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66" r:id="rId4"/>
    <p:sldId id="258" r:id="rId5"/>
    <p:sldId id="259" r:id="rId6"/>
    <p:sldId id="267" r:id="rId7"/>
    <p:sldId id="265" r:id="rId8"/>
    <p:sldId id="268" r:id="rId9"/>
    <p:sldId id="260" r:id="rId10"/>
    <p:sldId id="269" r:id="rId11"/>
    <p:sldId id="261" r:id="rId12"/>
    <p:sldId id="270" r:id="rId13"/>
    <p:sldId id="262" r:id="rId14"/>
    <p:sldId id="263" r:id="rId15"/>
    <p:sldId id="264" r:id="rId1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620"/>
    <p:restoredTop sz="99641" autoAdjust="0"/>
  </p:normalViewPr>
  <p:slideViewPr>
    <p:cSldViewPr>
      <p:cViewPr>
        <p:scale>
          <a:sx n="82" d="100"/>
          <a:sy n="82" d="100"/>
        </p:scale>
        <p:origin x="-948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Title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16" name="Date Placeholder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4/23/2020</a:t>
            </a:fld>
            <a:endParaRPr lang="en-US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7" name="Content Placeholder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5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4/23/2020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9" name="Date Placeholder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4/23/2020</a:t>
            </a:fld>
            <a:endParaRPr lang="en-US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le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4" name="Content Placeholder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1" name="Date Placeholder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4/23/2020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1" name="Slide Number Placeholder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itle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25" name="Text Placeholder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8" name="Content Placeholder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4/23/2020</a:t>
            </a:fld>
            <a:endParaRPr lang="en-US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4/23/2020</a:t>
            </a:fld>
            <a:endParaRPr lang="en-US"/>
          </a:p>
        </p:txBody>
      </p:sp>
      <p:sp>
        <p:nvSpPr>
          <p:cNvPr id="24" name="Footer Placeholder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6" name="Text Placeholder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4" name="Content Placeholder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5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4/23/2020</a:t>
            </a:fld>
            <a:endParaRPr lang="en-US"/>
          </a:p>
        </p:txBody>
      </p:sp>
      <p:sp>
        <p:nvSpPr>
          <p:cNvPr id="29" name="Footer Placeholder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1" name="Slide Number Placeholder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7" name="Title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6" name="Text Placeholder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4/23/2020</a:t>
            </a:fld>
            <a:endParaRPr lang="en-US"/>
          </a:p>
        </p:txBody>
      </p:sp>
      <p:sp>
        <p:nvSpPr>
          <p:cNvPr id="28" name="Footer Placeholder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Title Placeholder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Straight Connector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10.wmf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400537" y="228600"/>
            <a:ext cx="6477000" cy="31547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9900" dirty="0" err="1" smtClean="0">
                <a:latin typeface="NikoshBAN" pitchFamily="2" charset="0"/>
                <a:cs typeface="NikoshBAN" pitchFamily="2" charset="0"/>
              </a:rPr>
              <a:t>স্বাগতম</a:t>
            </a:r>
            <a:endParaRPr lang="en-US" sz="199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9572" y="2743200"/>
            <a:ext cx="6040497" cy="31263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076819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5539" y="685800"/>
            <a:ext cx="6821348" cy="4048125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403913" y="5105400"/>
            <a:ext cx="6324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800" dirty="0" smtClean="0">
                <a:latin typeface="NikoshBAN" pitchFamily="2" charset="0"/>
                <a:cs typeface="NikoshBAN" pitchFamily="2" charset="0"/>
              </a:rPr>
              <a:t>নাযিরা তিলাওয়াতে মশগুল কুরআন পীপাসু বুল বুলিরা।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490944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90600" y="1981200"/>
            <a:ext cx="3276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dirty="0" smtClean="0">
                <a:latin typeface="NikoshBAN" pitchFamily="2" charset="0"/>
                <a:cs typeface="NikoshBAN" pitchFamily="2" charset="0"/>
              </a:rPr>
              <a:t>জোড়ায় কাজ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7600" y="938431"/>
            <a:ext cx="3962400" cy="3378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143000" y="4495800"/>
            <a:ext cx="6477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800" dirty="0" smtClean="0">
                <a:latin typeface="NikoshBAN" pitchFamily="2" charset="0"/>
                <a:cs typeface="NikoshBAN" pitchFamily="2" charset="0"/>
              </a:rPr>
              <a:t>কোন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কোন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মাধ্যমে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আমরা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নৈতিকতা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অর্জন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পারি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812234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43000" y="2133600"/>
            <a:ext cx="6781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000" dirty="0" smtClean="0">
                <a:latin typeface="NikoshBAN" pitchFamily="2" charset="0"/>
                <a:cs typeface="NikoshBAN" pitchFamily="2" charset="0"/>
              </a:rPr>
              <a:t>আমাদের জেনে রাখা উচিৎ সর্বোচ্চ সম্মান ও আদবের সাথে পবিত্র কুরআন তিলাওয়াত করতে হবে। কতিপয় আদব নিচে উল্ল্যেখ করাহলঃ</a:t>
            </a:r>
            <a:endParaRPr lang="en-US" sz="2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371600" y="3200400"/>
            <a:ext cx="6248400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itchFamily="2" charset="2"/>
              <a:buChar char="v"/>
            </a:pP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পূর্ণ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রুপে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ওযূ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পাক-পবিত্র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স্থানে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বসা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।</a:t>
            </a:r>
          </a:p>
          <a:p>
            <a:pPr marL="285750" indent="-285750">
              <a:buFont typeface="Wingdings" pitchFamily="2" charset="2"/>
              <a:buChar char="v"/>
            </a:pP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ক্বিবলামূখী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হয়ে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নামাজের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অবস্থার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মতো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বসা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।</a:t>
            </a:r>
          </a:p>
          <a:p>
            <a:pPr marL="285750" indent="-285750">
              <a:buFont typeface="Wingdings" pitchFamily="2" charset="2"/>
              <a:buChar char="v"/>
            </a:pP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তিলাওয়াতের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আগে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কয়েক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বার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দূরুদ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শরীফ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পড়া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।</a:t>
            </a:r>
          </a:p>
          <a:p>
            <a:pPr marL="285750" indent="-285750">
              <a:buFont typeface="Wingdings" pitchFamily="2" charset="2"/>
              <a:buChar char="v"/>
            </a:pP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আউযুবিল্লাহ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বিসমিল্লাহ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বলে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তিলাওয়াত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শুরু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করা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।</a:t>
            </a:r>
          </a:p>
          <a:p>
            <a:pPr marL="285750" indent="-285750">
              <a:buFont typeface="Wingdings" pitchFamily="2" charset="2"/>
              <a:buChar char="v"/>
            </a:pP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সক্ষম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হলে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অর্থ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বুঝে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তিলাওয়াত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করা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ইত্যাদি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 ।</a:t>
            </a:r>
            <a:endParaRPr lang="en-US" sz="20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653858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95400" y="3124200"/>
            <a:ext cx="4038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dirty="0" smtClean="0">
                <a:latin typeface="NikoshBAN" pitchFamily="2" charset="0"/>
                <a:cs typeface="NikoshBAN" pitchFamily="2" charset="0"/>
              </a:rPr>
              <a:t>দলীয় কাজ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0" y="1448018"/>
            <a:ext cx="4462463" cy="4645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3166640" y="5253848"/>
            <a:ext cx="43347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dirty="0" smtClean="0"/>
              <a:t>কুরআন তিলাওয়াতের ৪টি আদব লিখ।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93566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72615" y="1219200"/>
            <a:ext cx="16573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বাড়ীর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কাজ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9965" y="1371600"/>
            <a:ext cx="4366067" cy="327455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429965" y="5137666"/>
            <a:ext cx="44699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dirty="0" smtClean="0"/>
              <a:t>শুদ্ধ উচ্চারণে কুরআন তিলাওয়াত করবে।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125975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388962" y="1828800"/>
            <a:ext cx="6248400" cy="31547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19900" dirty="0" smtClean="0">
                <a:latin typeface="NikoshBAN" pitchFamily="2" charset="0"/>
                <a:cs typeface="NikoshBAN" pitchFamily="2" charset="0"/>
              </a:rPr>
              <a:t>ধন্যবাদ</a:t>
            </a:r>
            <a:endParaRPr lang="en-US" sz="199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188085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743200" y="457200"/>
            <a:ext cx="30480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8000" dirty="0" smtClean="0">
                <a:latin typeface="NikoshBAN" pitchFamily="2" charset="0"/>
                <a:cs typeface="NikoshBAN" pitchFamily="2" charset="0"/>
              </a:rPr>
              <a:t>পরিচিতি</a:t>
            </a:r>
            <a:endParaRPr lang="en-US" sz="8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Left-Right Arrow 2"/>
          <p:cNvSpPr/>
          <p:nvPr/>
        </p:nvSpPr>
        <p:spPr>
          <a:xfrm>
            <a:off x="1312762" y="1371600"/>
            <a:ext cx="6553200" cy="256639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1257300" y="2242268"/>
            <a:ext cx="2209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শিক্ষক পরিচিতি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1659843" y="2835958"/>
            <a:ext cx="1404714" cy="1523997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TextBox 5"/>
          <p:cNvSpPr txBox="1"/>
          <p:nvPr/>
        </p:nvSpPr>
        <p:spPr>
          <a:xfrm>
            <a:off x="671814" y="4337209"/>
            <a:ext cx="3733800" cy="2215991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মুহাম্মদ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শাহনূর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আলী</a:t>
            </a:r>
            <a:endParaRPr lang="en-US" sz="2400" dirty="0" smtClean="0">
              <a:latin typeface="NikoshBAN" pitchFamily="2" charset="0"/>
              <a:cs typeface="NikoshBAN" pitchFamily="2" charset="0"/>
            </a:endParaRPr>
          </a:p>
          <a:p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সহকারী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শিক্ষক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(</a:t>
            </a: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ইসলাম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নৈতিক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শিক্ষা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)</a:t>
            </a:r>
          </a:p>
          <a:p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জনতা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উচ্চ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বিদ্যালয়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(</a:t>
            </a: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কামরাঙ্গী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)</a:t>
            </a:r>
          </a:p>
          <a:p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কপলা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বাজার,ছাতক,সুনাম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গঞ্জ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।</a:t>
            </a:r>
          </a:p>
          <a:p>
            <a:r>
              <a:rPr lang="en-US" dirty="0" err="1" smtClean="0">
                <a:latin typeface="NikoshBAN" pitchFamily="2" charset="0"/>
                <a:cs typeface="NikoshBAN" pitchFamily="2" charset="0"/>
              </a:rPr>
              <a:t>মোবাইল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নং০১৭১৬১৬১২৬৯</a:t>
            </a:r>
          </a:p>
          <a:p>
            <a:r>
              <a:rPr lang="en-US" dirty="0" smtClean="0">
                <a:latin typeface="NikoshBAN" pitchFamily="2" charset="0"/>
                <a:cs typeface="NikoshBAN" pitchFamily="2" charset="0"/>
              </a:rPr>
              <a:t>ই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মেইল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1600" dirty="0" smtClean="0">
                <a:latin typeface="NikoshBAN" pitchFamily="2" charset="0"/>
                <a:cs typeface="NikoshBAN" pitchFamily="2" charset="0"/>
              </a:rPr>
              <a:t>mdshahnooralia@gmail.com</a:t>
            </a:r>
            <a:endParaRPr lang="en-US" sz="1600" dirty="0" smtClean="0">
              <a:latin typeface="NikoshBAN" pitchFamily="2" charset="0"/>
              <a:cs typeface="NikoshBAN" pitchFamily="2" charset="0"/>
            </a:endParaRPr>
          </a:p>
          <a:p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4400" y="2588870"/>
            <a:ext cx="152400" cy="4116729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6400" y="3534965"/>
            <a:ext cx="2819400" cy="3018235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5410200" y="1780639"/>
            <a:ext cx="28956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পাঠ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পরিচিতি</a:t>
            </a:r>
            <a:endParaRPr lang="en-US" sz="2800" dirty="0" smtClean="0">
              <a:latin typeface="NikoshBAN" pitchFamily="2" charset="0"/>
              <a:cs typeface="NikoshBAN" pitchFamily="2" charset="0"/>
            </a:endParaRPr>
          </a:p>
          <a:p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বিষয়ঃইসলাম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নৈতিক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শিক্ষা</a:t>
            </a:r>
            <a:endParaRPr lang="en-US" sz="2000" dirty="0" smtClean="0">
              <a:latin typeface="NikoshBAN" pitchFamily="2" charset="0"/>
              <a:cs typeface="NikoshBAN" pitchFamily="2" charset="0"/>
            </a:endParaRPr>
          </a:p>
          <a:p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অষ্টম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শ্রেণী</a:t>
            </a:r>
            <a:endParaRPr lang="en-US" sz="2000" dirty="0" smtClean="0">
              <a:latin typeface="NikoshBAN" pitchFamily="2" charset="0"/>
              <a:cs typeface="NikoshBAN" pitchFamily="2" charset="0"/>
            </a:endParaRPr>
          </a:p>
          <a:p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অধ্যায়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   তৃতীয়,পাঠ-৫</a:t>
            </a:r>
          </a:p>
          <a:p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সময়ঃ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 ৪৫মিনিট</a:t>
            </a:r>
            <a:endParaRPr lang="en-US" sz="20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793612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6800" y="864243"/>
            <a:ext cx="3886200" cy="4241157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1" y="838200"/>
            <a:ext cx="4571999" cy="42672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762000" y="5486400"/>
            <a:ext cx="2667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পবিত্র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কুরআন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শরীফ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007312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14400" y="2514600"/>
            <a:ext cx="7239000" cy="1569660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9600" dirty="0" err="1" smtClean="0">
                <a:latin typeface="NikoshBAN" pitchFamily="2" charset="0"/>
                <a:cs typeface="NikoshBAN" pitchFamily="2" charset="0"/>
              </a:rPr>
              <a:t>নাযিরা</a:t>
            </a:r>
            <a:r>
              <a:rPr lang="en-US" sz="9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9600" dirty="0" err="1" smtClean="0">
                <a:latin typeface="NikoshBAN" pitchFamily="2" charset="0"/>
                <a:cs typeface="NikoshBAN" pitchFamily="2" charset="0"/>
              </a:rPr>
              <a:t>তিলাওয়াত</a:t>
            </a:r>
            <a:endParaRPr lang="en-US" sz="96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680847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600200" y="1600200"/>
            <a:ext cx="1600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শিখন ফলঃ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752600" y="2184975"/>
            <a:ext cx="58674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8"/>
            <a:endParaRPr lang="bn-IN" sz="2400" dirty="0" smtClean="0">
              <a:latin typeface="NikoshBAN" pitchFamily="2" charset="0"/>
              <a:cs typeface="NikoshBAN" pitchFamily="2" charset="0"/>
            </a:endParaRPr>
          </a:p>
          <a:p>
            <a:pPr marL="342900" indent="-342900">
              <a:buFont typeface="Wingdings" pitchFamily="2" charset="2"/>
              <a:buChar char="Ø"/>
            </a:pP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নাযিরা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তিলাওয়াতকে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সজ্ঞায়িত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। </a:t>
            </a:r>
            <a:endParaRPr lang="bn-IN" sz="2400" dirty="0" smtClean="0">
              <a:latin typeface="NikoshBAN" pitchFamily="2" charset="0"/>
              <a:cs typeface="NikoshBAN" pitchFamily="2" charset="0"/>
            </a:endParaRPr>
          </a:p>
          <a:p>
            <a:pPr marL="342900" indent="-342900">
              <a:buFont typeface="Wingdings" pitchFamily="2" charset="2"/>
              <a:buChar char="Ø"/>
            </a:pP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কুরআন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তিলাওয়াতের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প্রয়োজনীয়তা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ব্যাখ্যা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।</a:t>
            </a:r>
          </a:p>
          <a:p>
            <a:pPr marL="342900" indent="-342900">
              <a:buFont typeface="Wingdings" pitchFamily="2" charset="2"/>
              <a:buChar char="Ø"/>
            </a:pP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কুরআন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তিলাওয়াতের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আদব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বর্ণনা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পারবে</a:t>
            </a:r>
            <a:r>
              <a:rPr lang="bn-IN" sz="2400" dirty="0" smtClean="0">
                <a:latin typeface="NikoshBAN" pitchFamily="2" charset="0"/>
                <a:cs typeface="NikoshBAN" pitchFamily="2" charset="0"/>
              </a:rPr>
              <a:t>।</a:t>
            </a:r>
          </a:p>
        </p:txBody>
      </p:sp>
    </p:spTree>
    <p:extLst>
      <p:ext uri="{BB962C8B-B14F-4D97-AF65-F5344CB8AC3E}">
        <p14:creationId xmlns:p14="http://schemas.microsoft.com/office/powerpoint/2010/main" val="37393095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23058" y="2057400"/>
            <a:ext cx="6553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400" dirty="0" smtClean="0">
                <a:latin typeface="NikoshBAN" pitchFamily="2" charset="0"/>
                <a:cs typeface="NikoshBAN" pitchFamily="2" charset="0"/>
              </a:rPr>
              <a:t>নাযিরা তিলাওয়াত হলো দেখে দেখে কু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রআন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মজিদ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তিলাওয়াত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করা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3058" y="2971800"/>
            <a:ext cx="6477000" cy="24323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1372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>
            <a:hlinkClick r:id="" action="ppaction://ole?verb=0"/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33019368"/>
              </p:ext>
            </p:extLst>
          </p:nvPr>
        </p:nvGraphicFramePr>
        <p:xfrm>
          <a:off x="3994150" y="3182938"/>
          <a:ext cx="1154113" cy="4905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9" name="Packager Shell Object" showAsIcon="1" r:id="rId3" imgW="1154880" imgH="491040" progId="Package">
                  <p:embed/>
                </p:oleObj>
              </mc:Choice>
              <mc:Fallback>
                <p:oleObj name="Packager Shell Object" showAsIcon="1" r:id="rId3" imgW="1154880" imgH="491040" progId="Package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994150" y="3182938"/>
                        <a:ext cx="1154113" cy="49053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2133600" y="2057400"/>
            <a:ext cx="2362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400" dirty="0" smtClean="0">
                <a:latin typeface="NikoshBAN" pitchFamily="2" charset="0"/>
                <a:cs typeface="NikoshBAN" pitchFamily="2" charset="0"/>
              </a:rPr>
              <a:t>এসো ভিডিওটি দেখি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271670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447800" y="2743200"/>
            <a:ext cx="152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একক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কাজ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600200" y="3962400"/>
            <a:ext cx="3200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400" dirty="0" smtClean="0">
                <a:latin typeface="NikoshBAN" pitchFamily="2" charset="0"/>
                <a:cs typeface="NikoshBAN" pitchFamily="2" charset="0"/>
              </a:rPr>
              <a:t>নাযিরা তিলাওয়াত কাকে বলে ?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191000" y="4876800"/>
            <a:ext cx="457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400" dirty="0" smtClean="0">
                <a:latin typeface="NikoshBAN" pitchFamily="2" charset="0"/>
                <a:cs typeface="NikoshBAN" pitchFamily="2" charset="0"/>
              </a:rPr>
              <a:t>দেখে দেখে কুরআন মজিদ তিলাওয়াতকে ।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9600" y="2088495"/>
            <a:ext cx="2695575" cy="179705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2898579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533400" y="2743200"/>
            <a:ext cx="80772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আল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-</a:t>
            </a:r>
            <a:r>
              <a:rPr lang="bn-IN" sz="2400" dirty="0" smtClean="0">
                <a:latin typeface="NikoshBAN" pitchFamily="2" charset="0"/>
                <a:cs typeface="NikoshBAN" pitchFamily="2" charset="0"/>
              </a:rPr>
              <a:t>কু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র</a:t>
            </a:r>
            <a:r>
              <a:rPr lang="bn-IN" sz="2400" dirty="0" smtClean="0">
                <a:latin typeface="NikoshBAN" pitchFamily="2" charset="0"/>
                <a:cs typeface="NikoshBAN" pitchFamily="2" charset="0"/>
              </a:rPr>
              <a:t>আন </a:t>
            </a:r>
            <a:r>
              <a:rPr lang="bn-IN" sz="2400" dirty="0" smtClean="0">
                <a:latin typeface="NikoshBAN" pitchFamily="2" charset="0"/>
                <a:cs typeface="NikoshBAN" pitchFamily="2" charset="0"/>
              </a:rPr>
              <a:t>মানব জাতির হিদায়তের প্রধান উৎস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।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আল-কুরআন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আমাদের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নৈতিক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মানবিক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আদর্শ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শিক্ষা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দেয়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।এই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কুরআন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অনুসরণ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আমরা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উত্তম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চরিত্রবান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আদর্শ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মানুষ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হিসেবে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গড়ে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উঠতে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পারি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।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কুরআন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মজিদ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জ্ঞান-বিজ্ঞানের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উৎস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।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সুতরাং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আমরা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নিয়মিত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কুরআন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তিলাওয়াত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করব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এবং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এর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পূর্ণ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ফজিলত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লাভ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চেস্টা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করব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495643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Trek">
  <a:themeElements>
    <a:clrScheme name="Trek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Trek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Trek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370</TotalTime>
  <Words>241</Words>
  <Application>Microsoft Office PowerPoint</Application>
  <PresentationFormat>On-screen Show (4:3)</PresentationFormat>
  <Paragraphs>41</Paragraphs>
  <Slides>15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7" baseType="lpstr">
      <vt:lpstr>Trek</vt:lpstr>
      <vt:lpstr>Package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NAYEEM</dc:creator>
  <cp:lastModifiedBy>NAYEEM</cp:lastModifiedBy>
  <cp:revision>33</cp:revision>
  <dcterms:created xsi:type="dcterms:W3CDTF">2006-08-16T00:00:00Z</dcterms:created>
  <dcterms:modified xsi:type="dcterms:W3CDTF">2020-04-23T01:51:20Z</dcterms:modified>
</cp:coreProperties>
</file>