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0"/>
  </p:notesMasterIdLst>
  <p:sldIdLst>
    <p:sldId id="258" r:id="rId2"/>
    <p:sldId id="292" r:id="rId3"/>
    <p:sldId id="331" r:id="rId4"/>
    <p:sldId id="283" r:id="rId5"/>
    <p:sldId id="294" r:id="rId6"/>
    <p:sldId id="295" r:id="rId7"/>
    <p:sldId id="340" r:id="rId8"/>
    <p:sldId id="348" r:id="rId9"/>
    <p:sldId id="341" r:id="rId10"/>
    <p:sldId id="342" r:id="rId11"/>
    <p:sldId id="343" r:id="rId12"/>
    <p:sldId id="344" r:id="rId13"/>
    <p:sldId id="345" r:id="rId14"/>
    <p:sldId id="346" r:id="rId15"/>
    <p:sldId id="347" r:id="rId16"/>
    <p:sldId id="328" r:id="rId17"/>
    <p:sldId id="291" r:id="rId18"/>
    <p:sldId id="271" r:id="rId19"/>
  </p:sldIdLst>
  <p:sldSz cx="11430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62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50021"/>
    <a:srgbClr val="CC9900"/>
    <a:srgbClr val="006600"/>
    <a:srgbClr val="FFFF99"/>
    <a:srgbClr val="FFFFFF"/>
    <a:srgbClr val="003366"/>
    <a:srgbClr val="003300"/>
    <a:srgbClr val="E47073"/>
    <a:srgbClr val="660066"/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264" y="66"/>
      </p:cViewPr>
      <p:guideLst>
        <p:guide orient="horz" pos="2160"/>
        <p:guide pos="36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8271AF-8503-4B73-82C5-5DF7F0D740FA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57250" y="1143000"/>
            <a:ext cx="51435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890E59-E512-42F4-86D6-C2E2B1DDF2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520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57250" y="1143000"/>
            <a:ext cx="51435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35398D-19F7-4220-92AE-2FF10EE24759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2040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57250" y="1143000"/>
            <a:ext cx="51435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61CBF2-AD9C-4643-8D7E-0DAEDB77293F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0261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57250" y="1143000"/>
            <a:ext cx="51435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61CBF2-AD9C-4643-8D7E-0DAEDB77293F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17256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57250" y="1143000"/>
            <a:ext cx="51435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bn-BD" smtClean="0"/>
              <a:t>ূষিত করে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61CBF2-AD9C-4643-8D7E-0DAEDB77293F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3474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57250" y="1143000"/>
            <a:ext cx="51435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bn-BD" smtClean="0"/>
              <a:t>ূষিত করে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61CBF2-AD9C-4643-8D7E-0DAEDB77293F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1222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750" y="1122363"/>
            <a:ext cx="8572500" cy="2387600"/>
          </a:xfrm>
        </p:spPr>
        <p:txBody>
          <a:bodyPr anchor="b"/>
          <a:lstStyle>
            <a:lvl1pPr algn="ctr">
              <a:defRPr sz="5625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28750" y="3602038"/>
            <a:ext cx="8572500" cy="1655762"/>
          </a:xfrm>
        </p:spPr>
        <p:txBody>
          <a:bodyPr/>
          <a:lstStyle>
            <a:lvl1pPr marL="0" indent="0" algn="ctr">
              <a:buNone/>
              <a:defRPr sz="2250"/>
            </a:lvl1pPr>
            <a:lvl2pPr marL="428625" indent="0" algn="ctr">
              <a:buNone/>
              <a:defRPr sz="1875"/>
            </a:lvl2pPr>
            <a:lvl3pPr marL="857250" indent="0" algn="ctr">
              <a:buNone/>
              <a:defRPr sz="1688"/>
            </a:lvl3pPr>
            <a:lvl4pPr marL="1285875" indent="0" algn="ctr">
              <a:buNone/>
              <a:defRPr sz="1500"/>
            </a:lvl4pPr>
            <a:lvl5pPr marL="1714500" indent="0" algn="ctr">
              <a:buNone/>
              <a:defRPr sz="1500"/>
            </a:lvl5pPr>
            <a:lvl6pPr marL="2143125" indent="0" algn="ctr">
              <a:buNone/>
              <a:defRPr sz="1500"/>
            </a:lvl6pPr>
            <a:lvl7pPr marL="2571750" indent="0" algn="ctr">
              <a:buNone/>
              <a:defRPr sz="1500"/>
            </a:lvl7pPr>
            <a:lvl8pPr marL="3000375" indent="0" algn="ctr">
              <a:buNone/>
              <a:defRPr sz="1500"/>
            </a:lvl8pPr>
            <a:lvl9pPr marL="3429000" indent="0" algn="ctr">
              <a:buNone/>
              <a:defRPr sz="15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8D4D1-278C-4290-844F-1E0CD440B81F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1AC9E-51E6-43A1-ACD0-651A5C48EE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2025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8D4D1-278C-4290-844F-1E0CD440B81F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1AC9E-51E6-43A1-ACD0-651A5C48EE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0224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79594" y="365125"/>
            <a:ext cx="2464594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85813" y="365125"/>
            <a:ext cx="7250906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8D4D1-278C-4290-844F-1E0CD440B81F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1AC9E-51E6-43A1-ACD0-651A5C48EE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200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8D4D1-278C-4290-844F-1E0CD440B81F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1AC9E-51E6-43A1-ACD0-651A5C48EE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714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859" y="1709739"/>
            <a:ext cx="9858375" cy="2852737"/>
          </a:xfrm>
        </p:spPr>
        <p:txBody>
          <a:bodyPr anchor="b"/>
          <a:lstStyle>
            <a:lvl1pPr>
              <a:defRPr sz="5625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859" y="4589464"/>
            <a:ext cx="9858375" cy="1500187"/>
          </a:xfrm>
        </p:spPr>
        <p:txBody>
          <a:bodyPr/>
          <a:lstStyle>
            <a:lvl1pPr marL="0" indent="0">
              <a:buNone/>
              <a:defRPr sz="2250">
                <a:solidFill>
                  <a:schemeClr val="tx1">
                    <a:tint val="75000"/>
                  </a:schemeClr>
                </a:solidFill>
              </a:defRPr>
            </a:lvl1pPr>
            <a:lvl2pPr marL="428625" indent="0">
              <a:buNone/>
              <a:defRPr sz="1875">
                <a:solidFill>
                  <a:schemeClr val="tx1">
                    <a:tint val="75000"/>
                  </a:schemeClr>
                </a:solidFill>
              </a:defRPr>
            </a:lvl2pPr>
            <a:lvl3pPr marL="857250" indent="0">
              <a:buNone/>
              <a:defRPr sz="1688">
                <a:solidFill>
                  <a:schemeClr val="tx1">
                    <a:tint val="75000"/>
                  </a:schemeClr>
                </a:solidFill>
              </a:defRPr>
            </a:lvl3pPr>
            <a:lvl4pPr marL="128587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7145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14312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57175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00037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4290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8D4D1-278C-4290-844F-1E0CD440B81F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1AC9E-51E6-43A1-ACD0-651A5C48EE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366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85813" y="1825625"/>
            <a:ext cx="485775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86438" y="1825625"/>
            <a:ext cx="485775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8D4D1-278C-4290-844F-1E0CD440B81F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1AC9E-51E6-43A1-ACD0-651A5C48EE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4478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7301" y="365126"/>
            <a:ext cx="9858375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7302" y="1681163"/>
            <a:ext cx="4835425" cy="823912"/>
          </a:xfrm>
        </p:spPr>
        <p:txBody>
          <a:bodyPr anchor="b"/>
          <a:lstStyle>
            <a:lvl1pPr marL="0" indent="0">
              <a:buNone/>
              <a:defRPr sz="2250" b="1"/>
            </a:lvl1pPr>
            <a:lvl2pPr marL="428625" indent="0">
              <a:buNone/>
              <a:defRPr sz="1875" b="1"/>
            </a:lvl2pPr>
            <a:lvl3pPr marL="857250" indent="0">
              <a:buNone/>
              <a:defRPr sz="1688" b="1"/>
            </a:lvl3pPr>
            <a:lvl4pPr marL="1285875" indent="0">
              <a:buNone/>
              <a:defRPr sz="1500" b="1"/>
            </a:lvl4pPr>
            <a:lvl5pPr marL="1714500" indent="0">
              <a:buNone/>
              <a:defRPr sz="1500" b="1"/>
            </a:lvl5pPr>
            <a:lvl6pPr marL="2143125" indent="0">
              <a:buNone/>
              <a:defRPr sz="1500" b="1"/>
            </a:lvl6pPr>
            <a:lvl7pPr marL="2571750" indent="0">
              <a:buNone/>
              <a:defRPr sz="1500" b="1"/>
            </a:lvl7pPr>
            <a:lvl8pPr marL="3000375" indent="0">
              <a:buNone/>
              <a:defRPr sz="1500" b="1"/>
            </a:lvl8pPr>
            <a:lvl9pPr marL="3429000" indent="0">
              <a:buNone/>
              <a:defRPr sz="15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7302" y="2505075"/>
            <a:ext cx="4835425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786437" y="1681163"/>
            <a:ext cx="4859239" cy="823912"/>
          </a:xfrm>
        </p:spPr>
        <p:txBody>
          <a:bodyPr anchor="b"/>
          <a:lstStyle>
            <a:lvl1pPr marL="0" indent="0">
              <a:buNone/>
              <a:defRPr sz="2250" b="1"/>
            </a:lvl1pPr>
            <a:lvl2pPr marL="428625" indent="0">
              <a:buNone/>
              <a:defRPr sz="1875" b="1"/>
            </a:lvl2pPr>
            <a:lvl3pPr marL="857250" indent="0">
              <a:buNone/>
              <a:defRPr sz="1688" b="1"/>
            </a:lvl3pPr>
            <a:lvl4pPr marL="1285875" indent="0">
              <a:buNone/>
              <a:defRPr sz="1500" b="1"/>
            </a:lvl4pPr>
            <a:lvl5pPr marL="1714500" indent="0">
              <a:buNone/>
              <a:defRPr sz="1500" b="1"/>
            </a:lvl5pPr>
            <a:lvl6pPr marL="2143125" indent="0">
              <a:buNone/>
              <a:defRPr sz="1500" b="1"/>
            </a:lvl6pPr>
            <a:lvl7pPr marL="2571750" indent="0">
              <a:buNone/>
              <a:defRPr sz="1500" b="1"/>
            </a:lvl7pPr>
            <a:lvl8pPr marL="3000375" indent="0">
              <a:buNone/>
              <a:defRPr sz="1500" b="1"/>
            </a:lvl8pPr>
            <a:lvl9pPr marL="3429000" indent="0">
              <a:buNone/>
              <a:defRPr sz="15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786437" y="2505075"/>
            <a:ext cx="4859239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8D4D1-278C-4290-844F-1E0CD440B81F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1AC9E-51E6-43A1-ACD0-651A5C48EE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081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8D4D1-278C-4290-844F-1E0CD440B81F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1AC9E-51E6-43A1-ACD0-651A5C48EE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702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8D4D1-278C-4290-844F-1E0CD440B81F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1AC9E-51E6-43A1-ACD0-651A5C48EE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41000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7302" y="457200"/>
            <a:ext cx="3686472" cy="1600200"/>
          </a:xfrm>
        </p:spPr>
        <p:txBody>
          <a:bodyPr anchor="b"/>
          <a:lstStyle>
            <a:lvl1pPr>
              <a:defRPr sz="3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9238" y="987426"/>
            <a:ext cx="5786438" cy="4873625"/>
          </a:xfrm>
        </p:spPr>
        <p:txBody>
          <a:bodyPr/>
          <a:lstStyle>
            <a:lvl1pPr>
              <a:defRPr sz="3000"/>
            </a:lvl1pPr>
            <a:lvl2pPr>
              <a:defRPr sz="2625"/>
            </a:lvl2pPr>
            <a:lvl3pPr>
              <a:defRPr sz="2250"/>
            </a:lvl3pPr>
            <a:lvl4pPr>
              <a:defRPr sz="1875"/>
            </a:lvl4pPr>
            <a:lvl5pPr>
              <a:defRPr sz="1875"/>
            </a:lvl5pPr>
            <a:lvl6pPr>
              <a:defRPr sz="1875"/>
            </a:lvl6pPr>
            <a:lvl7pPr>
              <a:defRPr sz="1875"/>
            </a:lvl7pPr>
            <a:lvl8pPr>
              <a:defRPr sz="1875"/>
            </a:lvl8pPr>
            <a:lvl9pPr>
              <a:defRPr sz="1875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87302" y="2057400"/>
            <a:ext cx="368647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428625" indent="0">
              <a:buNone/>
              <a:defRPr sz="1313"/>
            </a:lvl2pPr>
            <a:lvl3pPr marL="857250" indent="0">
              <a:buNone/>
              <a:defRPr sz="1125"/>
            </a:lvl3pPr>
            <a:lvl4pPr marL="1285875" indent="0">
              <a:buNone/>
              <a:defRPr sz="938"/>
            </a:lvl4pPr>
            <a:lvl5pPr marL="1714500" indent="0">
              <a:buNone/>
              <a:defRPr sz="938"/>
            </a:lvl5pPr>
            <a:lvl6pPr marL="2143125" indent="0">
              <a:buNone/>
              <a:defRPr sz="938"/>
            </a:lvl6pPr>
            <a:lvl7pPr marL="2571750" indent="0">
              <a:buNone/>
              <a:defRPr sz="938"/>
            </a:lvl7pPr>
            <a:lvl8pPr marL="3000375" indent="0">
              <a:buNone/>
              <a:defRPr sz="938"/>
            </a:lvl8pPr>
            <a:lvl9pPr marL="3429000" indent="0">
              <a:buNone/>
              <a:defRPr sz="938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8D4D1-278C-4290-844F-1E0CD440B81F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1AC9E-51E6-43A1-ACD0-651A5C48EE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8989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7302" y="457200"/>
            <a:ext cx="3686472" cy="1600200"/>
          </a:xfrm>
        </p:spPr>
        <p:txBody>
          <a:bodyPr anchor="b"/>
          <a:lstStyle>
            <a:lvl1pPr>
              <a:defRPr sz="3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859238" y="987426"/>
            <a:ext cx="5786438" cy="4873625"/>
          </a:xfrm>
        </p:spPr>
        <p:txBody>
          <a:bodyPr/>
          <a:lstStyle>
            <a:lvl1pPr marL="0" indent="0">
              <a:buNone/>
              <a:defRPr sz="3000"/>
            </a:lvl1pPr>
            <a:lvl2pPr marL="428625" indent="0">
              <a:buNone/>
              <a:defRPr sz="2625"/>
            </a:lvl2pPr>
            <a:lvl3pPr marL="857250" indent="0">
              <a:buNone/>
              <a:defRPr sz="2250"/>
            </a:lvl3pPr>
            <a:lvl4pPr marL="1285875" indent="0">
              <a:buNone/>
              <a:defRPr sz="1875"/>
            </a:lvl4pPr>
            <a:lvl5pPr marL="1714500" indent="0">
              <a:buNone/>
              <a:defRPr sz="1875"/>
            </a:lvl5pPr>
            <a:lvl6pPr marL="2143125" indent="0">
              <a:buNone/>
              <a:defRPr sz="1875"/>
            </a:lvl6pPr>
            <a:lvl7pPr marL="2571750" indent="0">
              <a:buNone/>
              <a:defRPr sz="1875"/>
            </a:lvl7pPr>
            <a:lvl8pPr marL="3000375" indent="0">
              <a:buNone/>
              <a:defRPr sz="1875"/>
            </a:lvl8pPr>
            <a:lvl9pPr marL="3429000" indent="0">
              <a:buNone/>
              <a:defRPr sz="1875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87302" y="2057400"/>
            <a:ext cx="368647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428625" indent="0">
              <a:buNone/>
              <a:defRPr sz="1313"/>
            </a:lvl2pPr>
            <a:lvl3pPr marL="857250" indent="0">
              <a:buNone/>
              <a:defRPr sz="1125"/>
            </a:lvl3pPr>
            <a:lvl4pPr marL="1285875" indent="0">
              <a:buNone/>
              <a:defRPr sz="938"/>
            </a:lvl4pPr>
            <a:lvl5pPr marL="1714500" indent="0">
              <a:buNone/>
              <a:defRPr sz="938"/>
            </a:lvl5pPr>
            <a:lvl6pPr marL="2143125" indent="0">
              <a:buNone/>
              <a:defRPr sz="938"/>
            </a:lvl6pPr>
            <a:lvl7pPr marL="2571750" indent="0">
              <a:buNone/>
              <a:defRPr sz="938"/>
            </a:lvl7pPr>
            <a:lvl8pPr marL="3000375" indent="0">
              <a:buNone/>
              <a:defRPr sz="938"/>
            </a:lvl8pPr>
            <a:lvl9pPr marL="3429000" indent="0">
              <a:buNone/>
              <a:defRPr sz="938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8D4D1-278C-4290-844F-1E0CD440B81F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1AC9E-51E6-43A1-ACD0-651A5C48EE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1000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85813" y="365126"/>
            <a:ext cx="985837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5813" y="1825625"/>
            <a:ext cx="985837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5813" y="6356351"/>
            <a:ext cx="25717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5697E6-A9FF-427A-A5A2-6C6EF34B3F24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86188" y="6356351"/>
            <a:ext cx="38576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2438" y="6356351"/>
            <a:ext cx="25717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BA8100-6ECD-4881-B0BA-E1D3D032E9A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ame 6"/>
          <p:cNvSpPr/>
          <p:nvPr userDrawn="1"/>
        </p:nvSpPr>
        <p:spPr>
          <a:xfrm>
            <a:off x="0" y="0"/>
            <a:ext cx="11430000" cy="6858000"/>
          </a:xfrm>
          <a:prstGeom prst="frame">
            <a:avLst>
              <a:gd name="adj1" fmla="val 2315"/>
            </a:avLst>
          </a:prstGeom>
          <a:solidFill>
            <a:schemeClr val="accent6">
              <a:lumMod val="75000"/>
            </a:schemeClr>
          </a:soli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1656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857250" rtl="0" eaLnBrk="1" latinLnBrk="0" hangingPunct="1">
        <a:lnSpc>
          <a:spcPct val="90000"/>
        </a:lnSpc>
        <a:spcBef>
          <a:spcPct val="0"/>
        </a:spcBef>
        <a:buNone/>
        <a:defRPr sz="412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14313" indent="-214313" algn="l" defTabSz="857250" rtl="0" eaLnBrk="1" latinLnBrk="0" hangingPunct="1">
        <a:lnSpc>
          <a:spcPct val="90000"/>
        </a:lnSpc>
        <a:spcBef>
          <a:spcPts val="938"/>
        </a:spcBef>
        <a:buFont typeface="Arial" panose="020B0604020202020204" pitchFamily="34" charset="0"/>
        <a:buChar char="•"/>
        <a:defRPr sz="2625" kern="1200">
          <a:solidFill>
            <a:schemeClr val="tx1"/>
          </a:solidFill>
          <a:latin typeface="+mn-lt"/>
          <a:ea typeface="+mn-ea"/>
          <a:cs typeface="+mn-cs"/>
        </a:defRPr>
      </a:lvl1pPr>
      <a:lvl2pPr marL="642938" indent="-214313" algn="l" defTabSz="857250" rtl="0" eaLnBrk="1" latinLnBrk="0" hangingPunct="1">
        <a:lnSpc>
          <a:spcPct val="90000"/>
        </a:lnSpc>
        <a:spcBef>
          <a:spcPts val="469"/>
        </a:spcBef>
        <a:buFont typeface="Arial" panose="020B0604020202020204" pitchFamily="34" charset="0"/>
        <a:buChar char="•"/>
        <a:defRPr sz="2250" kern="1200">
          <a:solidFill>
            <a:schemeClr val="tx1"/>
          </a:solidFill>
          <a:latin typeface="+mn-lt"/>
          <a:ea typeface="+mn-ea"/>
          <a:cs typeface="+mn-cs"/>
        </a:defRPr>
      </a:lvl2pPr>
      <a:lvl3pPr marL="1071563" indent="-214313" algn="l" defTabSz="857250" rtl="0" eaLnBrk="1" latinLnBrk="0" hangingPunct="1">
        <a:lnSpc>
          <a:spcPct val="90000"/>
        </a:lnSpc>
        <a:spcBef>
          <a:spcPts val="469"/>
        </a:spcBef>
        <a:buFont typeface="Arial" panose="020B0604020202020204" pitchFamily="34" charset="0"/>
        <a:buChar char="•"/>
        <a:defRPr sz="1875" kern="1200">
          <a:solidFill>
            <a:schemeClr val="tx1"/>
          </a:solidFill>
          <a:latin typeface="+mn-lt"/>
          <a:ea typeface="+mn-ea"/>
          <a:cs typeface="+mn-cs"/>
        </a:defRPr>
      </a:lvl3pPr>
      <a:lvl4pPr marL="1500188" indent="-214313" algn="l" defTabSz="857250" rtl="0" eaLnBrk="1" latinLnBrk="0" hangingPunct="1">
        <a:lnSpc>
          <a:spcPct val="90000"/>
        </a:lnSpc>
        <a:spcBef>
          <a:spcPts val="469"/>
        </a:spcBef>
        <a:buFont typeface="Arial" panose="020B0604020202020204" pitchFamily="34" charset="0"/>
        <a:buChar char="•"/>
        <a:defRPr sz="1688" kern="1200">
          <a:solidFill>
            <a:schemeClr val="tx1"/>
          </a:solidFill>
          <a:latin typeface="+mn-lt"/>
          <a:ea typeface="+mn-ea"/>
          <a:cs typeface="+mn-cs"/>
        </a:defRPr>
      </a:lvl4pPr>
      <a:lvl5pPr marL="1928813" indent="-214313" algn="l" defTabSz="857250" rtl="0" eaLnBrk="1" latinLnBrk="0" hangingPunct="1">
        <a:lnSpc>
          <a:spcPct val="90000"/>
        </a:lnSpc>
        <a:spcBef>
          <a:spcPts val="469"/>
        </a:spcBef>
        <a:buFont typeface="Arial" panose="020B0604020202020204" pitchFamily="34" charset="0"/>
        <a:buChar char="•"/>
        <a:defRPr sz="1688" kern="1200">
          <a:solidFill>
            <a:schemeClr val="tx1"/>
          </a:solidFill>
          <a:latin typeface="+mn-lt"/>
          <a:ea typeface="+mn-ea"/>
          <a:cs typeface="+mn-cs"/>
        </a:defRPr>
      </a:lvl5pPr>
      <a:lvl6pPr marL="2357438" indent="-214313" algn="l" defTabSz="857250" rtl="0" eaLnBrk="1" latinLnBrk="0" hangingPunct="1">
        <a:lnSpc>
          <a:spcPct val="90000"/>
        </a:lnSpc>
        <a:spcBef>
          <a:spcPts val="469"/>
        </a:spcBef>
        <a:buFont typeface="Arial" panose="020B0604020202020204" pitchFamily="34" charset="0"/>
        <a:buChar char="•"/>
        <a:defRPr sz="1688" kern="1200">
          <a:solidFill>
            <a:schemeClr val="tx1"/>
          </a:solidFill>
          <a:latin typeface="+mn-lt"/>
          <a:ea typeface="+mn-ea"/>
          <a:cs typeface="+mn-cs"/>
        </a:defRPr>
      </a:lvl6pPr>
      <a:lvl7pPr marL="2786063" indent="-214313" algn="l" defTabSz="857250" rtl="0" eaLnBrk="1" latinLnBrk="0" hangingPunct="1">
        <a:lnSpc>
          <a:spcPct val="90000"/>
        </a:lnSpc>
        <a:spcBef>
          <a:spcPts val="469"/>
        </a:spcBef>
        <a:buFont typeface="Arial" panose="020B0604020202020204" pitchFamily="34" charset="0"/>
        <a:buChar char="•"/>
        <a:defRPr sz="1688" kern="1200">
          <a:solidFill>
            <a:schemeClr val="tx1"/>
          </a:solidFill>
          <a:latin typeface="+mn-lt"/>
          <a:ea typeface="+mn-ea"/>
          <a:cs typeface="+mn-cs"/>
        </a:defRPr>
      </a:lvl7pPr>
      <a:lvl8pPr marL="3214688" indent="-214313" algn="l" defTabSz="857250" rtl="0" eaLnBrk="1" latinLnBrk="0" hangingPunct="1">
        <a:lnSpc>
          <a:spcPct val="90000"/>
        </a:lnSpc>
        <a:spcBef>
          <a:spcPts val="469"/>
        </a:spcBef>
        <a:buFont typeface="Arial" panose="020B0604020202020204" pitchFamily="34" charset="0"/>
        <a:buChar char="•"/>
        <a:defRPr sz="1688" kern="1200">
          <a:solidFill>
            <a:schemeClr val="tx1"/>
          </a:solidFill>
          <a:latin typeface="+mn-lt"/>
          <a:ea typeface="+mn-ea"/>
          <a:cs typeface="+mn-cs"/>
        </a:defRPr>
      </a:lvl8pPr>
      <a:lvl9pPr marL="3643313" indent="-214313" algn="l" defTabSz="857250" rtl="0" eaLnBrk="1" latinLnBrk="0" hangingPunct="1">
        <a:lnSpc>
          <a:spcPct val="90000"/>
        </a:lnSpc>
        <a:spcBef>
          <a:spcPts val="469"/>
        </a:spcBef>
        <a:buFont typeface="Arial" panose="020B0604020202020204" pitchFamily="34" charset="0"/>
        <a:buChar char="•"/>
        <a:defRPr sz="16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57250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1pPr>
      <a:lvl2pPr marL="428625" algn="l" defTabSz="857250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algn="l" defTabSz="857250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3pPr>
      <a:lvl4pPr marL="1285875" algn="l" defTabSz="857250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4pPr>
      <a:lvl5pPr marL="1714500" algn="l" defTabSz="857250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5pPr>
      <a:lvl6pPr marL="2143125" algn="l" defTabSz="857250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6pPr>
      <a:lvl7pPr marL="2571750" algn="l" defTabSz="857250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7pPr>
      <a:lvl8pPr marL="3000375" algn="l" defTabSz="857250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8pPr>
      <a:lvl9pPr marL="3429000" algn="l" defTabSz="857250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tmp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09740" y="1475331"/>
            <a:ext cx="3534771" cy="2123658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6600" b="1" dirty="0" err="1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সবাইকে</a:t>
            </a:r>
            <a:r>
              <a:rPr lang="en-US" sz="6600" b="1" dirty="0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b="1" dirty="0" err="1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6600" b="1" dirty="0">
              <a:ln w="11430"/>
              <a:solidFill>
                <a:srgbClr val="FFC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1146409" y="507347"/>
            <a:ext cx="1978926" cy="11417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মোট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ডেবিট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146409" y="2186218"/>
            <a:ext cx="1978926" cy="1141750"/>
          </a:xfrm>
          <a:prstGeom prst="roundRect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সম্পদ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146409" y="3865089"/>
            <a:ext cx="1978926" cy="1141750"/>
          </a:xfrm>
          <a:prstGeom prst="round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ব্যয়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7810551" y="507347"/>
            <a:ext cx="2507153" cy="847595"/>
          </a:xfrm>
          <a:prstGeom prst="round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মোট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ক্রেডিট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7810551" y="1699813"/>
            <a:ext cx="2507153" cy="847595"/>
          </a:xfrm>
          <a:prstGeom prst="round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মালিকানা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স্বত্ব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7810549" y="2929528"/>
            <a:ext cx="2507153" cy="847595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দায়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7810549" y="4159244"/>
            <a:ext cx="2507153" cy="847595"/>
          </a:xfrm>
          <a:prstGeom prst="round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আয়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146409" y="5322627"/>
            <a:ext cx="9171293" cy="464024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Isosceles Triangle 11"/>
          <p:cNvSpPr/>
          <p:nvPr/>
        </p:nvSpPr>
        <p:spPr>
          <a:xfrm>
            <a:off x="5361859" y="5786651"/>
            <a:ext cx="740391" cy="709683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1581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entagon 10"/>
          <p:cNvSpPr/>
          <p:nvPr/>
        </p:nvSpPr>
        <p:spPr>
          <a:xfrm>
            <a:off x="272954" y="259308"/>
            <a:ext cx="5466497" cy="600501"/>
          </a:xfrm>
          <a:prstGeom prst="homePlate">
            <a:avLst>
              <a:gd name="adj" fmla="val 247727"/>
            </a:avLst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বিবেচ্য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বিষয়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: ৪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738556" y="1297152"/>
            <a:ext cx="10051321" cy="1118502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রেওয়ামিলের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ক্রেডিট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পাশ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ছোট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হলে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ক্রেডিট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পাশে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যদি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মূলধন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দেয়া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থাকে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তাহলে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পার্থক্যটুকু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মূলধন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হিসেবে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লেখা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GB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738556" y="4303508"/>
            <a:ext cx="10051321" cy="1210187"/>
          </a:xfrm>
          <a:prstGeom prst="roundRect">
            <a:avLst>
              <a:gd name="adj" fmla="val 50000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প্রতিটি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ব্যবসা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প্রতিষ্ঠানেই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মূলধন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থাকে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GB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738556" y="2747663"/>
            <a:ext cx="5050426" cy="1210187"/>
          </a:xfrm>
          <a:prstGeom prst="roundRect">
            <a:avLst>
              <a:gd name="adj" fmla="val 50000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কারণ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GB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21409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4" grpId="0" animBg="1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entagon 10"/>
          <p:cNvSpPr/>
          <p:nvPr/>
        </p:nvSpPr>
        <p:spPr>
          <a:xfrm>
            <a:off x="272954" y="259308"/>
            <a:ext cx="5466497" cy="600501"/>
          </a:xfrm>
          <a:prstGeom prst="homePlate">
            <a:avLst>
              <a:gd name="adj" fmla="val 247727"/>
            </a:avLst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বিবেচ্য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বিষয়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: ৫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738556" y="2788608"/>
            <a:ext cx="10051321" cy="1210187"/>
          </a:xfrm>
          <a:prstGeom prst="roundRect">
            <a:avLst>
              <a:gd name="adj" fmla="val 50000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বিক্রয়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খতিয়ানের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উদ্বৃত্তকে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দেনাদার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হিসাব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ধরে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ডেবিট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হবে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GB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93458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entagon 10"/>
          <p:cNvSpPr/>
          <p:nvPr/>
        </p:nvSpPr>
        <p:spPr>
          <a:xfrm>
            <a:off x="272954" y="259308"/>
            <a:ext cx="5466497" cy="600501"/>
          </a:xfrm>
          <a:prstGeom prst="homePlate">
            <a:avLst>
              <a:gd name="adj" fmla="val 247727"/>
            </a:avLst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বিবেচ্য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বিষয়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: ৬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738556" y="2788608"/>
            <a:ext cx="10051321" cy="1210187"/>
          </a:xfrm>
          <a:prstGeom prst="roundRect">
            <a:avLst>
              <a:gd name="adj" fmla="val 50000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ক্রয়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খতিয়ানের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উদ্বৃত্তকে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পাওনাদার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হিসাব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ধরে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ক্রেবিট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হবে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GB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91170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entagon 10"/>
          <p:cNvSpPr/>
          <p:nvPr/>
        </p:nvSpPr>
        <p:spPr>
          <a:xfrm>
            <a:off x="272954" y="259308"/>
            <a:ext cx="5466497" cy="600501"/>
          </a:xfrm>
          <a:prstGeom prst="homePlate">
            <a:avLst>
              <a:gd name="adj" fmla="val 247727"/>
            </a:avLst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বিবেচ্য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বিষয়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: ৭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713790" y="1323834"/>
            <a:ext cx="10051321" cy="1419368"/>
          </a:xfrm>
          <a:prstGeom prst="roundRect">
            <a:avLst>
              <a:gd name="adj" fmla="val 50000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শিক্ষানবিশ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ভাতা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ডেবিট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লেখা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কারণ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শিক্ষানবিশ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ভাতা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প্রতিষ্ঠান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প্রদান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থাকে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GB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713789" y="3429000"/>
            <a:ext cx="10051321" cy="1419368"/>
          </a:xfrm>
          <a:prstGeom prst="roundRect">
            <a:avLst>
              <a:gd name="adj" fmla="val 50000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শিক্ষানবিশ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সেলামী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ক্রেডিট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লেখা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কারণ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শিক্ষানবিশ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সেলামী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প্রতিষ্ঠান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পেয়ে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থাকে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GB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91363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entagon 10"/>
          <p:cNvSpPr/>
          <p:nvPr/>
        </p:nvSpPr>
        <p:spPr>
          <a:xfrm>
            <a:off x="272954" y="259308"/>
            <a:ext cx="5466497" cy="600501"/>
          </a:xfrm>
          <a:prstGeom prst="homePlate">
            <a:avLst>
              <a:gd name="adj" fmla="val 247727"/>
            </a:avLst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বিবেচ্য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বিষয়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: ৮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713790" y="1135606"/>
            <a:ext cx="10051321" cy="1020740"/>
          </a:xfrm>
          <a:prstGeom prst="roundRect">
            <a:avLst>
              <a:gd name="adj" fmla="val 50000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সম্ভাব্য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দায়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সম্ভাব্য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সম্পদ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লেখা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713789" y="2660461"/>
            <a:ext cx="10051321" cy="1020740"/>
          </a:xfrm>
          <a:prstGeom prst="roundRect">
            <a:avLst>
              <a:gd name="adj" fmla="val 50000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কারণ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এগুলো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নিশ্চিত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নিশ্চিত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দায়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সম্পদ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713788" y="4185316"/>
            <a:ext cx="10051321" cy="1419368"/>
          </a:xfrm>
          <a:prstGeom prst="roundRect">
            <a:avLst>
              <a:gd name="adj" fmla="val 50000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সম্ভাব্য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দায়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সম্ভাব্য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সম্পদকে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পাদটীকা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হিসাবে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রেওয়ামিলের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নিচে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দেখাতে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হবে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GB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97130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5" grpId="0" animBg="1"/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entagon 10"/>
          <p:cNvSpPr/>
          <p:nvPr/>
        </p:nvSpPr>
        <p:spPr>
          <a:xfrm>
            <a:off x="272954" y="259308"/>
            <a:ext cx="5466497" cy="600501"/>
          </a:xfrm>
          <a:prstGeom prst="homePlate">
            <a:avLst>
              <a:gd name="adj" fmla="val 247727"/>
            </a:avLst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বিবেচ্য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বিষয়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: ৯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272954" y="2408260"/>
            <a:ext cx="10849971" cy="1020740"/>
          </a:xfrm>
          <a:prstGeom prst="roundRect">
            <a:avLst>
              <a:gd name="adj" fmla="val 50000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সম্ভব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সকল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চেষ্টার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পরও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যদি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রেওয়ামিল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মিলে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সেক্ষেত্রে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সাময়িকের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জন্য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পার্থক্যকে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অনিশ্চিত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হিসাবে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লেখা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</p:txBody>
      </p:sp>
    </p:spTree>
    <p:extLst>
      <p:ext uri="{BB962C8B-B14F-4D97-AF65-F5344CB8AC3E}">
        <p14:creationId xmlns:p14="http://schemas.microsoft.com/office/powerpoint/2010/main" val="31941135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Box 28"/>
          <p:cNvSpPr txBox="1"/>
          <p:nvPr/>
        </p:nvSpPr>
        <p:spPr>
          <a:xfrm>
            <a:off x="1866338" y="420671"/>
            <a:ext cx="2298896" cy="707886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 w="28575">
            <a:solidFill>
              <a:schemeClr val="bg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জোড়ায়</a:t>
            </a:r>
            <a:r>
              <a:rPr lang="bn-BD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কাজ      </a:t>
            </a:r>
            <a:endParaRPr lang="en-US" sz="40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7055894" y="445493"/>
            <a:ext cx="2700174" cy="707886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 w="28575">
            <a:solidFill>
              <a:schemeClr val="bg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সময়</a:t>
            </a:r>
            <a:r>
              <a:rPr lang="bn-BD" sz="40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:</a:t>
            </a:r>
            <a:r>
              <a:rPr lang="en-US" sz="40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১০ </a:t>
            </a:r>
            <a:r>
              <a:rPr lang="en-US" sz="40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মিনিট</a:t>
            </a:r>
            <a:r>
              <a:rPr lang="en-US" sz="40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40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Diamond 13"/>
          <p:cNvSpPr/>
          <p:nvPr/>
        </p:nvSpPr>
        <p:spPr>
          <a:xfrm>
            <a:off x="1296155" y="1244230"/>
            <a:ext cx="8864993" cy="136301"/>
          </a:xfrm>
          <a:prstGeom prst="diamond">
            <a:avLst/>
          </a:prstGeom>
          <a:solidFill>
            <a:srgbClr val="00B050"/>
          </a:solidFill>
          <a:ln>
            <a:solidFill>
              <a:srgbClr val="C00000"/>
            </a:solidFill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21" name="TextBox 20"/>
          <p:cNvSpPr txBox="1"/>
          <p:nvPr/>
        </p:nvSpPr>
        <p:spPr>
          <a:xfrm>
            <a:off x="1296155" y="3075062"/>
            <a:ext cx="8864993" cy="132343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হিসাবগুলো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রেওয়ামিলের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ভিতরে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অন্তর্ভুক্ত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না-তা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চিহ্নিত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4400" dirty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44484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4312448" y="598559"/>
            <a:ext cx="2805113" cy="661938"/>
          </a:xfrm>
          <a:prstGeom prst="roundRect">
            <a:avLst>
              <a:gd name="adj" fmla="val 15378"/>
            </a:avLst>
          </a:prstGeom>
          <a:ln/>
          <a:effectLst>
            <a:glow rad="228600">
              <a:schemeClr val="accent1">
                <a:satMod val="175000"/>
                <a:alpha val="40000"/>
              </a:schemeClr>
            </a:glow>
            <a:softEdge rad="12700"/>
          </a:effectLst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>
            <a:sp3d extrusionH="57150">
              <a:bevelT w="38100" h="38100" prst="slope"/>
            </a:sp3d>
          </a:bodyPr>
          <a:lstStyle/>
          <a:p>
            <a:pPr algn="ctr"/>
            <a:r>
              <a:rPr lang="bn-BD" sz="4800" dirty="0">
                <a:ln w="0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মূল্যায়ন</a:t>
            </a:r>
          </a:p>
        </p:txBody>
      </p:sp>
      <p:sp>
        <p:nvSpPr>
          <p:cNvPr id="4" name="Rectangle 3"/>
          <p:cNvSpPr/>
          <p:nvPr/>
        </p:nvSpPr>
        <p:spPr>
          <a:xfrm>
            <a:off x="504967" y="1824247"/>
            <a:ext cx="10699845" cy="33891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সমাপনী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মজুদ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পণ্য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কেন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রেওয়ামিলে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অন্তর্ভুক্ত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</a:p>
          <a:p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প্রারম্ভিক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হাতে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নগদ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প্রারম্ভিক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ব্যাংক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জমা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কেন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রেওয়ামিলে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অন্তর্ভুক্ত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৩।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ভাড়া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রেওয়ামিলের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দিকে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লেখা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</a:p>
          <a:p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৪।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বিক্রয়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খতিয়ানের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উদ্বৃত্তকে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ধরা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</a:p>
          <a:p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৫।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শিক্ষানবিশ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সেলামী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রেওয়ামিলের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দিকে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লেখা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  </a:t>
            </a:r>
            <a:endParaRPr lang="en-US" sz="36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88738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835026" y="547686"/>
            <a:ext cx="3848668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bn-BD" sz="5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সবাইকে ধন্যবাদ</a:t>
            </a:r>
            <a:endParaRPr lang="en-US" sz="5400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9679" y="1561337"/>
            <a:ext cx="5759355" cy="4873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0519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876806" y="185384"/>
            <a:ext cx="1694949" cy="623248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lIns="68580" tIns="34290" rIns="68580" bIns="34290">
            <a:spAutoFit/>
          </a:bodyPr>
          <a:lstStyle/>
          <a:p>
            <a:pPr algn="ctr"/>
            <a:r>
              <a:rPr lang="bn-BD" sz="3600" b="1" dirty="0">
                <a:ln w="0"/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3000" endA="300" endPos="35500" dir="5400000" sy="-90000" algn="bl" rotWithShape="0"/>
                </a:effectLst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3600" b="1" dirty="0">
              <a:ln w="0"/>
              <a:solidFill>
                <a:srgbClr val="0033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3000" endA="300" endPos="35500" dir="5400000" sy="-90000" algn="bl" rotWithShape="0"/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715000" y="3484393"/>
            <a:ext cx="539427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হিসাববিজ্ঞান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>
              <a:defRPr/>
            </a:pP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নবম-দশম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শ্রেণ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endParaRPr lang="en-US" sz="3200" dirty="0">
              <a:ln w="0"/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>
              <a:defRPr/>
            </a:pP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নবম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অধ্যায়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ctr">
              <a:defRPr/>
            </a:pP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রেওয়ামিল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  <a:endParaRPr lang="bn-IN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>
              <a:defRPr/>
            </a:pP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সময়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: ৫০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মিনি</a:t>
            </a:r>
            <a:r>
              <a:rPr lang="bn-IN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ট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>
              <a:defRPr/>
            </a:pPr>
            <a:r>
              <a:rPr lang="bn-IN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তারিখ:</a:t>
            </a:r>
            <a:r>
              <a:rPr lang="en-SG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2৩/০৪/২০২০</a:t>
            </a:r>
            <a:r>
              <a:rPr lang="bn-IN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BD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3">
            <a:extLst>
              <a:ext uri="{FF2B5EF4-FFF2-40B4-BE49-F238E27FC236}">
                <a16:creationId xmlns:a16="http://schemas.microsoft.com/office/drawing/2014/main" id="{214C71B7-B558-4361-8731-5F1E8F73AD2A}"/>
              </a:ext>
            </a:extLst>
          </p:cNvPr>
          <p:cNvSpPr txBox="1"/>
          <p:nvPr/>
        </p:nvSpPr>
        <p:spPr>
          <a:xfrm>
            <a:off x="245657" y="3484394"/>
            <a:ext cx="5469343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মোঃ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মামুনুর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রশীদ</a:t>
            </a:r>
            <a:endParaRPr lang="bn-BD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সহকারী শিক্ষক</a:t>
            </a:r>
          </a:p>
          <a:p>
            <a:pPr algn="ctr"/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দেবকরা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মারগুবা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ডঃ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শহীদুল্লাহ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মেমোরিয়াল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উচ্চ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বিদ্যালয়</a:t>
            </a:r>
          </a:p>
          <a:p>
            <a:pPr algn="ctr"/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শাহরাস্তি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চাঁদপুর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SG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মোবাইল: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01726 126141</a:t>
            </a:r>
            <a:endParaRPr lang="bn-IN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NikoshBAN" panose="02000000000000000000" pitchFamily="2" charset="0"/>
            </a:endParaRPr>
          </a:p>
          <a:p>
            <a:pPr algn="ctr"/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E-mail</a:t>
            </a:r>
            <a:r>
              <a:rPr lang="bn-IN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mamundmdsmhs@gmail.com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7532" y="460997"/>
            <a:ext cx="2165685" cy="2743201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0509" y="460997"/>
            <a:ext cx="2238155" cy="2743201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28083254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615724" y="908277"/>
            <a:ext cx="10051321" cy="906875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রেওয়ামিল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প্রস্তুতের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মূল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উদ্দেশ্য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  <a:endParaRPr lang="en-GB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615722" y="2265123"/>
            <a:ext cx="8309913" cy="752005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হিসাবের</a:t>
            </a:r>
            <a:r>
              <a:rPr lang="en-GB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গাণিতিক</a:t>
            </a:r>
            <a:r>
              <a:rPr lang="en-GB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শুদ্ধতা</a:t>
            </a:r>
            <a:r>
              <a:rPr lang="en-GB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যাচাই</a:t>
            </a:r>
            <a:r>
              <a:rPr lang="en-GB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GB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GB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615723" y="3467099"/>
            <a:ext cx="10051321" cy="906875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তাহলে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রেওয়ামিলের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শুদ্ধতার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জন্য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আমাদের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হবে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  <a:endParaRPr lang="en-GB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615724" y="4823945"/>
            <a:ext cx="8309912" cy="752005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রেওয়ামিল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প্রস্তুতের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ক্ষেত্রে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বিবেচ্য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বিষয়সমূহ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জানতে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হবে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GB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98661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064529" y="1843183"/>
            <a:ext cx="9389660" cy="3220147"/>
            <a:chOff x="1419367" y="1665027"/>
            <a:chExt cx="8679976" cy="3562066"/>
          </a:xfrm>
          <a:blipFill>
            <a:blip r:embed="rId3"/>
            <a:tile tx="0" ty="0" sx="100000" sy="100000" flip="none" algn="tl"/>
          </a:blipFill>
        </p:grpSpPr>
        <p:sp>
          <p:nvSpPr>
            <p:cNvPr id="4" name="Rounded Rectangle 3"/>
            <p:cNvSpPr/>
            <p:nvPr/>
          </p:nvSpPr>
          <p:spPr>
            <a:xfrm>
              <a:off x="1419367" y="1665027"/>
              <a:ext cx="8679976" cy="3562066"/>
            </a:xfrm>
            <a:prstGeom prst="roundRect">
              <a:avLst/>
            </a:prstGeom>
            <a:grpFill/>
            <a:ln w="7620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1746912" y="1992573"/>
              <a:ext cx="7983941" cy="302980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600" dirty="0" err="1" smtClean="0">
                  <a:solidFill>
                    <a:schemeClr val="accent6">
                      <a:lumMod val="60000"/>
                      <a:lumOff val="40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রেওয়ামিল</a:t>
              </a:r>
              <a:r>
                <a:rPr lang="en-US" sz="9600" dirty="0" smtClean="0">
                  <a:solidFill>
                    <a:schemeClr val="accent6">
                      <a:lumMod val="60000"/>
                      <a:lumOff val="40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9600" dirty="0" err="1" smtClean="0">
                  <a:solidFill>
                    <a:schemeClr val="accent6">
                      <a:lumMod val="60000"/>
                      <a:lumOff val="40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প্রস্তুতকরণে</a:t>
              </a:r>
              <a:r>
                <a:rPr lang="en-US" sz="9600" dirty="0" smtClean="0">
                  <a:solidFill>
                    <a:schemeClr val="accent6">
                      <a:lumMod val="60000"/>
                      <a:lumOff val="40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9600" dirty="0" err="1" smtClean="0">
                  <a:solidFill>
                    <a:schemeClr val="accent6">
                      <a:lumMod val="60000"/>
                      <a:lumOff val="40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বিবেচ্য</a:t>
              </a:r>
              <a:r>
                <a:rPr lang="en-US" sz="9600" dirty="0" smtClean="0">
                  <a:solidFill>
                    <a:schemeClr val="accent6">
                      <a:lumMod val="60000"/>
                      <a:lumOff val="40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9600" dirty="0" err="1" smtClean="0">
                  <a:solidFill>
                    <a:schemeClr val="accent6">
                      <a:lumMod val="60000"/>
                      <a:lumOff val="40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বিষয়সমূহ</a:t>
              </a:r>
              <a:endParaRPr lang="en-US" sz="9600" dirty="0">
                <a:solidFill>
                  <a:schemeClr val="accent6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4012433" y="466298"/>
            <a:ext cx="3476767" cy="898475"/>
            <a:chOff x="1419367" y="1665027"/>
            <a:chExt cx="8679976" cy="3562066"/>
          </a:xfrm>
          <a:solidFill>
            <a:schemeClr val="accent2"/>
          </a:solidFill>
        </p:grpSpPr>
        <p:sp>
          <p:nvSpPr>
            <p:cNvPr id="8" name="Rounded Rectangle 7"/>
            <p:cNvSpPr/>
            <p:nvPr/>
          </p:nvSpPr>
          <p:spPr>
            <a:xfrm>
              <a:off x="1419367" y="1665027"/>
              <a:ext cx="8679976" cy="3562066"/>
            </a:xfrm>
            <a:prstGeom prst="roundRect">
              <a:avLst/>
            </a:prstGeom>
            <a:grpFill/>
            <a:ln w="762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787856" y="1992573"/>
              <a:ext cx="7983941" cy="3029801"/>
            </a:xfrm>
            <a:prstGeom prst="rect">
              <a:avLst/>
            </a:prstGeom>
            <a:grp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5400" dirty="0" err="1" smtClean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আজকের</a:t>
              </a:r>
              <a:r>
                <a:rPr lang="en-US" sz="5400" dirty="0" smtClean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5400" dirty="0" err="1" smtClean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পাঠ</a:t>
              </a:r>
              <a:endParaRPr lang="en-US" sz="54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072801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/>
          <p:cNvSpPr txBox="1"/>
          <p:nvPr/>
        </p:nvSpPr>
        <p:spPr>
          <a:xfrm>
            <a:off x="1228295" y="2871721"/>
            <a:ext cx="907576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>
                <a:latin typeface="NikoshBAN" pitchFamily="2" charset="0"/>
                <a:cs typeface="NikoshBAN" pitchFamily="2" charset="0"/>
              </a:rPr>
              <a:t>এই পাঠ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>
                <a:latin typeface="NikoshBAN" pitchFamily="2" charset="0"/>
                <a:cs typeface="NikoshBAN" pitchFamily="2" charset="0"/>
              </a:rPr>
              <a:t>শেষে শিক্ষার্থীরা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…</a:t>
            </a:r>
          </a:p>
          <a:p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রেওয়ামিল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প্রস্তুতকরণে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বিবেচ্য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বিষয়সমূহ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পারেব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US" sz="36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Down Ribbon 3"/>
          <p:cNvSpPr/>
          <p:nvPr/>
        </p:nvSpPr>
        <p:spPr>
          <a:xfrm>
            <a:off x="2208163" y="467557"/>
            <a:ext cx="7013683" cy="774386"/>
          </a:xfrm>
          <a:prstGeom prst="ribbon">
            <a:avLst/>
          </a:prstGeom>
          <a:blipFill>
            <a:blip r:embed="rId3"/>
            <a:tile tx="0" ty="0" sx="100000" sy="100000" flip="none" algn="tl"/>
          </a:blipFill>
          <a:ln>
            <a:solidFill>
              <a:schemeClr val="accent1"/>
            </a:solidFill>
          </a:ln>
          <a:effectLst>
            <a:glow rad="139700">
              <a:schemeClr val="accent6">
                <a:satMod val="175000"/>
                <a:alpha val="40000"/>
              </a:schemeClr>
            </a:glow>
            <a:outerShdw blurRad="152400" dist="317500" dir="5400000" sx="90000" sy="-19000" rotWithShape="0">
              <a:prstClr val="black">
                <a:alpha val="15000"/>
              </a:prstClr>
            </a:outerShdw>
            <a:reflection blurRad="6350" stA="50000" endA="300" endPos="55500" dist="101600" dir="5400000" sy="-100000" algn="bl" rotWithShape="0"/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>
                <a:ln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US" sz="3600" b="1" dirty="0">
              <a:ln/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07408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entagon 10"/>
          <p:cNvSpPr/>
          <p:nvPr/>
        </p:nvSpPr>
        <p:spPr>
          <a:xfrm>
            <a:off x="272954" y="259308"/>
            <a:ext cx="5466497" cy="600501"/>
          </a:xfrm>
          <a:prstGeom prst="homePlate">
            <a:avLst>
              <a:gd name="adj" fmla="val 24772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বিবেচ্য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বিষয়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: ১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738556" y="949221"/>
            <a:ext cx="10051321" cy="906875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প্রারম্ভিক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মজুদ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পণ্য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রেওয়ামিলে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আসবে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GB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738556" y="2166147"/>
            <a:ext cx="10051321" cy="906875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সমাপনী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মজুদ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পণ্য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রেওয়ামিলে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আসবে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GB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738556" y="4756946"/>
            <a:ext cx="10051321" cy="1063822"/>
          </a:xfrm>
          <a:prstGeom prst="roundRect">
            <a:avLst>
              <a:gd name="adj" fmla="val 50000"/>
            </a:avLst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কারণ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সমাপণী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মজুদ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পণ্য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সাধারণত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হিসাব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কাল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শেষ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হওয়ার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গণনা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সমাপনী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মজুদপণ্য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রেওয়ামিলে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থাকে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GB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738556" y="3383073"/>
            <a:ext cx="5050426" cy="1063822"/>
          </a:xfrm>
          <a:prstGeom prst="roundRect">
            <a:avLst>
              <a:gd name="adj" fmla="val 50000"/>
            </a:avLst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কেন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GB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61301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  <p:bldP spid="1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entagon 10"/>
          <p:cNvSpPr/>
          <p:nvPr/>
        </p:nvSpPr>
        <p:spPr>
          <a:xfrm>
            <a:off x="272954" y="259308"/>
            <a:ext cx="5466497" cy="600501"/>
          </a:xfrm>
          <a:prstGeom prst="homePlate">
            <a:avLst>
              <a:gd name="adj" fmla="val 247727"/>
            </a:avLst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বিবেচ্য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বিষয়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: ২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738556" y="1297152"/>
            <a:ext cx="10051321" cy="906875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প্রারম্ভিক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হাতে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নগদ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প্রারম্ভিক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ব্যাংক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জমা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রেওয়ামিলে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আসবে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GB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738556" y="4303508"/>
            <a:ext cx="10051321" cy="1210187"/>
          </a:xfrm>
          <a:prstGeom prst="roundRect">
            <a:avLst>
              <a:gd name="adj" fmla="val 50000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কারণ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সমাপনী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হাতে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নগদ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সমাপনী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ব্যাংক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জমার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মধ্যেই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প্রারম্ভিক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অন্তর্ভুক্ত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থাকে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GB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741090" y="2648674"/>
            <a:ext cx="5012010" cy="1210187"/>
          </a:xfrm>
          <a:prstGeom prst="roundRect">
            <a:avLst>
              <a:gd name="adj" fmla="val 50000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কেন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GB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03495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4" grpId="0" animBg="1"/>
      <p:bldP spid="1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Box 28"/>
          <p:cNvSpPr txBox="1"/>
          <p:nvPr/>
        </p:nvSpPr>
        <p:spPr>
          <a:xfrm>
            <a:off x="1866338" y="420671"/>
            <a:ext cx="2298896" cy="707886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 w="28575">
            <a:solidFill>
              <a:schemeClr val="bg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একক</a:t>
            </a:r>
            <a:r>
              <a:rPr lang="bn-BD" sz="40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কাজ      </a:t>
            </a:r>
            <a:endParaRPr lang="en-US" sz="40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7178728" y="445493"/>
            <a:ext cx="2577339" cy="707886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 w="28575">
            <a:solidFill>
              <a:schemeClr val="bg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সময়</a:t>
            </a:r>
            <a:r>
              <a:rPr lang="bn-BD" sz="40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:</a:t>
            </a:r>
            <a:r>
              <a:rPr lang="en-US" sz="40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৫ </a:t>
            </a:r>
            <a:r>
              <a:rPr lang="en-US" sz="40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মিনিট</a:t>
            </a:r>
            <a:r>
              <a:rPr lang="en-US" sz="40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40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Diamond 13"/>
          <p:cNvSpPr/>
          <p:nvPr/>
        </p:nvSpPr>
        <p:spPr>
          <a:xfrm>
            <a:off x="1296155" y="1244230"/>
            <a:ext cx="8864993" cy="136301"/>
          </a:xfrm>
          <a:prstGeom prst="diamond">
            <a:avLst/>
          </a:prstGeom>
          <a:solidFill>
            <a:srgbClr val="00B050"/>
          </a:solidFill>
          <a:ln>
            <a:solidFill>
              <a:srgbClr val="C00000"/>
            </a:solidFill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21" name="TextBox 20"/>
          <p:cNvSpPr txBox="1"/>
          <p:nvPr/>
        </p:nvSpPr>
        <p:spPr>
          <a:xfrm>
            <a:off x="1487227" y="3075062"/>
            <a:ext cx="8459909" cy="707886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মজুদ</a:t>
            </a:r>
            <a:r>
              <a:rPr lang="en-US" sz="4000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পণ্য</a:t>
            </a:r>
            <a:r>
              <a:rPr lang="en-US" sz="4000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হিসাবভুক্তকরণে</a:t>
            </a:r>
            <a:r>
              <a:rPr lang="en-US" sz="4000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বিবেচ্য</a:t>
            </a:r>
            <a:r>
              <a:rPr lang="en-US" sz="4000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</a:t>
            </a:r>
            <a:r>
              <a:rPr lang="en-US" sz="4000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4000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  <a:endParaRPr lang="en-US" sz="4400" dirty="0">
              <a:solidFill>
                <a:schemeClr val="accent3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52175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entagon 10"/>
          <p:cNvSpPr/>
          <p:nvPr/>
        </p:nvSpPr>
        <p:spPr>
          <a:xfrm>
            <a:off x="272954" y="259308"/>
            <a:ext cx="5466497" cy="600501"/>
          </a:xfrm>
          <a:prstGeom prst="homePlate">
            <a:avLst>
              <a:gd name="adj" fmla="val 247727"/>
            </a:avLst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বিবেচ্য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বিষয়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: ৩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738556" y="1297152"/>
            <a:ext cx="10051321" cy="1118502"/>
          </a:xfrm>
          <a:prstGeom prst="round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সকল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হিসাবে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প্রদত্ত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প্রাপ্ত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উল্লেখ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থাকে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সেক্ষেত্রে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উক্ত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হিসাবগুলোকে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প্রদত্ত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ধরে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রেওয়ামিলের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ডেবিট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দিকে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লেখা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GB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738556" y="4303508"/>
            <a:ext cx="10051321" cy="1210187"/>
          </a:xfrm>
          <a:prstGeom prst="roundRect">
            <a:avLst>
              <a:gd name="adj" fmla="val 50000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ভাড়া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বাট্টা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কমিশন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সুদ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ইত্যাদি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GB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738556" y="2747663"/>
            <a:ext cx="5050426" cy="1210187"/>
          </a:xfrm>
          <a:prstGeom prst="roundRect">
            <a:avLst>
              <a:gd name="adj" fmla="val 50000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উদাহরণ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endParaRPr lang="en-GB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30185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4" grpId="0" animBg="1"/>
      <p:bldP spid="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Custom 5">
      <a:majorFont>
        <a:latin typeface="NikoshBAN"/>
        <a:ea typeface=""/>
        <a:cs typeface=""/>
      </a:majorFont>
      <a:minorFont>
        <a:latin typeface="NikoshB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5228</TotalTime>
  <Words>461</Words>
  <Application>Microsoft Office PowerPoint</Application>
  <PresentationFormat>Custom</PresentationFormat>
  <Paragraphs>83</Paragraphs>
  <Slides>18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Calibri</vt:lpstr>
      <vt:lpstr>NikoshBAN</vt:lpstr>
      <vt:lpstr>Times New Roman</vt:lpstr>
      <vt:lpstr>Vrinda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Noni</dc:creator>
  <cp:lastModifiedBy>DMDSMHS</cp:lastModifiedBy>
  <cp:revision>463</cp:revision>
  <dcterms:created xsi:type="dcterms:W3CDTF">2018-06-27T11:51:27Z</dcterms:created>
  <dcterms:modified xsi:type="dcterms:W3CDTF">2020-04-23T14:41:00Z</dcterms:modified>
</cp:coreProperties>
</file>