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4" r:id="rId5"/>
    <p:sldId id="260" r:id="rId6"/>
    <p:sldId id="263" r:id="rId7"/>
    <p:sldId id="286" r:id="rId8"/>
    <p:sldId id="287" r:id="rId9"/>
    <p:sldId id="288" r:id="rId10"/>
    <p:sldId id="289" r:id="rId11"/>
    <p:sldId id="291" r:id="rId12"/>
    <p:sldId id="290" r:id="rId13"/>
    <p:sldId id="261" r:id="rId14"/>
    <p:sldId id="262" r:id="rId15"/>
    <p:sldId id="280" r:id="rId16"/>
    <p:sldId id="277" r:id="rId17"/>
    <p:sldId id="265" r:id="rId18"/>
    <p:sldId id="266" r:id="rId19"/>
    <p:sldId id="270" r:id="rId20"/>
    <p:sldId id="267" r:id="rId21"/>
    <p:sldId id="283" r:id="rId22"/>
    <p:sldId id="269" r:id="rId23"/>
    <p:sldId id="271" r:id="rId24"/>
    <p:sldId id="278" r:id="rId25"/>
    <p:sldId id="272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0"/>
            <a:ext cx="8610600" cy="1524000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শুভ</a:t>
            </a:r>
            <a:r>
              <a:rPr lang="en-US" sz="4800" dirty="0" smtClean="0"/>
              <a:t> </a:t>
            </a:r>
            <a:r>
              <a:rPr lang="en-US" sz="4800" dirty="0" err="1" smtClean="0"/>
              <a:t>সকাল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বন্ধুরা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8214610" y="1273447"/>
            <a:ext cx="74950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FARUK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4" descr="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651" y="1970268"/>
            <a:ext cx="6420946" cy="4280630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3000">
    <p:wedge/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21" y="511382"/>
            <a:ext cx="7784191" cy="58306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01343" y="988634"/>
            <a:ext cx="64265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376" y="244059"/>
            <a:ext cx="4235762" cy="2199338"/>
          </a:xfrm>
          <a:prstGeom prst="rect">
            <a:avLst/>
          </a:prstGeom>
        </p:spPr>
      </p:pic>
      <p:pic>
        <p:nvPicPr>
          <p:cNvPr id="3" name="Picture 2" descr="k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472" y="2455215"/>
            <a:ext cx="6616206" cy="44027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66432" y="1873052"/>
            <a:ext cx="47776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3702"/>
            <a:ext cx="8589364" cy="47326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621265" y="1018614"/>
            <a:ext cx="52273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FARUk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93557"/>
            <a:ext cx="8458200" cy="63246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কবর</a:t>
            </a:r>
            <a:r>
              <a:rPr lang="en-US" sz="4400" dirty="0" smtClean="0"/>
              <a:t> </a:t>
            </a:r>
            <a:r>
              <a:rPr lang="en-US" sz="4400" dirty="0" err="1" smtClean="0"/>
              <a:t>শব্দটি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আরবী</a:t>
            </a:r>
            <a:r>
              <a:rPr lang="en-US" sz="4400" dirty="0" smtClean="0"/>
              <a:t>। </a:t>
            </a:r>
            <a:r>
              <a:rPr lang="en-US" sz="4400" dirty="0" err="1" smtClean="0"/>
              <a:t>অর্থ</a:t>
            </a:r>
            <a:r>
              <a:rPr lang="en-US" sz="4400" dirty="0" smtClean="0"/>
              <a:t>  </a:t>
            </a:r>
            <a:r>
              <a:rPr lang="en-US" sz="4400" dirty="0" err="1" smtClean="0"/>
              <a:t>মৃত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দেহ</a:t>
            </a:r>
            <a:r>
              <a:rPr lang="en-US" sz="4400" dirty="0" smtClean="0"/>
              <a:t> </a:t>
            </a:r>
            <a:r>
              <a:rPr lang="en-US" sz="4400" dirty="0" err="1" smtClean="0"/>
              <a:t>দাফন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জায়গা</a:t>
            </a:r>
            <a:r>
              <a:rPr lang="en-US" sz="4400" dirty="0" smtClean="0"/>
              <a:t>। </a:t>
            </a:r>
          </a:p>
          <a:p>
            <a:pPr algn="ctr"/>
            <a:r>
              <a:rPr lang="en-US" sz="4400" dirty="0" err="1" smtClean="0"/>
              <a:t>একজন</a:t>
            </a:r>
            <a:r>
              <a:rPr lang="en-US" sz="4400" dirty="0" smtClean="0"/>
              <a:t> </a:t>
            </a:r>
            <a:r>
              <a:rPr lang="en-US" sz="4400" dirty="0" err="1" smtClean="0"/>
              <a:t>মুসলমানের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মৃতদেহ</a:t>
            </a:r>
            <a:r>
              <a:rPr lang="en-US" sz="4400" dirty="0" smtClean="0"/>
              <a:t> </a:t>
            </a:r>
            <a:r>
              <a:rPr lang="en-US" sz="4400" dirty="0" err="1" smtClean="0"/>
              <a:t>যেখানে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দাফন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400" dirty="0" smtClean="0"/>
              <a:t> </a:t>
            </a:r>
            <a:r>
              <a:rPr lang="en-US" sz="4400" dirty="0" err="1" smtClean="0"/>
              <a:t>সে</a:t>
            </a:r>
            <a:r>
              <a:rPr lang="en-US" sz="4400" dirty="0" smtClean="0"/>
              <a:t> </a:t>
            </a:r>
            <a:r>
              <a:rPr lang="en-US" sz="4400" dirty="0" err="1" smtClean="0"/>
              <a:t>জায়গাকে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কবর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। </a:t>
            </a:r>
            <a:r>
              <a:rPr lang="en-US" sz="4400" dirty="0" err="1" smtClean="0"/>
              <a:t>মৃত্যুর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পর</a:t>
            </a:r>
            <a:r>
              <a:rPr lang="en-US" sz="4400" dirty="0" smtClean="0"/>
              <a:t> </a:t>
            </a:r>
            <a:r>
              <a:rPr lang="en-US" sz="4400" dirty="0" err="1" smtClean="0"/>
              <a:t>থেকে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কিয়ামতের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পূব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পর্যন্ত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সময়কে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কবরের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জিন্দেগী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8426393" y="1183755"/>
            <a:ext cx="71760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5000">
    <p:diamond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457200"/>
            <a:ext cx="8458200" cy="64008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আখেরাতের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প্রথম</a:t>
            </a:r>
            <a:r>
              <a:rPr lang="en-US" sz="3600" dirty="0" smtClean="0"/>
              <a:t> </a:t>
            </a:r>
            <a:r>
              <a:rPr lang="en-US" sz="3600" dirty="0" err="1" smtClean="0"/>
              <a:t>ধাপ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কবর</a:t>
            </a:r>
            <a:r>
              <a:rPr lang="en-US" sz="3600" dirty="0" smtClean="0"/>
              <a:t>। </a:t>
            </a:r>
            <a:r>
              <a:rPr lang="en-US" sz="3600" dirty="0" err="1" smtClean="0"/>
              <a:t>কবর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জীবন</a:t>
            </a:r>
            <a:r>
              <a:rPr lang="en-US" sz="3600" dirty="0" smtClean="0"/>
              <a:t> </a:t>
            </a:r>
            <a:r>
              <a:rPr lang="en-US" sz="3600" dirty="0" err="1" smtClean="0"/>
              <a:t>শুরু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নাকীরের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মাধ্যমে</a:t>
            </a:r>
            <a:r>
              <a:rPr lang="en-US" sz="3600" dirty="0" smtClean="0"/>
              <a:t> ।</a:t>
            </a:r>
          </a:p>
          <a:p>
            <a:pPr algn="ctr"/>
            <a:r>
              <a:rPr lang="en-US" sz="3600" dirty="0" err="1" smtClean="0"/>
              <a:t>তারা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সকল</a:t>
            </a:r>
            <a:r>
              <a:rPr lang="en-US" sz="3600" dirty="0" smtClean="0"/>
              <a:t> </a:t>
            </a:r>
            <a:r>
              <a:rPr lang="en-US" sz="3600" dirty="0" err="1" smtClean="0"/>
              <a:t>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তিনটি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করেন</a:t>
            </a:r>
            <a:r>
              <a:rPr lang="en-US" sz="3600" dirty="0" smtClean="0"/>
              <a:t> – </a:t>
            </a:r>
            <a:r>
              <a:rPr lang="en-US" sz="3600" dirty="0" err="1" smtClean="0"/>
              <a:t>যেমন</a:t>
            </a:r>
            <a:endParaRPr lang="en-US" sz="3600" dirty="0" smtClean="0"/>
          </a:p>
          <a:p>
            <a:pPr algn="ctr"/>
            <a:r>
              <a:rPr lang="en-US" sz="3600" dirty="0" smtClean="0"/>
              <a:t>০১। </a:t>
            </a:r>
            <a:r>
              <a:rPr lang="en-US" sz="3600" dirty="0" err="1" smtClean="0"/>
              <a:t>তোমার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রব</a:t>
            </a:r>
            <a:r>
              <a:rPr lang="en-US" sz="3600" dirty="0" smtClean="0"/>
              <a:t> </a:t>
            </a:r>
            <a:r>
              <a:rPr lang="en-US" sz="3600" dirty="0" err="1" smtClean="0"/>
              <a:t>কে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smtClean="0"/>
              <a:t>০২। </a:t>
            </a:r>
            <a:r>
              <a:rPr lang="en-US" sz="3600" dirty="0" err="1" smtClean="0"/>
              <a:t>তোমার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ধর্ম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endParaRPr lang="en-US" sz="3600" dirty="0" smtClean="0"/>
          </a:p>
          <a:p>
            <a:pPr algn="ctr"/>
            <a:r>
              <a:rPr lang="en-US" sz="3600" dirty="0" smtClean="0"/>
              <a:t>০৩।এই </a:t>
            </a:r>
            <a:r>
              <a:rPr lang="en-US" sz="3600" dirty="0" err="1" smtClean="0"/>
              <a:t>লোক</a:t>
            </a:r>
            <a:r>
              <a:rPr lang="en-US" sz="3600" dirty="0" smtClean="0"/>
              <a:t> </a:t>
            </a:r>
            <a:r>
              <a:rPr lang="en-US" sz="3600" dirty="0" err="1" smtClean="0"/>
              <a:t>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কে</a:t>
            </a:r>
            <a:r>
              <a:rPr lang="en-US" sz="3600" dirty="0" smtClean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8499422" y="928673"/>
            <a:ext cx="64457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Tm="56000">
    <p:plus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</a:gsLst>
          <a:lin ang="21594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86353" y="0"/>
            <a:ext cx="65764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FARUK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666" y="269823"/>
            <a:ext cx="7884826" cy="62958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যারা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নেক্কার</a:t>
            </a:r>
            <a:r>
              <a:rPr lang="en-US" sz="3600" dirty="0" smtClean="0"/>
              <a:t>  </a:t>
            </a:r>
            <a:r>
              <a:rPr lang="en-US" sz="3600" dirty="0" err="1" smtClean="0"/>
              <a:t>তারা</a:t>
            </a:r>
            <a:r>
              <a:rPr lang="en-US" sz="3600" dirty="0" smtClean="0"/>
              <a:t> এ </a:t>
            </a:r>
            <a:r>
              <a:rPr lang="en-US" sz="3600" dirty="0" err="1" smtClean="0"/>
              <a:t>সকল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উত্তর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</a:t>
            </a:r>
            <a:r>
              <a:rPr lang="en-US" sz="3600" dirty="0" err="1" smtClean="0"/>
              <a:t>হাদিসের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বর্ননা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অনুযায়ী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মুমিন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বান্দা</a:t>
            </a:r>
            <a:r>
              <a:rPr lang="en-US" sz="3600" dirty="0" smtClean="0"/>
              <a:t> </a:t>
            </a:r>
            <a:r>
              <a:rPr lang="en-US" sz="3600" dirty="0" err="1" smtClean="0"/>
              <a:t>উত্তরে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বলবে</a:t>
            </a:r>
            <a:r>
              <a:rPr lang="en-US" sz="3600" dirty="0" smtClean="0"/>
              <a:t> – </a:t>
            </a:r>
            <a:r>
              <a:rPr lang="en-US" sz="3600" dirty="0" err="1" smtClean="0"/>
              <a:t>আমার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রব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আল্লাহ</a:t>
            </a:r>
            <a:r>
              <a:rPr lang="en-US" sz="3600" dirty="0" smtClean="0"/>
              <a:t>। </a:t>
            </a:r>
            <a:r>
              <a:rPr lang="en-US" sz="3600" dirty="0" err="1" smtClean="0"/>
              <a:t>আমার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ধর্ম</a:t>
            </a:r>
            <a:r>
              <a:rPr lang="en-US" sz="3600" dirty="0" smtClean="0"/>
              <a:t> </a:t>
            </a:r>
            <a:r>
              <a:rPr lang="en-US" sz="3600" dirty="0" err="1" smtClean="0"/>
              <a:t>ইসলাম</a:t>
            </a:r>
            <a:r>
              <a:rPr lang="en-US" sz="3600" dirty="0" smtClean="0"/>
              <a:t> । </a:t>
            </a:r>
            <a:r>
              <a:rPr lang="en-US" sz="3600" dirty="0" err="1" smtClean="0"/>
              <a:t>আর</a:t>
            </a:r>
            <a:r>
              <a:rPr lang="en-US" sz="3600" dirty="0" smtClean="0"/>
              <a:t> </a:t>
            </a:r>
            <a:r>
              <a:rPr lang="en-US" sz="3600" dirty="0" err="1" smtClean="0"/>
              <a:t>তিনি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আল্লাহর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রাসুল</a:t>
            </a:r>
            <a:r>
              <a:rPr lang="en-US" sz="3600" dirty="0" smtClean="0"/>
              <a:t> । </a:t>
            </a:r>
            <a:r>
              <a:rPr lang="en-US" sz="3600" dirty="0" err="1" smtClean="0"/>
              <a:t>তখন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আল্লাহর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হুকুমে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প্রশস্থ</a:t>
            </a:r>
            <a:r>
              <a:rPr lang="en-US" sz="3600" dirty="0" smtClean="0"/>
              <a:t> 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। </a:t>
            </a:r>
            <a:r>
              <a:rPr lang="en-US" sz="3600" dirty="0" err="1" smtClean="0"/>
              <a:t>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শান্তি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ময়</a:t>
            </a:r>
            <a:r>
              <a:rPr lang="en-US" sz="3600" dirty="0" smtClean="0"/>
              <a:t> </a:t>
            </a:r>
            <a:r>
              <a:rPr lang="en-US" sz="3600" dirty="0" err="1" smtClean="0"/>
              <a:t>আবাসের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ব্যাবস্থা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। </a:t>
            </a:r>
            <a:r>
              <a:rPr lang="en-US" sz="3600" dirty="0" err="1" smtClean="0"/>
              <a:t>তখন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পরম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সুখে</a:t>
            </a:r>
            <a:r>
              <a:rPr lang="en-US" sz="3600" dirty="0" smtClean="0"/>
              <a:t> </a:t>
            </a:r>
            <a:r>
              <a:rPr lang="en-US" sz="3600" dirty="0" err="1" smtClean="0"/>
              <a:t>ঘুমাতে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থাকবে</a:t>
            </a:r>
            <a:r>
              <a:rPr lang="en-US" sz="3600" dirty="0" smtClean="0"/>
              <a:t> ।  </a:t>
            </a:r>
            <a:endParaRPr lang="en-US" sz="3600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97240" y="1377379"/>
            <a:ext cx="74676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FARUK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84420" y="0"/>
            <a:ext cx="7270230" cy="659567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যারা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নাফরমান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মুনাফিক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তারা</a:t>
            </a:r>
            <a:r>
              <a:rPr lang="en-US" sz="4000" dirty="0" smtClean="0"/>
              <a:t> এ </a:t>
            </a:r>
            <a:r>
              <a:rPr lang="en-US" sz="4000" dirty="0" err="1" smtClean="0"/>
              <a:t>সকল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প্রশ্নের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উত্তর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পারবেনা</a:t>
            </a:r>
            <a:r>
              <a:rPr lang="en-US" sz="4000" dirty="0" smtClean="0"/>
              <a:t>।</a:t>
            </a:r>
          </a:p>
          <a:p>
            <a:pPr algn="ctr"/>
            <a:r>
              <a:rPr lang="en-US" sz="4000" dirty="0" err="1" smtClean="0"/>
              <a:t>তারা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শুধু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আফসোস</a:t>
            </a:r>
            <a:r>
              <a:rPr lang="en-US" sz="4000" dirty="0" smtClean="0"/>
              <a:t> ,</a:t>
            </a:r>
            <a:r>
              <a:rPr lang="en-US" sz="4000" dirty="0" err="1" smtClean="0"/>
              <a:t>হায়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আফসোস</a:t>
            </a:r>
            <a:r>
              <a:rPr lang="en-US" sz="4000" dirty="0" smtClean="0"/>
              <a:t> </a:t>
            </a:r>
            <a:r>
              <a:rPr lang="en-US" sz="4000" dirty="0" err="1" smtClean="0"/>
              <a:t>আমি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কিছুই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জানিনা</a:t>
            </a:r>
            <a:r>
              <a:rPr lang="en-US" sz="4000" dirty="0" smtClean="0"/>
              <a:t>। </a:t>
            </a:r>
            <a:r>
              <a:rPr lang="en-US" sz="4000" dirty="0" err="1" smtClean="0"/>
              <a:t>তখন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ভীষন</a:t>
            </a:r>
            <a:r>
              <a:rPr lang="en-US" sz="4000" dirty="0" smtClean="0"/>
              <a:t> </a:t>
            </a:r>
            <a:r>
              <a:rPr lang="en-US" sz="4000" dirty="0" err="1" smtClean="0"/>
              <a:t>আযাব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শুরু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 । </a:t>
            </a:r>
            <a:r>
              <a:rPr lang="en-US" sz="4000" dirty="0" err="1" smtClean="0"/>
              <a:t>তাদের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কবর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সংকির্ন</a:t>
            </a:r>
            <a:r>
              <a:rPr lang="en-US" sz="4000" dirty="0" smtClean="0"/>
              <a:t>  </a:t>
            </a:r>
            <a:r>
              <a:rPr lang="en-US" sz="4000" dirty="0" err="1" smtClean="0"/>
              <a:t>হয়ে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যাবে</a:t>
            </a:r>
            <a:r>
              <a:rPr lang="en-US" sz="4000" dirty="0" smtClean="0"/>
              <a:t> ,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কিয়ামত</a:t>
            </a:r>
            <a:r>
              <a:rPr lang="en-US" sz="4000" dirty="0" smtClean="0"/>
              <a:t> </a:t>
            </a:r>
            <a:r>
              <a:rPr lang="en-US" sz="4000" dirty="0" err="1" smtClean="0"/>
              <a:t>পপ্রর্যন্ত</a:t>
            </a:r>
            <a:r>
              <a:rPr lang="en-US" sz="4000" dirty="0" smtClean="0"/>
              <a:t>  </a:t>
            </a:r>
            <a:r>
              <a:rPr lang="en-US" sz="4000" dirty="0" err="1" smtClean="0"/>
              <a:t>তারা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কবরে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শাস্তি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ভোগ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করবে</a:t>
            </a:r>
            <a:r>
              <a:rPr lang="en-US" sz="4000" dirty="0" smtClean="0"/>
              <a:t> ।  </a:t>
            </a:r>
            <a:endParaRPr lang="en-US" sz="4000" dirty="0"/>
          </a:p>
        </p:txBody>
      </p:sp>
    </p:spTree>
  </p:cSld>
  <p:clrMapOvr>
    <a:masterClrMapping/>
  </p:clrMapOvr>
  <p:transition spd="slow" advTm="76000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381000"/>
            <a:ext cx="68580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2667000"/>
            <a:ext cx="5943600" cy="35052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কবরে</a:t>
            </a:r>
            <a:r>
              <a:rPr lang="en-US" sz="5400" dirty="0" smtClean="0"/>
              <a:t> </a:t>
            </a:r>
            <a:r>
              <a:rPr lang="en-US" sz="5400" dirty="0" err="1" smtClean="0"/>
              <a:t>মুনকার-নাকীর</a:t>
            </a:r>
            <a:r>
              <a:rPr lang="en-US" sz="5400" dirty="0" smtClean="0"/>
              <a:t>   </a:t>
            </a:r>
            <a:r>
              <a:rPr lang="en-US" sz="5400" dirty="0" err="1" smtClean="0"/>
              <a:t>ফেরেশ্তার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  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8019737" y="1303427"/>
            <a:ext cx="8844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8000">
    <p:wheel spokes="8"/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214202" y="1633927"/>
            <a:ext cx="6790545" cy="14240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তোমার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রব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5" name="Right Arrow 4"/>
          <p:cNvSpPr/>
          <p:nvPr/>
        </p:nvSpPr>
        <p:spPr>
          <a:xfrm>
            <a:off x="1096780" y="3465227"/>
            <a:ext cx="6790545" cy="14240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তোমার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ধর্ম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>
            <a:off x="899410" y="4931764"/>
            <a:ext cx="7047875" cy="1723869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রাসুল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লোক</a:t>
            </a:r>
            <a:r>
              <a:rPr lang="en-US" sz="4000" dirty="0" smtClean="0"/>
              <a:t> </a:t>
            </a:r>
            <a:r>
              <a:rPr lang="en-US" sz="4000" dirty="0" err="1" smtClean="0"/>
              <a:t>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8201541" y="1408357"/>
            <a:ext cx="56770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1708878" y="0"/>
            <a:ext cx="5426439" cy="146903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400" dirty="0" err="1" smtClean="0"/>
              <a:t>তিনটি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প্রশ্ন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করবে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 spd="slow" advTm="29000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832547" y="0"/>
            <a:ext cx="5638800" cy="1371600"/>
          </a:xfrm>
          <a:prstGeom prst="wedgeRoundRectCallou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1499016" y="1622686"/>
            <a:ext cx="6400800" cy="2590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কবর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   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531495" y="4267200"/>
            <a:ext cx="6400800" cy="2590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মৃত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দেহ</a:t>
            </a:r>
            <a:r>
              <a:rPr lang="en-US" sz="4400" dirty="0" smtClean="0"/>
              <a:t> </a:t>
            </a:r>
            <a:r>
              <a:rPr lang="en-US" sz="4400" dirty="0" err="1" smtClean="0"/>
              <a:t>কোথায়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রাখা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400" dirty="0" smtClean="0"/>
              <a:t>।    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8094689" y="823742"/>
            <a:ext cx="86942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143000"/>
            <a:ext cx="3429000" cy="54102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2800" dirty="0" err="1" smtClean="0"/>
              <a:t>নাম</a:t>
            </a:r>
            <a:r>
              <a:rPr lang="en-US" sz="2800" dirty="0" smtClean="0"/>
              <a:t>- </a:t>
            </a:r>
            <a:r>
              <a:rPr lang="en-US" sz="2800" dirty="0" err="1" smtClean="0"/>
              <a:t>গোলাম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ফারুক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সহকারী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দত্তেরচর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পুরান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বাট্টাজোড়</a:t>
            </a:r>
            <a:r>
              <a:rPr lang="en-US" sz="2800" dirty="0" smtClean="0"/>
              <a:t> </a:t>
            </a:r>
            <a:r>
              <a:rPr lang="en-US" sz="2800" dirty="0" err="1" smtClean="0"/>
              <a:t>মীর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হোসেন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দাখিল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মাদ্রাসা</a:t>
            </a:r>
            <a:r>
              <a:rPr lang="en-US" sz="2800" dirty="0" smtClean="0"/>
              <a:t>।</a:t>
            </a:r>
          </a:p>
          <a:p>
            <a:pPr algn="ctr"/>
            <a:r>
              <a:rPr lang="en-US" sz="2800" dirty="0" err="1" smtClean="0"/>
              <a:t>মোবাইল</a:t>
            </a:r>
            <a:r>
              <a:rPr lang="en-US" sz="2800" dirty="0" smtClean="0"/>
              <a:t>- 01918564472</a:t>
            </a:r>
          </a:p>
          <a:p>
            <a:pPr algn="ctr"/>
            <a:r>
              <a:rPr lang="en-US" sz="2800" dirty="0" err="1" smtClean="0"/>
              <a:t>মেইল</a:t>
            </a:r>
            <a:r>
              <a:rPr lang="en-US" sz="2800" dirty="0" smtClean="0"/>
              <a:t>-glm.farukict@gmail.com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638800" y="1143000"/>
            <a:ext cx="3505200" cy="5410200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 l="-100000" b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পরিচিতি</a:t>
            </a:r>
            <a:r>
              <a:rPr lang="en-US" sz="4800" dirty="0" smtClean="0"/>
              <a:t> </a:t>
            </a:r>
          </a:p>
          <a:p>
            <a:pPr algn="ctr"/>
            <a:r>
              <a:rPr lang="en-US" sz="3200" dirty="0" err="1" smtClean="0"/>
              <a:t>শ্রেনি</a:t>
            </a:r>
            <a:r>
              <a:rPr lang="en-US" sz="3200" dirty="0" smtClean="0"/>
              <a:t> – ৪র্থ  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বিষয়</a:t>
            </a:r>
            <a:r>
              <a:rPr lang="en-US" sz="3200" dirty="0" smtClean="0"/>
              <a:t>- </a:t>
            </a:r>
            <a:r>
              <a:rPr lang="en-US" sz="3200" dirty="0" err="1" smtClean="0"/>
              <a:t>আকাইদ</a:t>
            </a:r>
            <a:r>
              <a:rPr lang="en-US" sz="3200" dirty="0" smtClean="0"/>
              <a:t> ও </a:t>
            </a:r>
            <a:r>
              <a:rPr lang="en-US" sz="3200" dirty="0" err="1" smtClean="0"/>
              <a:t>ফিকাহ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 – ৩য়  </a:t>
            </a:r>
          </a:p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- ৬ষ্ঠ     </a:t>
            </a:r>
          </a:p>
          <a:p>
            <a:pPr algn="ctr"/>
            <a:r>
              <a:rPr lang="en-US" sz="3200" dirty="0" err="1" smtClean="0"/>
              <a:t>সময়</a:t>
            </a:r>
            <a:r>
              <a:rPr lang="en-US" sz="3200" dirty="0" smtClean="0"/>
              <a:t>- ৫০  </a:t>
            </a:r>
            <a:r>
              <a:rPr lang="en-US" sz="3200" dirty="0" err="1" smtClean="0"/>
              <a:t>মিনিট</a:t>
            </a:r>
            <a:r>
              <a:rPr lang="en-US" sz="3200" dirty="0" smtClean="0"/>
              <a:t> </a:t>
            </a:r>
            <a:r>
              <a:rPr lang="en-US" sz="2800" dirty="0" err="1" smtClean="0"/>
              <a:t>তারিখ</a:t>
            </a:r>
            <a:r>
              <a:rPr lang="en-US" sz="2800" dirty="0" smtClean="0"/>
              <a:t>- ০১-০৫-২০২০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167266" y="3237876"/>
            <a:ext cx="64457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Picture 7" descr="5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620" y="971362"/>
            <a:ext cx="1948722" cy="2468381"/>
          </a:xfrm>
          <a:prstGeom prst="rect">
            <a:avLst/>
          </a:prstGeom>
        </p:spPr>
      </p:pic>
    </p:spTree>
  </p:cSld>
  <p:clrMapOvr>
    <a:masterClrMapping/>
  </p:clrMapOvr>
  <p:transition spd="slow" advTm="14000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19541" y="928672"/>
            <a:ext cx="82445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FARUK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4597" y="869430"/>
            <a:ext cx="7390150" cy="443708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একজন</a:t>
            </a:r>
            <a:r>
              <a:rPr lang="en-US" sz="6000" dirty="0" smtClean="0"/>
              <a:t> </a:t>
            </a:r>
            <a:r>
              <a:rPr lang="en-US" sz="6000" dirty="0" err="1" smtClean="0"/>
              <a:t>মুসলমানের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মৃত</a:t>
            </a:r>
            <a:r>
              <a:rPr lang="en-US" sz="6000" dirty="0" smtClean="0"/>
              <a:t> </a:t>
            </a:r>
            <a:r>
              <a:rPr lang="en-US" sz="6000" dirty="0" err="1" smtClean="0"/>
              <a:t>দেহ</a:t>
            </a:r>
            <a:r>
              <a:rPr lang="en-US" sz="6000" dirty="0" smtClean="0"/>
              <a:t> </a:t>
            </a:r>
            <a:r>
              <a:rPr lang="en-US" sz="6000" dirty="0" err="1" smtClean="0"/>
              <a:t>যেখানে</a:t>
            </a:r>
            <a:r>
              <a:rPr lang="en-US" sz="6000" dirty="0" smtClean="0"/>
              <a:t> </a:t>
            </a:r>
            <a:r>
              <a:rPr lang="en-US" sz="6000" dirty="0" err="1" smtClean="0"/>
              <a:t>দাফন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করা</a:t>
            </a:r>
            <a:r>
              <a:rPr lang="en-US" sz="6000" dirty="0" smtClean="0"/>
              <a:t> </a:t>
            </a:r>
            <a:r>
              <a:rPr lang="en-US" sz="6000" dirty="0" err="1" smtClean="0"/>
              <a:t>হয়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তাকে</a:t>
            </a:r>
            <a:r>
              <a:rPr lang="en-US" sz="6000" dirty="0" smtClean="0"/>
              <a:t>  </a:t>
            </a:r>
            <a:r>
              <a:rPr lang="en-US" sz="6000" dirty="0" err="1" smtClean="0"/>
              <a:t>কবর</a:t>
            </a:r>
            <a:r>
              <a:rPr lang="en-US" sz="6000" dirty="0" smtClean="0"/>
              <a:t> </a:t>
            </a:r>
            <a:r>
              <a:rPr lang="en-US" sz="6000" dirty="0" err="1" smtClean="0"/>
              <a:t>বলে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ransition spd="slow" advTm="30000">
    <p:diamond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1289154" y="584616"/>
            <a:ext cx="6970426" cy="5531371"/>
          </a:xfrm>
          <a:prstGeom prst="snip2Same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মৃত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দেহ</a:t>
            </a:r>
            <a:r>
              <a:rPr lang="en-US" sz="5400" dirty="0" smtClean="0"/>
              <a:t> </a:t>
            </a:r>
            <a:r>
              <a:rPr lang="en-US" sz="5400" dirty="0" err="1" smtClean="0"/>
              <a:t>কবরে</a:t>
            </a:r>
            <a:r>
              <a:rPr lang="en-US" sz="5400" dirty="0" smtClean="0"/>
              <a:t> </a:t>
            </a:r>
            <a:r>
              <a:rPr lang="en-US" sz="5400" dirty="0" err="1" smtClean="0"/>
              <a:t>রাখা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।  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8321461" y="1798102"/>
            <a:ext cx="82253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FARUK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447800" y="609600"/>
            <a:ext cx="7010400" cy="1981200"/>
          </a:xfrm>
          <a:prstGeom prst="wedgeRoundRectCallou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জোড়ায়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Hexagon 2"/>
          <p:cNvSpPr/>
          <p:nvPr/>
        </p:nvSpPr>
        <p:spPr>
          <a:xfrm>
            <a:off x="1371600" y="2819400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কবর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জন্য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আরাম</a:t>
            </a:r>
            <a:r>
              <a:rPr lang="en-US" sz="4400" dirty="0" smtClean="0"/>
              <a:t> </a:t>
            </a:r>
            <a:r>
              <a:rPr lang="en-US" sz="4400" dirty="0" err="1" smtClean="0"/>
              <a:t>দায়ক</a:t>
            </a:r>
            <a:r>
              <a:rPr lang="en-US" sz="4400" dirty="0" smtClean="0"/>
              <a:t> </a:t>
            </a:r>
            <a:r>
              <a:rPr lang="en-US" sz="5400" dirty="0" smtClean="0"/>
              <a:t>? </a:t>
            </a:r>
            <a:endParaRPr lang="en-US" sz="5400" dirty="0"/>
          </a:p>
        </p:txBody>
      </p:sp>
      <p:sp>
        <p:nvSpPr>
          <p:cNvPr id="4" name="Hexagon 3"/>
          <p:cNvSpPr/>
          <p:nvPr/>
        </p:nvSpPr>
        <p:spPr>
          <a:xfrm>
            <a:off x="1371600" y="4800600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 </a:t>
            </a:r>
            <a:r>
              <a:rPr lang="en-US" sz="5400" dirty="0" err="1" smtClean="0"/>
              <a:t>কবরে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কাদের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শাস্তি</a:t>
            </a:r>
            <a:r>
              <a:rPr lang="en-US" sz="5400" dirty="0" smtClean="0"/>
              <a:t> </a:t>
            </a:r>
            <a:r>
              <a:rPr lang="en-US" sz="5400" dirty="0" err="1" smtClean="0"/>
              <a:t>হবে</a:t>
            </a:r>
            <a:r>
              <a:rPr lang="en-US" sz="5400" dirty="0" smtClean="0"/>
              <a:t>  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8546314" y="1738143"/>
            <a:ext cx="59768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24000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29207" y="1228475"/>
            <a:ext cx="31479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94086" y="854438"/>
            <a:ext cx="6790544" cy="502170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যারা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মুনকার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নাকীরের</a:t>
            </a:r>
            <a:r>
              <a:rPr lang="en-US" sz="4800" dirty="0" smtClean="0"/>
              <a:t>  </a:t>
            </a:r>
            <a:r>
              <a:rPr lang="en-US" sz="4800" dirty="0" err="1" smtClean="0"/>
              <a:t>প্রশ্নের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উত্তর</a:t>
            </a:r>
            <a:r>
              <a:rPr lang="en-US" sz="4800" dirty="0" smtClean="0"/>
              <a:t> </a:t>
            </a:r>
            <a:r>
              <a:rPr lang="en-US" sz="4800" dirty="0" err="1" smtClean="0"/>
              <a:t>দিতে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পারবে</a:t>
            </a:r>
            <a:r>
              <a:rPr lang="en-US" sz="4800" dirty="0" smtClean="0"/>
              <a:t> </a:t>
            </a:r>
            <a:r>
              <a:rPr lang="en-US" sz="4800" dirty="0" err="1" smtClean="0"/>
              <a:t>তাদের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জন্য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কবর</a:t>
            </a:r>
            <a:r>
              <a:rPr lang="en-US" sz="4800" dirty="0" smtClean="0"/>
              <a:t> </a:t>
            </a:r>
            <a:r>
              <a:rPr lang="en-US" sz="4800" dirty="0" err="1" smtClean="0"/>
              <a:t>আরামদায়ক</a:t>
            </a:r>
            <a:r>
              <a:rPr lang="en-US" sz="4800" dirty="0" smtClean="0"/>
              <a:t>  </a:t>
            </a:r>
            <a:endParaRPr lang="en-US" sz="4800" dirty="0"/>
          </a:p>
        </p:txBody>
      </p:sp>
    </p:spTree>
  </p:cSld>
  <p:clrMapOvr>
    <a:masterClrMapping/>
  </p:clrMapOvr>
  <p:transition spd="slow" advTm="76000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762000" y="914400"/>
            <a:ext cx="7924800" cy="5029200"/>
          </a:xfrm>
          <a:prstGeom prst="snip2Same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যারা</a:t>
            </a:r>
            <a:r>
              <a:rPr lang="en-US" sz="6000" dirty="0" smtClean="0"/>
              <a:t> </a:t>
            </a:r>
            <a:r>
              <a:rPr lang="en-US" sz="6000" dirty="0" err="1" smtClean="0"/>
              <a:t>মুন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কার</a:t>
            </a:r>
            <a:r>
              <a:rPr lang="en-US" sz="6000" dirty="0" smtClean="0"/>
              <a:t> </a:t>
            </a:r>
            <a:r>
              <a:rPr lang="en-US" sz="6000" dirty="0" err="1" smtClean="0"/>
              <a:t>নাকীরের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প্রশ্নের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উত্তর</a:t>
            </a:r>
            <a:r>
              <a:rPr lang="en-US" sz="6000" dirty="0" smtClean="0"/>
              <a:t> </a:t>
            </a:r>
            <a:r>
              <a:rPr lang="en-US" sz="6000" dirty="0" err="1" smtClean="0"/>
              <a:t>দিতে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পারবে</a:t>
            </a:r>
            <a:r>
              <a:rPr lang="en-US" sz="6000" dirty="0" smtClean="0"/>
              <a:t> </a:t>
            </a:r>
            <a:r>
              <a:rPr lang="en-US" sz="6000" dirty="0" err="1" smtClean="0"/>
              <a:t>না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তাদের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কবরে</a:t>
            </a:r>
            <a:r>
              <a:rPr lang="en-US" sz="6000" dirty="0" smtClean="0"/>
              <a:t> </a:t>
            </a:r>
            <a:r>
              <a:rPr lang="en-US" sz="6000" dirty="0" err="1" smtClean="0"/>
              <a:t>শাস্তি</a:t>
            </a:r>
            <a:r>
              <a:rPr lang="en-US" sz="6000" dirty="0" smtClean="0"/>
              <a:t> </a:t>
            </a:r>
            <a:r>
              <a:rPr lang="en-US" sz="6000" dirty="0" err="1" smtClean="0"/>
              <a:t>হবে</a:t>
            </a:r>
            <a:r>
              <a:rPr lang="en-US" sz="6000" dirty="0" smtClean="0"/>
              <a:t> 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8606361" y="1971989"/>
            <a:ext cx="53763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FARUK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04800"/>
            <a:ext cx="62484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বাড়ীর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4" name="Flowchart: Terminator 3"/>
          <p:cNvSpPr/>
          <p:nvPr/>
        </p:nvSpPr>
        <p:spPr>
          <a:xfrm>
            <a:off x="304800" y="5410200"/>
            <a:ext cx="8610600" cy="1219200"/>
          </a:xfrm>
          <a:prstGeom prst="flowChartTerminator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কবরে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আরাম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আয়েশে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থাকতে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চাইলে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কি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করতে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হবে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লিখে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আনবে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। 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032" y="2055370"/>
            <a:ext cx="4186551" cy="31358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19738" y="868713"/>
            <a:ext cx="86942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FARUK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26000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4800600"/>
            <a:ext cx="8305800" cy="16764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সবাইকে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ধন্যবাদ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8049718" y="404734"/>
            <a:ext cx="80946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k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507" y="629743"/>
            <a:ext cx="6780325" cy="3702414"/>
          </a:xfrm>
          <a:prstGeom prst="rect">
            <a:avLst/>
          </a:prstGeom>
        </p:spPr>
      </p:pic>
    </p:spTree>
  </p:cSld>
  <p:clrMapOvr>
    <a:masterClrMapping/>
  </p:clrMapOvr>
  <p:transition spd="slow" advTm="38000">
    <p:plu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224852" y="0"/>
            <a:ext cx="8079699" cy="1244183"/>
          </a:xfrm>
          <a:prstGeom prst="flowChartTermina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সোনা</a:t>
            </a:r>
            <a:r>
              <a:rPr lang="en-US" sz="4400" dirty="0" smtClean="0"/>
              <a:t> </a:t>
            </a:r>
            <a:r>
              <a:rPr lang="en-US" sz="4400" dirty="0" err="1" smtClean="0"/>
              <a:t>মণিরা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বলতো</a:t>
            </a:r>
            <a:r>
              <a:rPr lang="en-US" sz="4400" dirty="0" smtClean="0"/>
              <a:t> </a:t>
            </a:r>
            <a:r>
              <a:rPr lang="en-US" sz="4400" dirty="0" err="1" smtClean="0"/>
              <a:t>ছবিগুলো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কিসের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8398498" y="0"/>
            <a:ext cx="53214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9" descr="k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658" y="1869866"/>
            <a:ext cx="6949537" cy="3991288"/>
          </a:xfrm>
          <a:prstGeom prst="rect">
            <a:avLst/>
          </a:prstGeom>
        </p:spPr>
      </p:pic>
    </p:spTree>
  </p:cSld>
  <p:clrMapOvr>
    <a:masterClrMapping/>
  </p:clrMapOvr>
  <p:transition spd="slow" advTm="11000">
    <p:randomBar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486" y="0"/>
            <a:ext cx="7007277" cy="3638394"/>
          </a:xfrm>
          <a:prstGeom prst="rect">
            <a:avLst/>
          </a:prstGeom>
        </p:spPr>
      </p:pic>
      <p:pic>
        <p:nvPicPr>
          <p:cNvPr id="3" name="Picture 2" descr="k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411" y="3783858"/>
            <a:ext cx="5540818" cy="307414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81000" y="457200"/>
            <a:ext cx="8610600" cy="5410200"/>
          </a:xfrm>
          <a:prstGeom prst="irregularSeal2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92D050"/>
                </a:solidFill>
              </a:rPr>
              <a:t>কবর</a:t>
            </a:r>
            <a:r>
              <a:rPr lang="en-US" sz="9600" dirty="0" smtClean="0">
                <a:solidFill>
                  <a:srgbClr val="92D050"/>
                </a:solidFill>
              </a:rPr>
              <a:t>  </a:t>
            </a:r>
            <a:r>
              <a:rPr lang="en-US" sz="6600" dirty="0" smtClean="0">
                <a:solidFill>
                  <a:srgbClr val="92D050"/>
                </a:solidFill>
              </a:rPr>
              <a:t>   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31000">
    <p:wheel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191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………………  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1981200"/>
            <a:ext cx="8077200" cy="4419600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কবর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কি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তা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বলতে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 </a:t>
            </a:r>
          </a:p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কবরের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জীবন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প্রনালী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সম্পর্কে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জানতে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</a:p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কবরে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মুনকার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নাকিরের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প্রশ্ন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সম্পর্কে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  <a:r>
              <a:rPr lang="en-US" sz="4400" dirty="0" err="1" smtClean="0">
                <a:solidFill>
                  <a:srgbClr val="92D050"/>
                </a:solidFill>
              </a:rPr>
              <a:t>জানতে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39265" y="838732"/>
            <a:ext cx="40473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66000">
    <p:plus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66" y="0"/>
            <a:ext cx="8289560" cy="3501678"/>
          </a:xfrm>
          <a:prstGeom prst="rect">
            <a:avLst/>
          </a:prstGeom>
        </p:spPr>
      </p:pic>
      <p:pic>
        <p:nvPicPr>
          <p:cNvPr id="3" name="Picture 2" descr="k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84" y="3640827"/>
            <a:ext cx="8574373" cy="3217173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202" y="301518"/>
            <a:ext cx="7882691" cy="590440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7" y="530277"/>
            <a:ext cx="8174326" cy="47312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96499" y="913682"/>
            <a:ext cx="74750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380</Words>
  <Application>Microsoft Office PowerPoint</Application>
  <PresentationFormat>On-screen Show (4:3)</PresentationFormat>
  <Paragraphs>71</Paragraphs>
  <Slides>26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</dc:creator>
  <cp:lastModifiedBy>HC</cp:lastModifiedBy>
  <cp:revision>177</cp:revision>
  <dcterms:created xsi:type="dcterms:W3CDTF">2006-08-16T00:00:00Z</dcterms:created>
  <dcterms:modified xsi:type="dcterms:W3CDTF">2020-04-23T15:16:03Z</dcterms:modified>
</cp:coreProperties>
</file>