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63" r:id="rId4"/>
    <p:sldId id="269" r:id="rId5"/>
    <p:sldId id="264" r:id="rId6"/>
    <p:sldId id="265" r:id="rId7"/>
    <p:sldId id="266" r:id="rId8"/>
    <p:sldId id="267" r:id="rId9"/>
    <p:sldId id="270" r:id="rId10"/>
    <p:sldId id="268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 showGuides="1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3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3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9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9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837198-C200-4DEB-8384-A4943E9D7F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76178A-275E-4A5B-81F5-0D0EDFB6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8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microsoft.com/office/2007/relationships/hdphoto" Target="../media/hdphoto2.wdp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37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microsoft.com/office/2007/relationships/hdphoto" Target="../media/hdphoto2.wdp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../media/audio2.wav"/><Relationship Id="rId21" Type="http://schemas.openxmlformats.org/officeDocument/2006/relationships/image" Target="../media/image38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audio" Target="../media/audio1.wav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microsoft.com/office/2007/relationships/hdphoto" Target="../media/hdphoto2.wdp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microsoft.com/office/2007/relationships/hdphoto" Target="../media/hdphoto2.wdp"/><Relationship Id="rId2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microsoft.com/office/2007/relationships/hdphoto" Target="../media/hdphoto2.wdp"/><Relationship Id="rId2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0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1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2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2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3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18" Type="http://schemas.microsoft.com/office/2007/relationships/hdphoto" Target="../media/hdphoto3.wdp"/><Relationship Id="rId3" Type="http://schemas.openxmlformats.org/officeDocument/2006/relationships/audio" Target="../media/audio2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4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6.png"/><Relationship Id="rId18" Type="http://schemas.microsoft.com/office/2007/relationships/hdphoto" Target="../media/hdphoto3.wdp"/><Relationship Id="rId3" Type="http://schemas.openxmlformats.org/officeDocument/2006/relationships/audio" Target="../media/audio2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5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6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7.png"/><Relationship Id="rId15" Type="http://schemas.openxmlformats.org/officeDocument/2006/relationships/image" Target="../media/image15.png"/><Relationship Id="rId10" Type="http://schemas.openxmlformats.org/officeDocument/2006/relationships/image" Target="../media/image44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58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6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15.png"/><Relationship Id="rId10" Type="http://schemas.openxmlformats.org/officeDocument/2006/relationships/image" Target="../media/image61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58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6.png"/><Relationship Id="rId18" Type="http://schemas.microsoft.com/office/2007/relationships/hdphoto" Target="../media/hdphoto3.wdp"/><Relationship Id="rId3" Type="http://schemas.openxmlformats.org/officeDocument/2006/relationships/audio" Target="../media/audio2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2.png"/><Relationship Id="rId5" Type="http://schemas.openxmlformats.org/officeDocument/2006/relationships/image" Target="../media/image63.png"/><Relationship Id="rId15" Type="http://schemas.openxmlformats.org/officeDocument/2006/relationships/image" Target="../media/image15.png"/><Relationship Id="rId10" Type="http://schemas.openxmlformats.org/officeDocument/2006/relationships/image" Target="../media/image61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58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6.png"/><Relationship Id="rId18" Type="http://schemas.microsoft.com/office/2007/relationships/hdphoto" Target="../media/hdphoto3.wdp"/><Relationship Id="rId3" Type="http://schemas.openxmlformats.org/officeDocument/2006/relationships/audio" Target="../media/audio2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2.png"/><Relationship Id="rId5" Type="http://schemas.openxmlformats.org/officeDocument/2006/relationships/image" Target="../media/image64.png"/><Relationship Id="rId15" Type="http://schemas.openxmlformats.org/officeDocument/2006/relationships/image" Target="../media/image15.png"/><Relationship Id="rId10" Type="http://schemas.openxmlformats.org/officeDocument/2006/relationships/image" Target="../media/image61.png"/><Relationship Id="rId19" Type="http://schemas.openxmlformats.org/officeDocument/2006/relationships/image" Target="../media/image17.jpeg"/><Relationship Id="rId4" Type="http://schemas.openxmlformats.org/officeDocument/2006/relationships/image" Target="../media/image19.png"/><Relationship Id="rId9" Type="http://schemas.openxmlformats.org/officeDocument/2006/relationships/image" Target="../media/image58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34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microsoft.com/office/2007/relationships/hdphoto" Target="../media/hdphoto2.wdp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7959CA-2790-4FB0-B47B-C10119DB3D85}"/>
              </a:ext>
            </a:extLst>
          </p:cNvPr>
          <p:cNvGrpSpPr/>
          <p:nvPr/>
        </p:nvGrpSpPr>
        <p:grpSpPr>
          <a:xfrm>
            <a:off x="216406" y="3592733"/>
            <a:ext cx="11759187" cy="2564705"/>
            <a:chOff x="76200" y="2285998"/>
            <a:chExt cx="14346534" cy="3154711"/>
          </a:xfrm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balanced" dir="t"/>
          </a:scene3d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01C6828-9C8A-4696-B039-01F25B4EBEF5}"/>
                </a:ext>
              </a:extLst>
            </p:cNvPr>
            <p:cNvSpPr/>
            <p:nvPr/>
          </p:nvSpPr>
          <p:spPr>
            <a:xfrm>
              <a:off x="6268543" y="2285998"/>
              <a:ext cx="1765890" cy="1577286"/>
            </a:xfrm>
            <a:custGeom>
              <a:avLst/>
              <a:gdLst/>
              <a:ahLst/>
              <a:cxnLst/>
              <a:rect l="l" t="t" r="r" b="b"/>
              <a:pathLst>
                <a:path w="1765891" h="1577288">
                  <a:moveTo>
                    <a:pt x="926717" y="0"/>
                  </a:moveTo>
                  <a:cubicBezTo>
                    <a:pt x="1157667" y="0"/>
                    <a:pt x="1339217" y="77689"/>
                    <a:pt x="1471368" y="233066"/>
                  </a:cubicBezTo>
                  <a:cubicBezTo>
                    <a:pt x="1603517" y="388443"/>
                    <a:pt x="1701692" y="627058"/>
                    <a:pt x="1765891" y="948910"/>
                  </a:cubicBezTo>
                  <a:cubicBezTo>
                    <a:pt x="1599140" y="1010645"/>
                    <a:pt x="1432390" y="1072380"/>
                    <a:pt x="1265639" y="1134114"/>
                  </a:cubicBezTo>
                  <a:cubicBezTo>
                    <a:pt x="1248130" y="1041165"/>
                    <a:pt x="1229788" y="973188"/>
                    <a:pt x="1210611" y="930182"/>
                  </a:cubicBezTo>
                  <a:cubicBezTo>
                    <a:pt x="1178928" y="858043"/>
                    <a:pt x="1140159" y="802551"/>
                    <a:pt x="1094302" y="763706"/>
                  </a:cubicBezTo>
                  <a:cubicBezTo>
                    <a:pt x="1048446" y="724862"/>
                    <a:pt x="997171" y="705440"/>
                    <a:pt x="940474" y="705440"/>
                  </a:cubicBezTo>
                  <a:cubicBezTo>
                    <a:pt x="812076" y="705440"/>
                    <a:pt x="713693" y="791355"/>
                    <a:pt x="645326" y="963184"/>
                  </a:cubicBezTo>
                  <a:cubicBezTo>
                    <a:pt x="593633" y="1090664"/>
                    <a:pt x="567787" y="1290879"/>
                    <a:pt x="567787" y="1563829"/>
                  </a:cubicBezTo>
                  <a:lnTo>
                    <a:pt x="567947" y="1577288"/>
                  </a:lnTo>
                  <a:lnTo>
                    <a:pt x="229" y="1577288"/>
                  </a:lnTo>
                  <a:lnTo>
                    <a:pt x="0" y="1570072"/>
                  </a:lnTo>
                  <a:cubicBezTo>
                    <a:pt x="0" y="1065443"/>
                    <a:pt x="80666" y="677607"/>
                    <a:pt x="241997" y="406564"/>
                  </a:cubicBezTo>
                  <a:cubicBezTo>
                    <a:pt x="403328" y="135522"/>
                    <a:pt x="631569" y="0"/>
                    <a:pt x="9267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C115DFE-22AD-40FB-9DDD-1627A023FED6}"/>
                </a:ext>
              </a:extLst>
            </p:cNvPr>
            <p:cNvSpPr/>
            <p:nvPr/>
          </p:nvSpPr>
          <p:spPr>
            <a:xfrm>
              <a:off x="8254628" y="2285999"/>
              <a:ext cx="1899662" cy="1577287"/>
            </a:xfrm>
            <a:custGeom>
              <a:avLst/>
              <a:gdLst/>
              <a:ahLst/>
              <a:cxnLst/>
              <a:rect l="l" t="t" r="r" b="b"/>
              <a:pathLst>
                <a:path w="1899662" h="1577288">
                  <a:moveTo>
                    <a:pt x="946681" y="0"/>
                  </a:moveTo>
                  <a:cubicBezTo>
                    <a:pt x="1251836" y="0"/>
                    <a:pt x="1486955" y="136302"/>
                    <a:pt x="1652037" y="408906"/>
                  </a:cubicBezTo>
                  <a:cubicBezTo>
                    <a:pt x="1817120" y="681509"/>
                    <a:pt x="1899662" y="1063362"/>
                    <a:pt x="1899662" y="1554465"/>
                  </a:cubicBezTo>
                  <a:lnTo>
                    <a:pt x="1899058" y="1577288"/>
                  </a:lnTo>
                  <a:lnTo>
                    <a:pt x="1332679" y="1577288"/>
                  </a:lnTo>
                  <a:lnTo>
                    <a:pt x="1333127" y="1541979"/>
                  </a:lnTo>
                  <a:cubicBezTo>
                    <a:pt x="1333127" y="1254809"/>
                    <a:pt x="1298317" y="1044981"/>
                    <a:pt x="1228699" y="912494"/>
                  </a:cubicBezTo>
                  <a:cubicBezTo>
                    <a:pt x="1159081" y="780007"/>
                    <a:pt x="1064658" y="713764"/>
                    <a:pt x="945431" y="713764"/>
                  </a:cubicBezTo>
                  <a:cubicBezTo>
                    <a:pt x="831207" y="713764"/>
                    <a:pt x="739494" y="781048"/>
                    <a:pt x="670292" y="915615"/>
                  </a:cubicBezTo>
                  <a:cubicBezTo>
                    <a:pt x="609741" y="1033362"/>
                    <a:pt x="575681" y="1218555"/>
                    <a:pt x="568112" y="1471195"/>
                  </a:cubicBezTo>
                  <a:lnTo>
                    <a:pt x="566581" y="1577288"/>
                  </a:lnTo>
                  <a:lnTo>
                    <a:pt x="0" y="1577288"/>
                  </a:lnTo>
                  <a:lnTo>
                    <a:pt x="3862" y="1397841"/>
                  </a:lnTo>
                  <a:cubicBezTo>
                    <a:pt x="22101" y="986183"/>
                    <a:pt x="104174" y="658966"/>
                    <a:pt x="250080" y="416189"/>
                  </a:cubicBezTo>
                  <a:cubicBezTo>
                    <a:pt x="416832" y="138730"/>
                    <a:pt x="649032" y="0"/>
                    <a:pt x="94668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E51753-46F0-46DA-ACF2-72386BB4CD0E}"/>
                </a:ext>
              </a:extLst>
            </p:cNvPr>
            <p:cNvSpPr/>
            <p:nvPr/>
          </p:nvSpPr>
          <p:spPr>
            <a:xfrm>
              <a:off x="76200" y="2338023"/>
              <a:ext cx="711124" cy="1525263"/>
            </a:xfrm>
            <a:custGeom>
              <a:avLst/>
              <a:gdLst/>
              <a:ahLst/>
              <a:cxnLst/>
              <a:rect l="l" t="t" r="r" b="b"/>
              <a:pathLst>
                <a:path w="711124" h="1525264">
                  <a:moveTo>
                    <a:pt x="0" y="0"/>
                  </a:moveTo>
                  <a:cubicBezTo>
                    <a:pt x="179368" y="0"/>
                    <a:pt x="358736" y="0"/>
                    <a:pt x="538104" y="0"/>
                  </a:cubicBezTo>
                  <a:lnTo>
                    <a:pt x="711124" y="1525264"/>
                  </a:lnTo>
                  <a:lnTo>
                    <a:pt x="203941" y="1525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7BF2DD3-6E3E-4BA2-BCDC-A6721D900271}"/>
                </a:ext>
              </a:extLst>
            </p:cNvPr>
            <p:cNvSpPr/>
            <p:nvPr/>
          </p:nvSpPr>
          <p:spPr>
            <a:xfrm>
              <a:off x="838345" y="2338023"/>
              <a:ext cx="1043597" cy="1525263"/>
            </a:xfrm>
            <a:custGeom>
              <a:avLst/>
              <a:gdLst/>
              <a:ahLst/>
              <a:cxnLst/>
              <a:rect l="l" t="t" r="r" b="b"/>
              <a:pathLst>
                <a:path w="1043597" h="1525264">
                  <a:moveTo>
                    <a:pt x="253231" y="0"/>
                  </a:moveTo>
                  <a:cubicBezTo>
                    <a:pt x="431954" y="0"/>
                    <a:pt x="610677" y="0"/>
                    <a:pt x="789400" y="0"/>
                  </a:cubicBezTo>
                  <a:lnTo>
                    <a:pt x="1043597" y="1525264"/>
                  </a:lnTo>
                  <a:lnTo>
                    <a:pt x="587812" y="1525264"/>
                  </a:lnTo>
                  <a:lnTo>
                    <a:pt x="521628" y="1129952"/>
                  </a:lnTo>
                  <a:lnTo>
                    <a:pt x="455702" y="1525264"/>
                  </a:lnTo>
                  <a:lnTo>
                    <a:pt x="0" y="1525264"/>
                  </a:lnTo>
                  <a:lnTo>
                    <a:pt x="25323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00CBBF-BFB9-4498-A6FF-80058AAC83E4}"/>
                </a:ext>
              </a:extLst>
            </p:cNvPr>
            <p:cNvSpPr/>
            <p:nvPr/>
          </p:nvSpPr>
          <p:spPr>
            <a:xfrm>
              <a:off x="1932492" y="2338023"/>
              <a:ext cx="708753" cy="1525263"/>
            </a:xfrm>
            <a:custGeom>
              <a:avLst/>
              <a:gdLst/>
              <a:ahLst/>
              <a:cxnLst/>
              <a:rect l="l" t="t" r="r" b="b"/>
              <a:pathLst>
                <a:path w="708753" h="1525264">
                  <a:moveTo>
                    <a:pt x="173444" y="0"/>
                  </a:moveTo>
                  <a:cubicBezTo>
                    <a:pt x="351880" y="0"/>
                    <a:pt x="530317" y="0"/>
                    <a:pt x="708753" y="0"/>
                  </a:cubicBezTo>
                  <a:lnTo>
                    <a:pt x="506688" y="1525264"/>
                  </a:lnTo>
                  <a:lnTo>
                    <a:pt x="0" y="1525264"/>
                  </a:lnTo>
                  <a:lnTo>
                    <a:pt x="1734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2A35A41-BF02-4019-94A2-C30C6967C4CA}"/>
                </a:ext>
              </a:extLst>
            </p:cNvPr>
            <p:cNvSpPr/>
            <p:nvPr/>
          </p:nvSpPr>
          <p:spPr>
            <a:xfrm>
              <a:off x="2825088" y="2338023"/>
              <a:ext cx="1518266" cy="1525263"/>
            </a:xfrm>
            <a:custGeom>
              <a:avLst/>
              <a:gdLst/>
              <a:ahLst/>
              <a:cxnLst/>
              <a:rect l="l" t="t" r="r" b="b"/>
              <a:pathLst>
                <a:path w="1518267" h="1525264">
                  <a:moveTo>
                    <a:pt x="0" y="0"/>
                  </a:moveTo>
                  <a:cubicBezTo>
                    <a:pt x="506089" y="0"/>
                    <a:pt x="1012178" y="0"/>
                    <a:pt x="1518267" y="0"/>
                  </a:cubicBezTo>
                  <a:cubicBezTo>
                    <a:pt x="1518267" y="217112"/>
                    <a:pt x="1518267" y="434223"/>
                    <a:pt x="1518267" y="651335"/>
                  </a:cubicBezTo>
                  <a:cubicBezTo>
                    <a:pt x="1201440" y="651335"/>
                    <a:pt x="884613" y="651335"/>
                    <a:pt x="567786" y="651335"/>
                  </a:cubicBezTo>
                  <a:cubicBezTo>
                    <a:pt x="567786" y="812955"/>
                    <a:pt x="567786" y="974575"/>
                    <a:pt x="567786" y="1136195"/>
                  </a:cubicBezTo>
                  <a:cubicBezTo>
                    <a:pt x="861685" y="1136195"/>
                    <a:pt x="1155583" y="1136195"/>
                    <a:pt x="1449482" y="1136195"/>
                  </a:cubicBezTo>
                  <a:lnTo>
                    <a:pt x="1449482" y="1525264"/>
                  </a:lnTo>
                  <a:lnTo>
                    <a:pt x="0" y="1525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D272D7-BF25-4B4F-8D79-D217FC145AC7}"/>
                </a:ext>
              </a:extLst>
            </p:cNvPr>
            <p:cNvSpPr/>
            <p:nvPr/>
          </p:nvSpPr>
          <p:spPr>
            <a:xfrm>
              <a:off x="4672402" y="2338023"/>
              <a:ext cx="566536" cy="1525263"/>
            </a:xfrm>
            <a:custGeom>
              <a:avLst/>
              <a:gdLst/>
              <a:ahLst/>
              <a:cxnLst/>
              <a:rect l="l" t="t" r="r" b="b"/>
              <a:pathLst>
                <a:path w="566536" h="1525264">
                  <a:moveTo>
                    <a:pt x="0" y="0"/>
                  </a:moveTo>
                  <a:cubicBezTo>
                    <a:pt x="188845" y="0"/>
                    <a:pt x="377690" y="0"/>
                    <a:pt x="566536" y="0"/>
                  </a:cubicBezTo>
                  <a:lnTo>
                    <a:pt x="566536" y="1525264"/>
                  </a:lnTo>
                  <a:lnTo>
                    <a:pt x="0" y="1525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B68D46-739F-4788-9797-FC8607C7D452}"/>
                </a:ext>
              </a:extLst>
            </p:cNvPr>
            <p:cNvSpPr/>
            <p:nvPr/>
          </p:nvSpPr>
          <p:spPr>
            <a:xfrm>
              <a:off x="10455635" y="2338023"/>
              <a:ext cx="981168" cy="1525263"/>
            </a:xfrm>
            <a:custGeom>
              <a:avLst/>
              <a:gdLst/>
              <a:ahLst/>
              <a:cxnLst/>
              <a:rect l="l" t="t" r="r" b="b"/>
              <a:pathLst>
                <a:path w="981168" h="1525264">
                  <a:moveTo>
                    <a:pt x="0" y="0"/>
                  </a:moveTo>
                  <a:cubicBezTo>
                    <a:pt x="248354" y="0"/>
                    <a:pt x="496708" y="0"/>
                    <a:pt x="745063" y="0"/>
                  </a:cubicBezTo>
                  <a:lnTo>
                    <a:pt x="981168" y="1525264"/>
                  </a:lnTo>
                  <a:lnTo>
                    <a:pt x="586857" y="1525264"/>
                  </a:lnTo>
                  <a:lnTo>
                    <a:pt x="463984" y="724168"/>
                  </a:lnTo>
                  <a:lnTo>
                    <a:pt x="463984" y="1525264"/>
                  </a:lnTo>
                  <a:lnTo>
                    <a:pt x="0" y="1525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415854-BF27-4894-B4BB-1FF3BF777C70}"/>
                </a:ext>
              </a:extLst>
            </p:cNvPr>
            <p:cNvSpPr/>
            <p:nvPr/>
          </p:nvSpPr>
          <p:spPr>
            <a:xfrm>
              <a:off x="11538893" y="2338023"/>
              <a:ext cx="979033" cy="1525263"/>
            </a:xfrm>
            <a:custGeom>
              <a:avLst/>
              <a:gdLst/>
              <a:ahLst/>
              <a:cxnLst/>
              <a:rect l="l" t="t" r="r" b="b"/>
              <a:pathLst>
                <a:path w="979033" h="1525264">
                  <a:moveTo>
                    <a:pt x="234419" y="0"/>
                  </a:moveTo>
                  <a:cubicBezTo>
                    <a:pt x="482624" y="0"/>
                    <a:pt x="730828" y="0"/>
                    <a:pt x="979033" y="0"/>
                  </a:cubicBezTo>
                  <a:lnTo>
                    <a:pt x="979033" y="1525264"/>
                  </a:lnTo>
                  <a:lnTo>
                    <a:pt x="515048" y="1525264"/>
                  </a:lnTo>
                  <a:lnTo>
                    <a:pt x="515048" y="724168"/>
                  </a:lnTo>
                  <a:lnTo>
                    <a:pt x="391947" y="1525264"/>
                  </a:lnTo>
                  <a:lnTo>
                    <a:pt x="0" y="1525264"/>
                  </a:lnTo>
                  <a:lnTo>
                    <a:pt x="23441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E180C0-04D4-4580-85CA-0E224A476148}"/>
                </a:ext>
              </a:extLst>
            </p:cNvPr>
            <p:cNvSpPr/>
            <p:nvPr/>
          </p:nvSpPr>
          <p:spPr>
            <a:xfrm>
              <a:off x="12876952" y="2338024"/>
              <a:ext cx="1518264" cy="1525264"/>
            </a:xfrm>
            <a:custGeom>
              <a:avLst/>
              <a:gdLst/>
              <a:ahLst/>
              <a:cxnLst/>
              <a:rect l="l" t="t" r="r" b="b"/>
              <a:pathLst>
                <a:path w="1518265" h="1525264">
                  <a:moveTo>
                    <a:pt x="0" y="0"/>
                  </a:moveTo>
                  <a:cubicBezTo>
                    <a:pt x="506088" y="0"/>
                    <a:pt x="1012176" y="0"/>
                    <a:pt x="1518265" y="0"/>
                  </a:cubicBezTo>
                  <a:cubicBezTo>
                    <a:pt x="1518265" y="217112"/>
                    <a:pt x="1518265" y="434223"/>
                    <a:pt x="1518265" y="651335"/>
                  </a:cubicBezTo>
                  <a:cubicBezTo>
                    <a:pt x="1201439" y="651335"/>
                    <a:pt x="884612" y="651335"/>
                    <a:pt x="567786" y="651335"/>
                  </a:cubicBezTo>
                  <a:cubicBezTo>
                    <a:pt x="567786" y="812955"/>
                    <a:pt x="567786" y="974575"/>
                    <a:pt x="567786" y="1136195"/>
                  </a:cubicBezTo>
                  <a:cubicBezTo>
                    <a:pt x="861684" y="1136195"/>
                    <a:pt x="1155582" y="1136195"/>
                    <a:pt x="1449481" y="1136195"/>
                  </a:cubicBezTo>
                  <a:lnTo>
                    <a:pt x="1449481" y="1525264"/>
                  </a:lnTo>
                  <a:lnTo>
                    <a:pt x="0" y="1525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C2248E-47ED-44C6-BC61-6EFBBA786181}"/>
                </a:ext>
              </a:extLst>
            </p:cNvPr>
            <p:cNvSpPr/>
            <p:nvPr/>
          </p:nvSpPr>
          <p:spPr>
            <a:xfrm>
              <a:off x="280141" y="3863287"/>
              <a:ext cx="1013906" cy="1525399"/>
            </a:xfrm>
            <a:custGeom>
              <a:avLst/>
              <a:gdLst/>
              <a:ahLst/>
              <a:cxnLst/>
              <a:rect l="l" t="t" r="r" b="b"/>
              <a:pathLst>
                <a:path w="1013906" h="1525399">
                  <a:moveTo>
                    <a:pt x="0" y="0"/>
                  </a:moveTo>
                  <a:lnTo>
                    <a:pt x="507183" y="0"/>
                  </a:lnTo>
                  <a:lnTo>
                    <a:pt x="527893" y="182572"/>
                  </a:lnTo>
                  <a:lnTo>
                    <a:pt x="558204" y="0"/>
                  </a:lnTo>
                  <a:lnTo>
                    <a:pt x="1013906" y="0"/>
                  </a:lnTo>
                  <a:lnTo>
                    <a:pt x="759514" y="1525399"/>
                  </a:lnTo>
                  <a:cubicBezTo>
                    <a:pt x="574330" y="1525399"/>
                    <a:pt x="389145" y="1525399"/>
                    <a:pt x="203960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ECD7CC-FFF1-49F5-9BF8-DA32E81EFE0B}"/>
                </a:ext>
              </a:extLst>
            </p:cNvPr>
            <p:cNvSpPr/>
            <p:nvPr/>
          </p:nvSpPr>
          <p:spPr>
            <a:xfrm>
              <a:off x="1426157" y="3863287"/>
              <a:ext cx="1013023" cy="1525399"/>
            </a:xfrm>
            <a:custGeom>
              <a:avLst/>
              <a:gdLst/>
              <a:ahLst/>
              <a:cxnLst/>
              <a:rect l="l" t="t" r="r" b="b"/>
              <a:pathLst>
                <a:path w="1013023" h="1525399">
                  <a:moveTo>
                    <a:pt x="0" y="0"/>
                  </a:moveTo>
                  <a:lnTo>
                    <a:pt x="455785" y="0"/>
                  </a:lnTo>
                  <a:lnTo>
                    <a:pt x="485833" y="180296"/>
                  </a:lnTo>
                  <a:lnTo>
                    <a:pt x="506335" y="0"/>
                  </a:lnTo>
                  <a:lnTo>
                    <a:pt x="1013023" y="0"/>
                  </a:lnTo>
                  <a:lnTo>
                    <a:pt x="810939" y="1525399"/>
                  </a:lnTo>
                  <a:cubicBezTo>
                    <a:pt x="625754" y="1525399"/>
                    <a:pt x="440569" y="1525399"/>
                    <a:pt x="255385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2647E71-64ED-43AF-80E1-3921EC1D8E46}"/>
                </a:ext>
              </a:extLst>
            </p:cNvPr>
            <p:cNvSpPr/>
            <p:nvPr/>
          </p:nvSpPr>
          <p:spPr>
            <a:xfrm>
              <a:off x="2825087" y="3863287"/>
              <a:ext cx="1545780" cy="1525399"/>
            </a:xfrm>
            <a:custGeom>
              <a:avLst/>
              <a:gdLst/>
              <a:ahLst/>
              <a:cxnLst/>
              <a:rect l="l" t="t" r="r" b="b"/>
              <a:pathLst>
                <a:path w="1545780" h="1525399">
                  <a:moveTo>
                    <a:pt x="0" y="0"/>
                  </a:moveTo>
                  <a:lnTo>
                    <a:pt x="1449482" y="0"/>
                  </a:lnTo>
                  <a:lnTo>
                    <a:pt x="1449482" y="233133"/>
                  </a:lnTo>
                  <a:cubicBezTo>
                    <a:pt x="1155583" y="233133"/>
                    <a:pt x="861685" y="233133"/>
                    <a:pt x="567786" y="233133"/>
                  </a:cubicBezTo>
                  <a:cubicBezTo>
                    <a:pt x="567786" y="433597"/>
                    <a:pt x="567786" y="634061"/>
                    <a:pt x="567786" y="834526"/>
                  </a:cubicBezTo>
                  <a:cubicBezTo>
                    <a:pt x="893784" y="834526"/>
                    <a:pt x="1219782" y="834526"/>
                    <a:pt x="1545780" y="834526"/>
                  </a:cubicBezTo>
                  <a:cubicBezTo>
                    <a:pt x="1545780" y="1064817"/>
                    <a:pt x="1545780" y="1295107"/>
                    <a:pt x="1545780" y="1525399"/>
                  </a:cubicBezTo>
                  <a:cubicBezTo>
                    <a:pt x="1030520" y="1525399"/>
                    <a:pt x="515260" y="1525399"/>
                    <a:pt x="0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F771AA-4F18-4C0A-A5AA-1332D5A6B91B}"/>
                </a:ext>
              </a:extLst>
            </p:cNvPr>
            <p:cNvSpPr/>
            <p:nvPr/>
          </p:nvSpPr>
          <p:spPr>
            <a:xfrm>
              <a:off x="4672403" y="3863287"/>
              <a:ext cx="1450731" cy="1525399"/>
            </a:xfrm>
            <a:custGeom>
              <a:avLst/>
              <a:gdLst/>
              <a:ahLst/>
              <a:cxnLst/>
              <a:rect l="l" t="t" r="r" b="b"/>
              <a:pathLst>
                <a:path w="1450732" h="1525399">
                  <a:moveTo>
                    <a:pt x="0" y="0"/>
                  </a:moveTo>
                  <a:lnTo>
                    <a:pt x="566536" y="0"/>
                  </a:lnTo>
                  <a:lnTo>
                    <a:pt x="566536" y="774178"/>
                  </a:lnTo>
                  <a:cubicBezTo>
                    <a:pt x="861268" y="774178"/>
                    <a:pt x="1156000" y="774178"/>
                    <a:pt x="1450732" y="774178"/>
                  </a:cubicBezTo>
                  <a:cubicBezTo>
                    <a:pt x="1450732" y="1024585"/>
                    <a:pt x="1450732" y="1274992"/>
                    <a:pt x="1450732" y="1525399"/>
                  </a:cubicBezTo>
                  <a:cubicBezTo>
                    <a:pt x="967154" y="1525399"/>
                    <a:pt x="483577" y="1525399"/>
                    <a:pt x="0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235B1-A3B8-4DDB-B1DE-85DE87661F29}"/>
                </a:ext>
              </a:extLst>
            </p:cNvPr>
            <p:cNvSpPr/>
            <p:nvPr/>
          </p:nvSpPr>
          <p:spPr>
            <a:xfrm>
              <a:off x="6268773" y="3863286"/>
              <a:ext cx="1783171" cy="1577422"/>
            </a:xfrm>
            <a:custGeom>
              <a:avLst/>
              <a:gdLst/>
              <a:ahLst/>
              <a:cxnLst/>
              <a:rect l="l" t="t" r="r" b="b"/>
              <a:pathLst>
                <a:path w="1783171" h="1577422">
                  <a:moveTo>
                    <a:pt x="0" y="0"/>
                  </a:moveTo>
                  <a:lnTo>
                    <a:pt x="567718" y="0"/>
                  </a:lnTo>
                  <a:lnTo>
                    <a:pt x="569004" y="108347"/>
                  </a:lnTo>
                  <a:cubicBezTo>
                    <a:pt x="575752" y="380928"/>
                    <a:pt x="606118" y="572080"/>
                    <a:pt x="660104" y="681804"/>
                  </a:cubicBezTo>
                  <a:cubicBezTo>
                    <a:pt x="721802" y="807202"/>
                    <a:pt x="808512" y="869901"/>
                    <a:pt x="920235" y="869901"/>
                  </a:cubicBezTo>
                  <a:cubicBezTo>
                    <a:pt x="1028624" y="869901"/>
                    <a:pt x="1110540" y="819265"/>
                    <a:pt x="1165985" y="717993"/>
                  </a:cubicBezTo>
                  <a:cubicBezTo>
                    <a:pt x="1221430" y="616720"/>
                    <a:pt x="1261658" y="469667"/>
                    <a:pt x="1286670" y="276833"/>
                  </a:cubicBezTo>
                  <a:cubicBezTo>
                    <a:pt x="1452170" y="360071"/>
                    <a:pt x="1617671" y="443308"/>
                    <a:pt x="1783171" y="526546"/>
                  </a:cubicBezTo>
                  <a:cubicBezTo>
                    <a:pt x="1749821" y="758224"/>
                    <a:pt x="1697295" y="951752"/>
                    <a:pt x="1625592" y="1107129"/>
                  </a:cubicBezTo>
                  <a:cubicBezTo>
                    <a:pt x="1553889" y="1262506"/>
                    <a:pt x="1464885" y="1379733"/>
                    <a:pt x="1358582" y="1458808"/>
                  </a:cubicBezTo>
                  <a:cubicBezTo>
                    <a:pt x="1252278" y="1537884"/>
                    <a:pt x="1117002" y="1577422"/>
                    <a:pt x="952753" y="1577422"/>
                  </a:cubicBezTo>
                  <a:cubicBezTo>
                    <a:pt x="753485" y="1577422"/>
                    <a:pt x="590694" y="1529246"/>
                    <a:pt x="464381" y="1432894"/>
                  </a:cubicBezTo>
                  <a:cubicBezTo>
                    <a:pt x="338066" y="1336542"/>
                    <a:pt x="229054" y="1167059"/>
                    <a:pt x="137340" y="924445"/>
                  </a:cubicBezTo>
                  <a:cubicBezTo>
                    <a:pt x="68556" y="742485"/>
                    <a:pt x="25566" y="522308"/>
                    <a:pt x="8369" y="2639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834296-DD40-457A-9E6B-E7A8C09B9730}"/>
                </a:ext>
              </a:extLst>
            </p:cNvPr>
            <p:cNvSpPr/>
            <p:nvPr/>
          </p:nvSpPr>
          <p:spPr>
            <a:xfrm>
              <a:off x="8254583" y="3863287"/>
              <a:ext cx="1899103" cy="1577422"/>
            </a:xfrm>
            <a:custGeom>
              <a:avLst/>
              <a:gdLst/>
              <a:ahLst/>
              <a:cxnLst/>
              <a:rect l="l" t="t" r="r" b="b"/>
              <a:pathLst>
                <a:path w="1899104" h="1577422">
                  <a:moveTo>
                    <a:pt x="46" y="0"/>
                  </a:moveTo>
                  <a:lnTo>
                    <a:pt x="566627" y="0"/>
                  </a:lnTo>
                  <a:lnTo>
                    <a:pt x="566536" y="6310"/>
                  </a:lnTo>
                  <a:cubicBezTo>
                    <a:pt x="566536" y="314290"/>
                    <a:pt x="600928" y="535563"/>
                    <a:pt x="669714" y="670131"/>
                  </a:cubicBezTo>
                  <a:cubicBezTo>
                    <a:pt x="738498" y="804699"/>
                    <a:pt x="832087" y="871982"/>
                    <a:pt x="950480" y="871982"/>
                  </a:cubicBezTo>
                  <a:cubicBezTo>
                    <a:pt x="1072208" y="871982"/>
                    <a:pt x="1166422" y="806086"/>
                    <a:pt x="1233123" y="674293"/>
                  </a:cubicBezTo>
                  <a:cubicBezTo>
                    <a:pt x="1291485" y="558974"/>
                    <a:pt x="1324314" y="363463"/>
                    <a:pt x="1331610" y="87759"/>
                  </a:cubicBezTo>
                  <a:lnTo>
                    <a:pt x="1332725" y="0"/>
                  </a:lnTo>
                  <a:lnTo>
                    <a:pt x="1899104" y="0"/>
                  </a:lnTo>
                  <a:lnTo>
                    <a:pt x="1892947" y="232548"/>
                  </a:lnTo>
                  <a:cubicBezTo>
                    <a:pt x="1879424" y="475888"/>
                    <a:pt x="1845618" y="683137"/>
                    <a:pt x="1791528" y="854294"/>
                  </a:cubicBezTo>
                  <a:cubicBezTo>
                    <a:pt x="1719409" y="1082504"/>
                    <a:pt x="1615189" y="1260078"/>
                    <a:pt x="1478871" y="1387016"/>
                  </a:cubicBezTo>
                  <a:cubicBezTo>
                    <a:pt x="1342552" y="1513953"/>
                    <a:pt x="1172675" y="1577422"/>
                    <a:pt x="969239" y="1577422"/>
                  </a:cubicBezTo>
                  <a:cubicBezTo>
                    <a:pt x="762468" y="1577422"/>
                    <a:pt x="591340" y="1522624"/>
                    <a:pt x="455855" y="1413028"/>
                  </a:cubicBezTo>
                  <a:cubicBezTo>
                    <a:pt x="320370" y="1303431"/>
                    <a:pt x="210523" y="1130020"/>
                    <a:pt x="126314" y="892792"/>
                  </a:cubicBezTo>
                  <a:cubicBezTo>
                    <a:pt x="42104" y="655564"/>
                    <a:pt x="0" y="358683"/>
                    <a:pt x="0" y="214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139382B-C2AE-4B13-9C93-A9FD9394A81E}"/>
                </a:ext>
              </a:extLst>
            </p:cNvPr>
            <p:cNvSpPr/>
            <p:nvPr/>
          </p:nvSpPr>
          <p:spPr>
            <a:xfrm>
              <a:off x="10455634" y="3863288"/>
              <a:ext cx="463984" cy="1525399"/>
            </a:xfrm>
            <a:custGeom>
              <a:avLst/>
              <a:gdLst/>
              <a:ahLst/>
              <a:cxnLst/>
              <a:rect l="l" t="t" r="r" b="b"/>
              <a:pathLst>
                <a:path w="463984" h="1525399">
                  <a:moveTo>
                    <a:pt x="0" y="0"/>
                  </a:moveTo>
                  <a:lnTo>
                    <a:pt x="463984" y="0"/>
                  </a:lnTo>
                  <a:lnTo>
                    <a:pt x="463984" y="1525399"/>
                  </a:lnTo>
                  <a:cubicBezTo>
                    <a:pt x="309322" y="1525399"/>
                    <a:pt x="154661" y="1525399"/>
                    <a:pt x="0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598003-5FD9-41FD-9929-30E61E26B6B4}"/>
                </a:ext>
              </a:extLst>
            </p:cNvPr>
            <p:cNvSpPr/>
            <p:nvPr/>
          </p:nvSpPr>
          <p:spPr>
            <a:xfrm>
              <a:off x="11042492" y="3863288"/>
              <a:ext cx="888347" cy="1525399"/>
            </a:xfrm>
            <a:custGeom>
              <a:avLst/>
              <a:gdLst/>
              <a:ahLst/>
              <a:cxnLst/>
              <a:rect l="l" t="t" r="r" b="b"/>
              <a:pathLst>
                <a:path w="888348" h="1525399">
                  <a:moveTo>
                    <a:pt x="0" y="0"/>
                  </a:moveTo>
                  <a:lnTo>
                    <a:pt x="394311" y="0"/>
                  </a:lnTo>
                  <a:lnTo>
                    <a:pt x="445539" y="330937"/>
                  </a:lnTo>
                  <a:lnTo>
                    <a:pt x="496401" y="0"/>
                  </a:lnTo>
                  <a:lnTo>
                    <a:pt x="888348" y="0"/>
                  </a:lnTo>
                  <a:lnTo>
                    <a:pt x="653946" y="1525399"/>
                  </a:lnTo>
                  <a:cubicBezTo>
                    <a:pt x="513953" y="1525399"/>
                    <a:pt x="373960" y="1525399"/>
                    <a:pt x="233968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82D07A-1B38-4D78-B3A9-DF3D8D1482C2}"/>
                </a:ext>
              </a:extLst>
            </p:cNvPr>
            <p:cNvSpPr/>
            <p:nvPr/>
          </p:nvSpPr>
          <p:spPr>
            <a:xfrm>
              <a:off x="12053940" y="3863288"/>
              <a:ext cx="463985" cy="1525399"/>
            </a:xfrm>
            <a:custGeom>
              <a:avLst/>
              <a:gdLst/>
              <a:ahLst/>
              <a:cxnLst/>
              <a:rect l="l" t="t" r="r" b="b"/>
              <a:pathLst>
                <a:path w="463985" h="1525399">
                  <a:moveTo>
                    <a:pt x="0" y="0"/>
                  </a:moveTo>
                  <a:lnTo>
                    <a:pt x="463985" y="0"/>
                  </a:lnTo>
                  <a:lnTo>
                    <a:pt x="463985" y="1525399"/>
                  </a:lnTo>
                  <a:cubicBezTo>
                    <a:pt x="309323" y="1525399"/>
                    <a:pt x="154662" y="1525399"/>
                    <a:pt x="0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0D4919C-3DAD-48F7-B2B8-91B89DA29084}"/>
                </a:ext>
              </a:extLst>
            </p:cNvPr>
            <p:cNvSpPr/>
            <p:nvPr/>
          </p:nvSpPr>
          <p:spPr>
            <a:xfrm>
              <a:off x="12876954" y="3863289"/>
              <a:ext cx="1545780" cy="1525399"/>
            </a:xfrm>
            <a:custGeom>
              <a:avLst/>
              <a:gdLst/>
              <a:ahLst/>
              <a:cxnLst/>
              <a:rect l="l" t="t" r="r" b="b"/>
              <a:pathLst>
                <a:path w="1545780" h="1525399">
                  <a:moveTo>
                    <a:pt x="0" y="0"/>
                  </a:moveTo>
                  <a:lnTo>
                    <a:pt x="1449481" y="0"/>
                  </a:lnTo>
                  <a:lnTo>
                    <a:pt x="1449481" y="233133"/>
                  </a:lnTo>
                  <a:cubicBezTo>
                    <a:pt x="1155582" y="233133"/>
                    <a:pt x="861684" y="233133"/>
                    <a:pt x="567786" y="233133"/>
                  </a:cubicBezTo>
                  <a:cubicBezTo>
                    <a:pt x="567786" y="433597"/>
                    <a:pt x="567786" y="634061"/>
                    <a:pt x="567786" y="834526"/>
                  </a:cubicBezTo>
                  <a:cubicBezTo>
                    <a:pt x="893783" y="834526"/>
                    <a:pt x="1219782" y="834526"/>
                    <a:pt x="1545780" y="834526"/>
                  </a:cubicBezTo>
                  <a:cubicBezTo>
                    <a:pt x="1545780" y="1064817"/>
                    <a:pt x="1545780" y="1295107"/>
                    <a:pt x="1545780" y="1525399"/>
                  </a:cubicBezTo>
                  <a:cubicBezTo>
                    <a:pt x="1030519" y="1525399"/>
                    <a:pt x="515260" y="1525399"/>
                    <a:pt x="0" y="15253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501650" prstMaterial="dkEdge">
              <a:bevelT w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D67D80-75E8-4FA7-9745-AEF0EC217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981" y="169463"/>
            <a:ext cx="4466037" cy="33495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533D1CE-1E94-464C-A2B8-F7D78EFC0638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14A282E-BE4A-4500-804F-6524232005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26" name="Action Button: Go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52575D-C352-48A7-86FC-A4BCE235B499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850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8979" y="4298207"/>
                  <a:ext cx="1226520" cy="861982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9985" y="3066756"/>
                <a:ext cx="953837" cy="78128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415" y="1645777"/>
                <a:ext cx="1400082" cy="12863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0000" l="10000" r="90000">
                            <a14:foregroundMark x1="46333" y1="60357" x2="59398" y2="4254"/>
                            <a14:foregroundMark x1="60111" y1="193" x2="60111" y2="0"/>
                            <a14:foregroundMark x1="75111" y1="21310" x2="75111" y2="21310"/>
                            <a14:foregroundMark x1="74556" y1="21071" x2="73444" y2="21071"/>
                            <a14:foregroundMark x1="75000" y1="20595" x2="75000" y2="20595"/>
                            <a14:backgroundMark x1="57000" y1="595" x2="63444" y2="4405"/>
                            <a14:backgroundMark x1="63444" y1="4405" x2="66556" y2="3929"/>
                            <a14:backgroundMark x1="65778" y1="5952" x2="73333" y2="6310"/>
                            <a14:backgroundMark x1="73333" y1="6310" x2="74444" y2="11667"/>
                            <a14:backgroundMark x1="68333" y1="9286" x2="68333" y2="9286"/>
                            <a14:backgroundMark x1="70778" y1="11429" x2="70778" y2="11429"/>
                            <a14:backgroundMark x1="75222" y1="20952" x2="75222" y2="20952"/>
                            <a14:backgroundMark x1="77556" y1="22381" x2="77556" y2="22381"/>
                            <a14:backgroundMark x1="77111" y1="23571" x2="77111" y2="23571"/>
                            <a14:backgroundMark x1="79222" y1="29762" x2="79222" y2="29762"/>
                            <a14:backgroundMark x1="58889" y1="89643" x2="58889" y2="89643"/>
                            <a14:backgroundMark x1="41556" y1="89643" x2="41556" y2="89643"/>
                            <a14:backgroundMark x1="41111" y1="89048" x2="41111" y2="89048"/>
                            <a14:backgroundMark x1="59222" y1="89048" x2="59222" y2="89048"/>
                            <a14:backgroundMark x1="40333" y1="88452" x2="40333" y2="88452"/>
                            <a14:backgroundMark x1="75556" y1="20000" x2="7555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3889" y="4810351"/>
                <a:ext cx="1400300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174" y="2659767"/>
                <a:ext cx="1424551" cy="14775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5258" y="1823539"/>
                <a:ext cx="1400082" cy="11034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0640" y="4027600"/>
                <a:ext cx="1430480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58910" y="525361"/>
              <a:ext cx="12570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H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banana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258" y="373383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375" y="246319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t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1955" y="118445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fish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3983" y="112718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Dog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6560" y="232144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ppl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175" y="379353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egg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3789" y="452339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599941"/>
              <a:chOff x="10204000" y="789475"/>
              <a:chExt cx="2110566" cy="259994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H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Hut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49455" y="2154288"/>
                <a:ext cx="1642544" cy="1235128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69975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2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8851" y="3876255"/>
                  <a:ext cx="1366953" cy="1366953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7324" y="1690839"/>
                <a:ext cx="1163054" cy="18266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8474" y="4810351"/>
                <a:ext cx="991129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1884405"/>
                <a:ext cx="1508228" cy="2252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6312" y="1646595"/>
                <a:ext cx="15649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691" y="4145584"/>
                <a:ext cx="1190377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404782" y="525361"/>
              <a:ext cx="9653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I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igloo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49" y="379192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6" y="252128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kite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6" y="124254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lion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4" y="118527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girl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1" y="237953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jar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6" y="385162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mango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0" y="458148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715436"/>
              <a:chOff x="10204000" y="789475"/>
              <a:chExt cx="2110566" cy="271543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I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Igloo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3418" y="1795064"/>
                <a:ext cx="1740642" cy="1709847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10874" y="2810602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0">
                                      <p:cBhvr>
                                        <p:cTn id="14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8851" y="3876255"/>
                  <a:ext cx="1366953" cy="1366953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7324" y="1690839"/>
                <a:ext cx="1163054" cy="18266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8474" y="4810351"/>
                <a:ext cx="991129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1884405"/>
                <a:ext cx="1508228" cy="2252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6312" y="1646595"/>
                <a:ext cx="15649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691" y="4145584"/>
                <a:ext cx="1190377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359898" y="525361"/>
              <a:ext cx="10550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J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igloo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49" y="379192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6" y="252128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kite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6" y="124254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lion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4" y="118527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girl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1" y="237953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jar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6" y="385162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mango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0" y="458148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700688"/>
              <a:chOff x="10204000" y="789475"/>
              <a:chExt cx="2110566" cy="270068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J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Jar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90539" y="2143031"/>
                <a:ext cx="1163400" cy="1347132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80431" y="2853982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38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  <p:bldP spid="44" grpId="5" animBg="1"/>
      <p:bldP spid="44" grpId="6" animBg="1"/>
      <p:bldP spid="78" grpId="0" animBg="1"/>
      <p:bldP spid="7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8851" y="3876255"/>
                  <a:ext cx="1366953" cy="1366953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7324" y="1690839"/>
                <a:ext cx="1163054" cy="18266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8474" y="4810351"/>
                <a:ext cx="991129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1884405"/>
                <a:ext cx="1508228" cy="2252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6312" y="1646595"/>
                <a:ext cx="15649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691" y="4145584"/>
                <a:ext cx="1190377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80549" y="525361"/>
              <a:ext cx="12137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K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igloo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49" y="379192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6" y="252128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kite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6" y="124254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lion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4" y="118527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girl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1" y="237953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jar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6" y="385162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mango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0" y="458148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677213"/>
            <a:chOff x="7873012" y="-101549"/>
            <a:chExt cx="2828789" cy="567721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3321036"/>
              <a:chOff x="10204000" y="789475"/>
              <a:chExt cx="2110566" cy="332103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K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Kite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62959">
                <a:off x="10512733" y="2030196"/>
                <a:ext cx="1348431" cy="2080315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51879" y="2810602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8851" y="3876255"/>
                  <a:ext cx="1366953" cy="1366953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7324" y="1690839"/>
                <a:ext cx="1163054" cy="18266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8474" y="4810351"/>
                <a:ext cx="991129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1884405"/>
                <a:ext cx="1508228" cy="2252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6312" y="1646595"/>
                <a:ext cx="15649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691" y="4145584"/>
                <a:ext cx="1190377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309403" y="525361"/>
              <a:ext cx="1156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L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igloo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49" y="379192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6" y="252128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kite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6" y="124254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lion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4" y="118527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girl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1" y="237953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jar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6" y="385162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mango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0" y="458148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654145"/>
              <a:chOff x="10204000" y="789475"/>
              <a:chExt cx="2110566" cy="265414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L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Lion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33002" y="2093030"/>
                <a:ext cx="1740642" cy="1350590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5058009" y="2810602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8851" y="3876255"/>
                  <a:ext cx="1366953" cy="1366953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7324" y="1690839"/>
                <a:ext cx="1163054" cy="18266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8474" y="4810351"/>
                <a:ext cx="991129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1884405"/>
                <a:ext cx="1508228" cy="2252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6312" y="1646595"/>
                <a:ext cx="15649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691" y="4145584"/>
                <a:ext cx="1190377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05207" y="525361"/>
              <a:ext cx="13644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M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igloo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49" y="379192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6" y="252128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kite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6" y="124254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lion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4" y="118527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girl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1" y="237953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jar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6" y="385162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mango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0" y="458148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105193" y="2238248"/>
              <a:ext cx="2319133" cy="2732115"/>
              <a:chOff x="10082771" y="773095"/>
              <a:chExt cx="2360902" cy="273211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82771" y="773095"/>
                <a:ext cx="236090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M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Mango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00281" y="2048785"/>
                <a:ext cx="1124378" cy="1456425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55122" y="2810602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654145"/>
              <a:chOff x="10204000" y="789475"/>
              <a:chExt cx="2110566" cy="265414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N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Net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18231" y="2093030"/>
                <a:ext cx="1570185" cy="1350590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48489" y="525361"/>
              <a:ext cx="12779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N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7" y="2550777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69437" y="2810602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566891"/>
              <a:chOff x="10204000" y="789475"/>
              <a:chExt cx="2110566" cy="256689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O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600" dirty="0">
                    <a:latin typeface="Arial Black" panose="020B0A04020102020204" pitchFamily="34" charset="0"/>
                  </a:rPr>
                  <a:t>Orange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18231" y="2180283"/>
                <a:ext cx="1570185" cy="1176083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36466" y="525361"/>
              <a:ext cx="13019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O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7" y="2550777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55342" y="2869865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14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566891"/>
              <a:chOff x="10204000" y="789475"/>
              <a:chExt cx="2110566" cy="256689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P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600" dirty="0">
                    <a:latin typeface="Arial Black" panose="020B0A04020102020204" pitchFamily="34" charset="0"/>
                  </a:rPr>
                  <a:t>Pot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18231" y="2180283"/>
                <a:ext cx="1570185" cy="1176083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92571" y="525361"/>
              <a:ext cx="11897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P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27912" y="2840837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14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78" grpId="0" animBg="1"/>
      <p:bldP spid="7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752799"/>
              <a:chOff x="10204000" y="789475"/>
              <a:chExt cx="2110566" cy="275279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Q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600" dirty="0">
                    <a:latin typeface="Arial Black" panose="020B0A04020102020204" pitchFamily="34" charset="0"/>
                  </a:rPr>
                  <a:t>Queen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7059" y="1967645"/>
                <a:ext cx="1268364" cy="1574629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34061" y="525361"/>
              <a:ext cx="1306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Q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99268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2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62A348-B7A2-4761-885E-5E5988490332}"/>
              </a:ext>
            </a:extLst>
          </p:cNvPr>
          <p:cNvSpPr/>
          <p:nvPr/>
        </p:nvSpPr>
        <p:spPr>
          <a:xfrm>
            <a:off x="6279127" y="3558752"/>
            <a:ext cx="5548393" cy="30368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defTabSz="1227671"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defTabSz="1227671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Sub: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40 Minutes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661BA0-54B9-4360-A296-3ABF6F719283}"/>
              </a:ext>
            </a:extLst>
          </p:cNvPr>
          <p:cNvSpPr/>
          <p:nvPr/>
        </p:nvSpPr>
        <p:spPr>
          <a:xfrm>
            <a:off x="84262" y="3720365"/>
            <a:ext cx="6139557" cy="3036840"/>
          </a:xfrm>
          <a:prstGeom prst="rect">
            <a:avLst/>
          </a:prstGeom>
        </p:spPr>
        <p:txBody>
          <a:bodyPr wrap="square" numCol="1">
            <a:prstTxWarp prst="textPlain">
              <a:avLst/>
            </a:prstTxWarp>
            <a:spAutoFit/>
          </a:bodyPr>
          <a:lstStyle/>
          <a:p>
            <a:pPr algn="ctr" defTabSz="1227671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Rejaul Hasan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       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defTabSz="1227671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Adampur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defTabSz="1227671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Austagram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defTabSz="1227671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rejaul.hasan78@gmail.com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4A60C-8B18-4D84-96F4-5152B7BCE3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73" y="159788"/>
            <a:ext cx="2383972" cy="3015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C79CD0-F79C-4331-A7F1-B4EAEA425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446" y="44244"/>
            <a:ext cx="2563481" cy="337244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76023A6-30CC-401D-A438-E911DF0AE7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395" y="6255111"/>
            <a:ext cx="1260263" cy="467848"/>
          </a:xfrm>
          <a:prstGeom prst="rect">
            <a:avLst/>
          </a:prstGeom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E5EC6F7-BB5C-4255-843D-6F722D79EE40}"/>
              </a:ext>
            </a:extLst>
          </p:cNvPr>
          <p:cNvSpPr/>
          <p:nvPr/>
        </p:nvSpPr>
        <p:spPr>
          <a:xfrm>
            <a:off x="1123682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0805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2" y="2254628"/>
              <a:ext cx="2075671" cy="2723773"/>
              <a:chOff x="10204000" y="789475"/>
              <a:chExt cx="2113056" cy="272377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600" dirty="0">
                    <a:latin typeface="Arial Black" panose="020B0A04020102020204" pitchFamily="34" charset="0"/>
                  </a:rPr>
                  <a:t>Rat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450825">
                <a:off x="10333828" y="2313142"/>
                <a:ext cx="1983228" cy="1200106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84556" y="525361"/>
              <a:ext cx="12057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R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71842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2" y="2254628"/>
              <a:ext cx="2080665" cy="2736061"/>
              <a:chOff x="10204000" y="789475"/>
              <a:chExt cx="2118140" cy="273606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S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600" dirty="0">
                    <a:latin typeface="Arial Black" panose="020B0A04020102020204" pitchFamily="34" charset="0"/>
                  </a:rPr>
                  <a:t>Sun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663560" y="1943323"/>
                <a:ext cx="1658580" cy="1582213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98983" y="525361"/>
              <a:ext cx="11769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S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28300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00000">
                                      <p:cBhvr>
                                        <p:cTn id="14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2" y="2254628"/>
              <a:ext cx="2073225" cy="2556770"/>
              <a:chOff x="10204000" y="789475"/>
              <a:chExt cx="2110566" cy="255677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T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600" dirty="0">
                    <a:latin typeface="Arial Black" panose="020B0A04020102020204" pitchFamily="34" charset="0"/>
                  </a:rPr>
                  <a:t>Tiger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296937" y="2131552"/>
                <a:ext cx="1972742" cy="1214693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97380" y="525361"/>
              <a:ext cx="11801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T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70242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100000">
                                      <p:cBhvr>
                                        <p:cTn id="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052527" y="2299809"/>
              <a:ext cx="2289475" cy="2684057"/>
              <a:chOff x="10029161" y="834656"/>
              <a:chExt cx="2330711" cy="268405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29161" y="834656"/>
                <a:ext cx="23307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U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200" dirty="0">
                    <a:latin typeface="Arial Black" panose="020B0A04020102020204" pitchFamily="34" charset="0"/>
                  </a:rPr>
                  <a:t>Umbrella</a:t>
                </a:r>
                <a:r>
                  <a:rPr lang="en-US" sz="40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593461" y="2122061"/>
                <a:ext cx="1604359" cy="1396652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9989">
                <a:off x="1675342" y="4275371"/>
                <a:ext cx="1364332" cy="1194662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57305" y="525361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U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net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7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42815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052527" y="2269032"/>
              <a:ext cx="2289475" cy="2712425"/>
              <a:chOff x="10029161" y="803879"/>
              <a:chExt cx="2330711" cy="271242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29161" y="803879"/>
                <a:ext cx="233071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V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Vase</a:t>
                </a:r>
                <a:r>
                  <a:rPr lang="en-US" sz="40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833130" y="2046632"/>
                <a:ext cx="1176637" cy="1469672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6473" y="1812571"/>
                <a:ext cx="1617157" cy="10136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354" y="4159258"/>
                <a:ext cx="1144746" cy="1455591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79747" y="525361"/>
              <a:ext cx="12153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V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iger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7" y="1272045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vas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4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84758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052527" y="2270781"/>
              <a:ext cx="2289475" cy="2824007"/>
              <a:chOff x="10029161" y="805628"/>
              <a:chExt cx="2330711" cy="282400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29161" y="805628"/>
                <a:ext cx="23307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W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3600" dirty="0">
                    <a:latin typeface="Arial Black" panose="020B0A04020102020204" pitchFamily="34" charset="0"/>
                  </a:rPr>
                  <a:t>Window</a:t>
                </a:r>
                <a:r>
                  <a:rPr lang="en-US" sz="40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575307" y="2001589"/>
                <a:ext cx="1510514" cy="1628046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846347"/>
                <a:ext cx="1352150" cy="12166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0621" y="1627341"/>
                <a:ext cx="1394863" cy="12424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504" y="4982912"/>
                <a:ext cx="1463474" cy="90153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2428336"/>
                <a:ext cx="1446178" cy="182771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354" y="4159258"/>
                <a:ext cx="1144746" cy="1455591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184369" y="525361"/>
              <a:ext cx="14061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W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po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3882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window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66965" y="1257531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queen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2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vas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4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at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1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42816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38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  <p:bldP spid="44" grpId="5" animBg="1"/>
      <p:bldP spid="44" grpId="6" animBg="1"/>
      <p:bldP spid="78" grpId="0" animBg="1"/>
      <p:bldP spid="7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052527" y="2270781"/>
              <a:ext cx="2289475" cy="2568077"/>
              <a:chOff x="10029161" y="805628"/>
              <a:chExt cx="2330711" cy="256807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29161" y="805628"/>
                <a:ext cx="23307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X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000" dirty="0">
                    <a:latin typeface="Arial Black" panose="020B0A04020102020204" pitchFamily="34" charset="0"/>
                  </a:rPr>
                  <a:t>X - ray</a:t>
                </a:r>
                <a:endParaRPr lang="bn-BD" sz="4400" dirty="0">
                  <a:latin typeface="Arial Black" panose="020B0A04020102020204" pitchFamily="34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575307" y="2170434"/>
                <a:ext cx="1510514" cy="1203271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0169" y="2872755"/>
                <a:ext cx="1654672" cy="132749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0621" y="1627341"/>
                <a:ext cx="1394863" cy="12424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8492" y="4928246"/>
                <a:ext cx="1351088" cy="105780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5106" y="2779514"/>
                <a:ext cx="1328447" cy="123614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354" y="4159258"/>
                <a:ext cx="1144746" cy="1455591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87762" y="525361"/>
              <a:ext cx="11993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X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yoyo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38398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window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66965" y="1257531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x ray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901568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vas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4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zebra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28797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42819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4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052529" y="2270781"/>
              <a:ext cx="2538680" cy="2940892"/>
              <a:chOff x="10029161" y="805628"/>
              <a:chExt cx="2584404" cy="294089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29161" y="805628"/>
                <a:ext cx="23307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Y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000" dirty="0">
                    <a:latin typeface="Arial Black" panose="020B0A04020102020204" pitchFamily="34" charset="0"/>
                  </a:rPr>
                  <a:t>Yo-yo</a:t>
                </a:r>
                <a:endParaRPr lang="bn-BD" sz="4400" dirty="0">
                  <a:latin typeface="Arial Black" panose="020B0A04020102020204" pitchFamily="34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592509" y="2153769"/>
                <a:ext cx="2021056" cy="1592751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0169" y="2872755"/>
                <a:ext cx="1654672" cy="132749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0621" y="1627341"/>
                <a:ext cx="1394863" cy="12424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8492" y="4928246"/>
                <a:ext cx="1351088" cy="105780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5106" y="2779514"/>
                <a:ext cx="1328447" cy="123614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354" y="4159258"/>
                <a:ext cx="1144746" cy="1455591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83754" y="525361"/>
              <a:ext cx="120738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Y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yoyo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38398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window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66965" y="1257531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x ray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901568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vas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4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zebra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28797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57333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052497" y="2270781"/>
              <a:ext cx="2306448" cy="2776548"/>
              <a:chOff x="10029161" y="805628"/>
              <a:chExt cx="2347996" cy="277654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29161" y="805628"/>
                <a:ext cx="23307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Z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endParaRPr lang="bn-BD" sz="4400" dirty="0">
                  <a:latin typeface="Arial Black" panose="020B0A04020102020204" pitchFamily="34" charset="0"/>
                </a:endParaRPr>
              </a:p>
              <a:p>
                <a:pPr algn="ctr"/>
                <a:r>
                  <a:rPr lang="bn-BD" sz="4000" dirty="0">
                    <a:latin typeface="Arial Black" panose="020B0A04020102020204" pitchFamily="34" charset="0"/>
                  </a:rPr>
                  <a:t>Zebra</a:t>
                </a:r>
                <a:endParaRPr lang="bn-BD" sz="4400" dirty="0">
                  <a:latin typeface="Arial Black" panose="020B0A04020102020204" pitchFamily="34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93858">
                <a:off x="10356101" y="2027832"/>
                <a:ext cx="2021056" cy="1554344"/>
              </a:xfrm>
              <a:prstGeom prst="rect">
                <a:avLst/>
              </a:prstGeom>
            </p:spPr>
          </p:pic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0912" y="4161743"/>
                  <a:ext cx="1366953" cy="1327499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0169" y="2872755"/>
                <a:ext cx="1654672" cy="132749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0621" y="1627341"/>
                <a:ext cx="1394863" cy="12424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8492" y="4928246"/>
                <a:ext cx="1351088" cy="105780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5106" y="2779514"/>
                <a:ext cx="1328447" cy="123614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3306" y="1646595"/>
                <a:ext cx="13948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354" y="4159258"/>
                <a:ext cx="1144746" cy="1455591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86960" y="525361"/>
              <a:ext cx="12009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0" cap="none" spc="0" dirty="0">
                  <a:ln w="0"/>
                  <a:solidFill>
                    <a:schemeClr val="tx1"/>
                  </a:solidFill>
                </a:rPr>
                <a:t>Z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sun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50" y="3821416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yoyo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38398" y="2439192"/>
            <a:ext cx="1473816" cy="1583148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192297"/>
              <a:gd name="connsiteX1" fmla="*/ 1086975 w 1409468"/>
              <a:gd name="connsiteY1" fmla="*/ 21882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  <a:gd name="connsiteX0" fmla="*/ 983631 w 1409468"/>
              <a:gd name="connsiteY0" fmla="*/ 0 h 1227316"/>
              <a:gd name="connsiteX1" fmla="*/ 1086975 w 1409468"/>
              <a:gd name="connsiteY1" fmla="*/ 218821 h 1227316"/>
              <a:gd name="connsiteX2" fmla="*/ 1401439 w 1409468"/>
              <a:gd name="connsiteY2" fmla="*/ 614653 h 1227316"/>
              <a:gd name="connsiteX3" fmla="*/ 1309701 w 1409468"/>
              <a:gd name="connsiteY3" fmla="*/ 1192297 h 1227316"/>
              <a:gd name="connsiteX4" fmla="*/ 1009163 w 1409468"/>
              <a:gd name="connsiteY4" fmla="*/ 1226905 h 1227316"/>
              <a:gd name="connsiteX5" fmla="*/ 0 w 1409468"/>
              <a:gd name="connsiteY5" fmla="*/ 1192297 h 1227316"/>
              <a:gd name="connsiteX6" fmla="*/ 17577 w 1409468"/>
              <a:gd name="connsiteY6" fmla="*/ 1077130 h 1227316"/>
              <a:gd name="connsiteX7" fmla="*/ 983631 w 1409468"/>
              <a:gd name="connsiteY7" fmla="*/ 0 h 12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468" h="1227316">
                <a:moveTo>
                  <a:pt x="983631" y="0"/>
                </a:moveTo>
                <a:cubicBezTo>
                  <a:pt x="995472" y="81434"/>
                  <a:pt x="1075134" y="137387"/>
                  <a:pt x="1086975" y="218821"/>
                </a:cubicBezTo>
                <a:cubicBezTo>
                  <a:pt x="1215559" y="340255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cubicBezTo>
                  <a:pt x="1241654" y="1187155"/>
                  <a:pt x="1077210" y="1232047"/>
                  <a:pt x="1009163" y="1226905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window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66965" y="1257531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umbrella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5" y="1243796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x ray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901568" y="2409029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vas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4" y="3881125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zebra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28797" y="4610979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42821" y="2815411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8979" y="4298207"/>
                  <a:ext cx="1226520" cy="861982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9985" y="3066756"/>
                <a:ext cx="953837" cy="78128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415" y="1645777"/>
                <a:ext cx="1400082" cy="12863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0000" l="10000" r="90000">
                            <a14:foregroundMark x1="46333" y1="60357" x2="59398" y2="4254"/>
                            <a14:foregroundMark x1="60111" y1="193" x2="60111" y2="0"/>
                            <a14:foregroundMark x1="75111" y1="21310" x2="75111" y2="21310"/>
                            <a14:foregroundMark x1="74556" y1="21071" x2="73444" y2="21071"/>
                            <a14:foregroundMark x1="75000" y1="20595" x2="75000" y2="20595"/>
                            <a14:backgroundMark x1="57000" y1="595" x2="63444" y2="4405"/>
                            <a14:backgroundMark x1="63444" y1="4405" x2="66556" y2="3929"/>
                            <a14:backgroundMark x1="65778" y1="5952" x2="73333" y2="6310"/>
                            <a14:backgroundMark x1="73333" y1="6310" x2="74444" y2="11667"/>
                            <a14:backgroundMark x1="68333" y1="9286" x2="68333" y2="9286"/>
                            <a14:backgroundMark x1="70778" y1="11429" x2="70778" y2="11429"/>
                            <a14:backgroundMark x1="75222" y1="20952" x2="75222" y2="20952"/>
                            <a14:backgroundMark x1="77556" y1="22381" x2="77556" y2="22381"/>
                            <a14:backgroundMark x1="77111" y1="23571" x2="77111" y2="23571"/>
                            <a14:backgroundMark x1="79222" y1="29762" x2="79222" y2="29762"/>
                            <a14:backgroundMark x1="58889" y1="89643" x2="58889" y2="89643"/>
                            <a14:backgroundMark x1="41556" y1="89643" x2="41556" y2="89643"/>
                            <a14:backgroundMark x1="41111" y1="89048" x2="41111" y2="89048"/>
                            <a14:backgroundMark x1="59222" y1="89048" x2="59222" y2="89048"/>
                            <a14:backgroundMark x1="40333" y1="88452" x2="40333" y2="88452"/>
                            <a14:backgroundMark x1="75556" y1="20000" x2="7555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3889" y="4810351"/>
                <a:ext cx="1400300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174" y="2659767"/>
                <a:ext cx="1424551" cy="14775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5258" y="1823539"/>
                <a:ext cx="1400082" cy="11034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0640" y="4027600"/>
                <a:ext cx="1430480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87251" y="525361"/>
              <a:ext cx="12003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A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banana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258" y="373383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375" y="246319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t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1955" y="118445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fish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3983" y="112718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Dog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6560" y="232144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ppl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175" y="379353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egg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3789" y="452339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764161"/>
              <a:chOff x="10204000" y="789475"/>
              <a:chExt cx="2110566" cy="276416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A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Apple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57544" y="2146542"/>
                <a:ext cx="1434454" cy="1407094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96228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0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78" grpId="0" animBg="1"/>
      <p:bldP spid="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8979" y="4298207"/>
                  <a:ext cx="1226520" cy="861982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9985" y="3066756"/>
                <a:ext cx="953837" cy="78128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415" y="1645777"/>
                <a:ext cx="1400082" cy="12863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0000" l="10000" r="90000">
                            <a14:foregroundMark x1="46333" y1="60357" x2="59398" y2="4254"/>
                            <a14:foregroundMark x1="60111" y1="193" x2="60111" y2="0"/>
                            <a14:foregroundMark x1="75111" y1="21310" x2="75111" y2="21310"/>
                            <a14:foregroundMark x1="74556" y1="21071" x2="73444" y2="21071"/>
                            <a14:foregroundMark x1="75000" y1="20595" x2="75000" y2="20595"/>
                            <a14:backgroundMark x1="57000" y1="595" x2="63444" y2="4405"/>
                            <a14:backgroundMark x1="63444" y1="4405" x2="66556" y2="3929"/>
                            <a14:backgroundMark x1="65778" y1="5952" x2="73333" y2="6310"/>
                            <a14:backgroundMark x1="73333" y1="6310" x2="74444" y2="11667"/>
                            <a14:backgroundMark x1="68333" y1="9286" x2="68333" y2="9286"/>
                            <a14:backgroundMark x1="70778" y1="11429" x2="70778" y2="11429"/>
                            <a14:backgroundMark x1="75222" y1="20952" x2="75222" y2="20952"/>
                            <a14:backgroundMark x1="77556" y1="22381" x2="77556" y2="22381"/>
                            <a14:backgroundMark x1="77111" y1="23571" x2="77111" y2="23571"/>
                            <a14:backgroundMark x1="79222" y1="29762" x2="79222" y2="29762"/>
                            <a14:backgroundMark x1="58889" y1="89643" x2="58889" y2="89643"/>
                            <a14:backgroundMark x1="41556" y1="89643" x2="41556" y2="89643"/>
                            <a14:backgroundMark x1="41111" y1="89048" x2="41111" y2="89048"/>
                            <a14:backgroundMark x1="59222" y1="89048" x2="59222" y2="89048"/>
                            <a14:backgroundMark x1="40333" y1="88452" x2="40333" y2="88452"/>
                            <a14:backgroundMark x1="75556" y1="20000" x2="7555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3889" y="4810351"/>
                <a:ext cx="1400300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174" y="2659767"/>
                <a:ext cx="1424551" cy="14775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5258" y="1823539"/>
                <a:ext cx="1400082" cy="11034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0640" y="4027600"/>
                <a:ext cx="1430480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77345" y="525361"/>
              <a:ext cx="12202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B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banana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258" y="373383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375" y="246319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t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1955" y="118445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fish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3983" y="112718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Dog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6560" y="232144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ppl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175" y="379353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egg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3789" y="452339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078839" y="2238073"/>
              <a:ext cx="2234097" cy="2693516"/>
              <a:chOff x="10055953" y="772920"/>
              <a:chExt cx="2274335" cy="269351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055953" y="772920"/>
                <a:ext cx="227433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B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en-US" sz="3600" dirty="0">
                    <a:latin typeface="Arial Black" panose="020B0A04020102020204" pitchFamily="34" charset="0"/>
                  </a:rPr>
                  <a:t>Banana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11553" y="2154287"/>
                <a:ext cx="1580446" cy="1312149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69975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0">
                                      <p:cBhvr>
                                        <p:cTn id="14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8979" y="4298207"/>
                  <a:ext cx="1226520" cy="861982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9985" y="3066756"/>
                <a:ext cx="953837" cy="78128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415" y="1645777"/>
                <a:ext cx="1400082" cy="12863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0000" l="10000" r="90000">
                            <a14:foregroundMark x1="46333" y1="60357" x2="59398" y2="4254"/>
                            <a14:foregroundMark x1="60111" y1="193" x2="60111" y2="0"/>
                            <a14:foregroundMark x1="75111" y1="21310" x2="75111" y2="21310"/>
                            <a14:foregroundMark x1="74556" y1="21071" x2="73444" y2="21071"/>
                            <a14:foregroundMark x1="75000" y1="20595" x2="75000" y2="20595"/>
                            <a14:backgroundMark x1="57000" y1="595" x2="63444" y2="4405"/>
                            <a14:backgroundMark x1="63444" y1="4405" x2="66556" y2="3929"/>
                            <a14:backgroundMark x1="65778" y1="5952" x2="73333" y2="6310"/>
                            <a14:backgroundMark x1="73333" y1="6310" x2="74444" y2="11667"/>
                            <a14:backgroundMark x1="68333" y1="9286" x2="68333" y2="9286"/>
                            <a14:backgroundMark x1="70778" y1="11429" x2="70778" y2="11429"/>
                            <a14:backgroundMark x1="75222" y1="20952" x2="75222" y2="20952"/>
                            <a14:backgroundMark x1="77556" y1="22381" x2="77556" y2="22381"/>
                            <a14:backgroundMark x1="77111" y1="23571" x2="77111" y2="23571"/>
                            <a14:backgroundMark x1="79222" y1="29762" x2="79222" y2="29762"/>
                            <a14:backgroundMark x1="58889" y1="89643" x2="58889" y2="89643"/>
                            <a14:backgroundMark x1="41556" y1="89643" x2="41556" y2="89643"/>
                            <a14:backgroundMark x1="41111" y1="89048" x2="41111" y2="89048"/>
                            <a14:backgroundMark x1="59222" y1="89048" x2="59222" y2="89048"/>
                            <a14:backgroundMark x1="40333" y1="88452" x2="40333" y2="88452"/>
                            <a14:backgroundMark x1="75556" y1="20000" x2="7555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3889" y="4810351"/>
                <a:ext cx="1400300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174" y="2659767"/>
                <a:ext cx="1424551" cy="14775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5258" y="1823539"/>
                <a:ext cx="1400082" cy="11034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0640" y="4027600"/>
                <a:ext cx="1430480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85359" y="525361"/>
              <a:ext cx="12041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</a:rPr>
                <a:t>C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banana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258" y="373383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375" y="246319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t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1955" y="118445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fish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3983" y="112718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Dog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6560" y="232144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ppl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175" y="379353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egg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3789" y="452339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707908"/>
              <a:chOff x="10204000" y="789475"/>
              <a:chExt cx="2110566" cy="270790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C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Cat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57544" y="2202795"/>
                <a:ext cx="1434454" cy="1294588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3996228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100000">
                                      <p:cBhvr>
                                        <p:cTn id="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8979" y="4298207"/>
                  <a:ext cx="1226520" cy="861982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9985" y="3066756"/>
                <a:ext cx="953837" cy="78128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415" y="1645777"/>
                <a:ext cx="1400082" cy="12863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0000" l="10000" r="90000">
                            <a14:foregroundMark x1="46333" y1="60357" x2="59398" y2="4254"/>
                            <a14:foregroundMark x1="60111" y1="193" x2="60111" y2="0"/>
                            <a14:foregroundMark x1="75111" y1="21310" x2="75111" y2="21310"/>
                            <a14:foregroundMark x1="74556" y1="21071" x2="73444" y2="21071"/>
                            <a14:foregroundMark x1="75000" y1="20595" x2="75000" y2="20595"/>
                            <a14:backgroundMark x1="57000" y1="595" x2="63444" y2="4405"/>
                            <a14:backgroundMark x1="63444" y1="4405" x2="66556" y2="3929"/>
                            <a14:backgroundMark x1="65778" y1="5952" x2="73333" y2="6310"/>
                            <a14:backgroundMark x1="73333" y1="6310" x2="74444" y2="11667"/>
                            <a14:backgroundMark x1="68333" y1="9286" x2="68333" y2="9286"/>
                            <a14:backgroundMark x1="70778" y1="11429" x2="70778" y2="11429"/>
                            <a14:backgroundMark x1="75222" y1="20952" x2="75222" y2="20952"/>
                            <a14:backgroundMark x1="77556" y1="22381" x2="77556" y2="22381"/>
                            <a14:backgroundMark x1="77111" y1="23571" x2="77111" y2="23571"/>
                            <a14:backgroundMark x1="79222" y1="29762" x2="79222" y2="29762"/>
                            <a14:backgroundMark x1="58889" y1="89643" x2="58889" y2="89643"/>
                            <a14:backgroundMark x1="41556" y1="89643" x2="41556" y2="89643"/>
                            <a14:backgroundMark x1="41111" y1="89048" x2="41111" y2="89048"/>
                            <a14:backgroundMark x1="59222" y1="89048" x2="59222" y2="89048"/>
                            <a14:backgroundMark x1="40333" y1="88452" x2="40333" y2="88452"/>
                            <a14:backgroundMark x1="75556" y1="20000" x2="7555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3889" y="4810351"/>
                <a:ext cx="1400300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174" y="2659767"/>
                <a:ext cx="1424551" cy="14775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5258" y="1823539"/>
                <a:ext cx="1400082" cy="11034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0640" y="4027600"/>
                <a:ext cx="1430480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57307" y="525361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D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banana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258" y="373383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375" y="246319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t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1955" y="118445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fish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3983" y="112718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Dog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6560" y="232144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ppl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175" y="379353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egg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3789" y="452339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707908"/>
              <a:chOff x="10204000" y="789475"/>
              <a:chExt cx="2110566" cy="270790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D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Dog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39474" y="2202795"/>
                <a:ext cx="1270594" cy="1294588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10974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1" animBg="1"/>
      <p:bldP spid="44" grpId="2" animBg="1"/>
      <p:bldP spid="44" grpId="3" animBg="1"/>
      <p:bldP spid="44" grpId="5" animBg="1"/>
      <p:bldP spid="44" grpId="6" animBg="1"/>
      <p:bldP spid="44" grpId="7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8979" y="4298207"/>
                  <a:ext cx="1226520" cy="861982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9985" y="3066756"/>
                <a:ext cx="953837" cy="78128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415" y="1645777"/>
                <a:ext cx="1400082" cy="12863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0000" l="10000" r="90000">
                            <a14:foregroundMark x1="46333" y1="60357" x2="59398" y2="4254"/>
                            <a14:foregroundMark x1="60111" y1="193" x2="60111" y2="0"/>
                            <a14:foregroundMark x1="75111" y1="21310" x2="75111" y2="21310"/>
                            <a14:foregroundMark x1="74556" y1="21071" x2="73444" y2="21071"/>
                            <a14:foregroundMark x1="75000" y1="20595" x2="75000" y2="20595"/>
                            <a14:backgroundMark x1="57000" y1="595" x2="63444" y2="4405"/>
                            <a14:backgroundMark x1="63444" y1="4405" x2="66556" y2="3929"/>
                            <a14:backgroundMark x1="65778" y1="5952" x2="73333" y2="6310"/>
                            <a14:backgroundMark x1="73333" y1="6310" x2="74444" y2="11667"/>
                            <a14:backgroundMark x1="68333" y1="9286" x2="68333" y2="9286"/>
                            <a14:backgroundMark x1="70778" y1="11429" x2="70778" y2="11429"/>
                            <a14:backgroundMark x1="75222" y1="20952" x2="75222" y2="20952"/>
                            <a14:backgroundMark x1="77556" y1="22381" x2="77556" y2="22381"/>
                            <a14:backgroundMark x1="77111" y1="23571" x2="77111" y2="23571"/>
                            <a14:backgroundMark x1="79222" y1="29762" x2="79222" y2="29762"/>
                            <a14:backgroundMark x1="58889" y1="89643" x2="58889" y2="89643"/>
                            <a14:backgroundMark x1="41556" y1="89643" x2="41556" y2="89643"/>
                            <a14:backgroundMark x1="41111" y1="89048" x2="41111" y2="89048"/>
                            <a14:backgroundMark x1="59222" y1="89048" x2="59222" y2="89048"/>
                            <a14:backgroundMark x1="40333" y1="88452" x2="40333" y2="88452"/>
                            <a14:backgroundMark x1="75556" y1="20000" x2="7555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3889" y="4810351"/>
                <a:ext cx="1400300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174" y="2659767"/>
                <a:ext cx="1424551" cy="14775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5258" y="1823539"/>
                <a:ext cx="1400082" cy="11034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0640" y="4027600"/>
                <a:ext cx="1430480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98985" y="525361"/>
              <a:ext cx="11769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E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banana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258" y="373383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375" y="246319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t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1955" y="118445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fish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3983" y="112718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Dog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6560" y="232144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ppl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175" y="379353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egg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3789" y="452339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597927"/>
              <a:chOff x="10204000" y="789475"/>
              <a:chExt cx="2110566" cy="259792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E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Egg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57544" y="2312776"/>
                <a:ext cx="1434454" cy="1074626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763144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  <p:bldP spid="44" grpId="4" animBg="1"/>
      <p:bldP spid="44" grpId="6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8979" y="4298207"/>
                  <a:ext cx="1226520" cy="861982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9985" y="3066756"/>
                <a:ext cx="953837" cy="78128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7415" y="1645777"/>
                <a:ext cx="1400082" cy="12863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0000" l="10000" r="90000">
                            <a14:foregroundMark x1="46333" y1="60357" x2="59398" y2="4254"/>
                            <a14:foregroundMark x1="60111" y1="193" x2="60111" y2="0"/>
                            <a14:foregroundMark x1="75111" y1="21310" x2="75111" y2="21310"/>
                            <a14:foregroundMark x1="74556" y1="21071" x2="73444" y2="21071"/>
                            <a14:foregroundMark x1="75000" y1="20595" x2="75000" y2="20595"/>
                            <a14:backgroundMark x1="57000" y1="595" x2="63444" y2="4405"/>
                            <a14:backgroundMark x1="63444" y1="4405" x2="66556" y2="3929"/>
                            <a14:backgroundMark x1="65778" y1="5952" x2="73333" y2="6310"/>
                            <a14:backgroundMark x1="73333" y1="6310" x2="74444" y2="11667"/>
                            <a14:backgroundMark x1="68333" y1="9286" x2="68333" y2="9286"/>
                            <a14:backgroundMark x1="70778" y1="11429" x2="70778" y2="11429"/>
                            <a14:backgroundMark x1="75222" y1="20952" x2="75222" y2="20952"/>
                            <a14:backgroundMark x1="77556" y1="22381" x2="77556" y2="22381"/>
                            <a14:backgroundMark x1="77111" y1="23571" x2="77111" y2="23571"/>
                            <a14:backgroundMark x1="79222" y1="29762" x2="79222" y2="29762"/>
                            <a14:backgroundMark x1="58889" y1="89643" x2="58889" y2="89643"/>
                            <a14:backgroundMark x1="41556" y1="89643" x2="41556" y2="89643"/>
                            <a14:backgroundMark x1="41111" y1="89048" x2="41111" y2="89048"/>
                            <a14:backgroundMark x1="59222" y1="89048" x2="59222" y2="89048"/>
                            <a14:backgroundMark x1="40333" y1="88452" x2="40333" y2="88452"/>
                            <a14:backgroundMark x1="75556" y1="20000" x2="75556" y2="2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3889" y="4810351"/>
                <a:ext cx="1400300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3174" y="2659767"/>
                <a:ext cx="1424551" cy="14775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5258" y="1823539"/>
                <a:ext cx="1400082" cy="11034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0640" y="4027600"/>
                <a:ext cx="1430480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315015" y="525361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F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banana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258" y="373383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t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375" y="246319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cat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1955" y="118445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fish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3983" y="112718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Dog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6560" y="232144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pple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175" y="379353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egg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3789" y="452339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397089"/>
              <a:chOff x="10204000" y="789475"/>
              <a:chExt cx="2110566" cy="239708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F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en-US" sz="4400" dirty="0">
                    <a:latin typeface="Arial Black" panose="020B0A04020102020204" pitchFamily="34" charset="0"/>
                  </a:rPr>
                  <a:t>Fish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66770" y="2333848"/>
                <a:ext cx="1725229" cy="852716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55224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4" animBg="1"/>
      <p:bldP spid="44" grpId="5" animBg="1"/>
      <p:bldP spid="44" grpId="6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EF6962E4-2CA5-4ADA-ADAE-3DF4503C693B}"/>
              </a:ext>
            </a:extLst>
          </p:cNvPr>
          <p:cNvGrpSpPr/>
          <p:nvPr/>
        </p:nvGrpSpPr>
        <p:grpSpPr>
          <a:xfrm>
            <a:off x="1721280" y="721200"/>
            <a:ext cx="5560034" cy="5492972"/>
            <a:chOff x="1721280" y="721200"/>
            <a:chExt cx="5560034" cy="54929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215FA3-58EF-45EB-B820-7FAECE46AA9C}"/>
                </a:ext>
              </a:extLst>
            </p:cNvPr>
            <p:cNvGrpSpPr/>
            <p:nvPr/>
          </p:nvGrpSpPr>
          <p:grpSpPr>
            <a:xfrm>
              <a:off x="1721280" y="721200"/>
              <a:ext cx="5560034" cy="5492972"/>
              <a:chOff x="997380" y="949800"/>
              <a:chExt cx="5560034" cy="54929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7CBDE7-5801-4C2B-8F8F-129E5D7E9830}"/>
                  </a:ext>
                </a:extLst>
              </p:cNvPr>
              <p:cNvGrpSpPr/>
              <p:nvPr/>
            </p:nvGrpSpPr>
            <p:grpSpPr>
              <a:xfrm>
                <a:off x="997380" y="949800"/>
                <a:ext cx="5560034" cy="5492972"/>
                <a:chOff x="997380" y="949800"/>
                <a:chExt cx="5560034" cy="549297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83202A-0E5A-41DB-99F4-7AF50245B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7380" y="949800"/>
                  <a:ext cx="5560034" cy="5492972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4F9DFC6-C85A-422B-9F95-3E842CF76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8851" y="3876255"/>
                  <a:ext cx="1366953" cy="1366953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5655B1-C33D-490E-B4CD-1E018B51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7253" y="2696826"/>
                <a:ext cx="1352150" cy="128344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985542-32EB-4E87-AFAB-2152FFB99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7324" y="1690839"/>
                <a:ext cx="1163054" cy="18266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A5F276-D1EB-4F24-BFC7-5F6CBB558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8474" y="4810351"/>
                <a:ext cx="991129" cy="13069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9E1F056-2BC0-4FBC-B1E2-368DBA0E7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0292" y="1884405"/>
                <a:ext cx="1508228" cy="22529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7E8ACF-C5BC-4E35-9A95-675F76C1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6312" y="1646595"/>
                <a:ext cx="1564963" cy="12361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FBCBFE-B2BD-48C9-805F-863F18DF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50691" y="4145584"/>
                <a:ext cx="1190377" cy="1403196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7FB62C-2634-4EAC-97A7-917E5358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941" y="2511097"/>
              <a:ext cx="2064139" cy="2064139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8ACBC9-DA04-4962-94D6-3010E90CC005}"/>
              </a:ext>
            </a:extLst>
          </p:cNvPr>
          <p:cNvSpPr/>
          <p:nvPr/>
        </p:nvSpPr>
        <p:spPr>
          <a:xfrm>
            <a:off x="3881811" y="6176072"/>
            <a:ext cx="8310187" cy="6386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69565-A11D-4499-B304-3736EC1468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188" y="683896"/>
            <a:ext cx="2231899" cy="6174104"/>
          </a:xfrm>
          <a:custGeom>
            <a:avLst/>
            <a:gdLst>
              <a:gd name="connsiteX0" fmla="*/ 2231899 w 2231899"/>
              <a:gd name="connsiteY0" fmla="*/ 0 h 6174104"/>
              <a:gd name="connsiteX1" fmla="*/ 2201751 w 2231899"/>
              <a:gd name="connsiteY1" fmla="*/ 27882 h 6174104"/>
              <a:gd name="connsiteX2" fmla="*/ 2042325 w 2231899"/>
              <a:gd name="connsiteY2" fmla="*/ 191627 h 6174104"/>
              <a:gd name="connsiteX3" fmla="*/ 1965019 w 2231899"/>
              <a:gd name="connsiteY3" fmla="*/ 265599 h 6174104"/>
              <a:gd name="connsiteX4" fmla="*/ 714587 w 2231899"/>
              <a:gd name="connsiteY4" fmla="*/ 4504794 h 6174104"/>
              <a:gd name="connsiteX5" fmla="*/ 1134774 w 2231899"/>
              <a:gd name="connsiteY5" fmla="*/ 6095039 h 6174104"/>
              <a:gd name="connsiteX6" fmla="*/ 1169924 w 2231899"/>
              <a:gd name="connsiteY6" fmla="*/ 6174104 h 6174104"/>
              <a:gd name="connsiteX7" fmla="*/ 193016 w 2231899"/>
              <a:gd name="connsiteY7" fmla="*/ 6174104 h 6174104"/>
              <a:gd name="connsiteX8" fmla="*/ 160769 w 2231899"/>
              <a:gd name="connsiteY8" fmla="*/ 6060856 h 6174104"/>
              <a:gd name="connsiteX9" fmla="*/ 160757 w 2231899"/>
              <a:gd name="connsiteY9" fmla="*/ 6060806 h 6174104"/>
              <a:gd name="connsiteX10" fmla="*/ 82322 w 2231899"/>
              <a:gd name="connsiteY10" fmla="*/ 5700027 h 6174104"/>
              <a:gd name="connsiteX11" fmla="*/ 76829 w 2231899"/>
              <a:gd name="connsiteY11" fmla="*/ 5671452 h 6174104"/>
              <a:gd name="connsiteX12" fmla="*/ 28243 w 2231899"/>
              <a:gd name="connsiteY12" fmla="*/ 5313002 h 6174104"/>
              <a:gd name="connsiteX13" fmla="*/ 22129 w 2231899"/>
              <a:gd name="connsiteY13" fmla="*/ 5255784 h 6174104"/>
              <a:gd name="connsiteX14" fmla="*/ 15008 w 2231899"/>
              <a:gd name="connsiteY14" fmla="*/ 5163806 h 6174104"/>
              <a:gd name="connsiteX15" fmla="*/ 7155 w 2231899"/>
              <a:gd name="connsiteY15" fmla="*/ 5044884 h 6174104"/>
              <a:gd name="connsiteX16" fmla="*/ 3374 w 2231899"/>
              <a:gd name="connsiteY16" fmla="*/ 4949761 h 6174104"/>
              <a:gd name="connsiteX17" fmla="*/ 266 w 2231899"/>
              <a:gd name="connsiteY17" fmla="*/ 4830694 h 6174104"/>
              <a:gd name="connsiteX18" fmla="*/ 0 w 2231899"/>
              <a:gd name="connsiteY18" fmla="*/ 4733358 h 6174104"/>
              <a:gd name="connsiteX19" fmla="*/ 1575 w 2231899"/>
              <a:gd name="connsiteY19" fmla="*/ 4613566 h 6174104"/>
              <a:gd name="connsiteX20" fmla="*/ 4922 w 2231899"/>
              <a:gd name="connsiteY20" fmla="*/ 4514589 h 6174104"/>
              <a:gd name="connsiteX21" fmla="*/ 11201 w 2231899"/>
              <a:gd name="connsiteY21" fmla="*/ 4393733 h 6174104"/>
              <a:gd name="connsiteX22" fmla="*/ 18206 w 2231899"/>
              <a:gd name="connsiteY22" fmla="*/ 4293721 h 6174104"/>
              <a:gd name="connsiteX23" fmla="*/ 29276 w 2231899"/>
              <a:gd name="connsiteY23" fmla="*/ 4171411 h 6174104"/>
              <a:gd name="connsiteX24" fmla="*/ 39935 w 2231899"/>
              <a:gd name="connsiteY24" fmla="*/ 4070980 h 6174104"/>
              <a:gd name="connsiteX25" fmla="*/ 55949 w 2231899"/>
              <a:gd name="connsiteY25" fmla="*/ 3946823 h 6174104"/>
              <a:gd name="connsiteX26" fmla="*/ 70201 w 2231899"/>
              <a:gd name="connsiteY26" fmla="*/ 3846615 h 6174104"/>
              <a:gd name="connsiteX27" fmla="*/ 91417 w 2231899"/>
              <a:gd name="connsiteY27" fmla="*/ 3720008 h 6174104"/>
              <a:gd name="connsiteX28" fmla="*/ 109097 w 2231899"/>
              <a:gd name="connsiteY28" fmla="*/ 3620945 h 6174104"/>
              <a:gd name="connsiteX29" fmla="*/ 135997 w 2231899"/>
              <a:gd name="connsiteY29" fmla="*/ 3490643 h 6174104"/>
              <a:gd name="connsiteX30" fmla="*/ 156711 w 2231899"/>
              <a:gd name="connsiteY30" fmla="*/ 3394294 h 6174104"/>
              <a:gd name="connsiteX31" fmla="*/ 190330 w 2231899"/>
              <a:gd name="connsiteY31" fmla="*/ 3257505 h 6174104"/>
              <a:gd name="connsiteX32" fmla="*/ 213154 w 2231899"/>
              <a:gd name="connsiteY32" fmla="*/ 3166925 h 6174104"/>
              <a:gd name="connsiteX33" fmla="*/ 256527 w 2231899"/>
              <a:gd name="connsiteY33" fmla="*/ 3015131 h 6174104"/>
              <a:gd name="connsiteX34" fmla="*/ 278512 w 2231899"/>
              <a:gd name="connsiteY34" fmla="*/ 2939197 h 6174104"/>
              <a:gd name="connsiteX35" fmla="*/ 352888 w 2231899"/>
              <a:gd name="connsiteY35" fmla="*/ 2711407 h 6174104"/>
              <a:gd name="connsiteX36" fmla="*/ 494123 w 2231899"/>
              <a:gd name="connsiteY36" fmla="*/ 2343676 h 6174104"/>
              <a:gd name="connsiteX37" fmla="*/ 515684 w 2231899"/>
              <a:gd name="connsiteY37" fmla="*/ 2291233 h 6174104"/>
              <a:gd name="connsiteX38" fmla="*/ 583364 w 2231899"/>
              <a:gd name="connsiteY38" fmla="*/ 2144436 h 6174104"/>
              <a:gd name="connsiteX39" fmla="*/ 714684 w 2231899"/>
              <a:gd name="connsiteY39" fmla="*/ 1869780 h 6174104"/>
              <a:gd name="connsiteX40" fmla="*/ 796753 w 2231899"/>
              <a:gd name="connsiteY40" fmla="*/ 1718693 h 6174104"/>
              <a:gd name="connsiteX41" fmla="*/ 932510 w 2231899"/>
              <a:gd name="connsiteY41" fmla="*/ 1482208 h 6174104"/>
              <a:gd name="connsiteX42" fmla="*/ 1096575 w 2231899"/>
              <a:gd name="connsiteY42" fmla="*/ 1222712 h 6174104"/>
              <a:gd name="connsiteX43" fmla="*/ 1309863 w 2231899"/>
              <a:gd name="connsiteY43" fmla="*/ 930747 h 6174104"/>
              <a:gd name="connsiteX44" fmla="*/ 1341626 w 2231899"/>
              <a:gd name="connsiteY44" fmla="*/ 889417 h 6174104"/>
              <a:gd name="connsiteX45" fmla="*/ 1558197 w 2231899"/>
              <a:gd name="connsiteY45" fmla="*/ 631984 h 6174104"/>
              <a:gd name="connsiteX46" fmla="*/ 1599953 w 2231899"/>
              <a:gd name="connsiteY46" fmla="*/ 585729 h 6174104"/>
              <a:gd name="connsiteX47" fmla="*/ 1828556 w 2231899"/>
              <a:gd name="connsiteY47" fmla="*/ 349841 h 6174104"/>
              <a:gd name="connsiteX48" fmla="*/ 1864662 w 2231899"/>
              <a:gd name="connsiteY48" fmla="*/ 315890 h 6174104"/>
              <a:gd name="connsiteX49" fmla="*/ 2115907 w 2231899"/>
              <a:gd name="connsiteY49" fmla="*/ 91761 h 617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31899" h="6174104">
                <a:moveTo>
                  <a:pt x="2231899" y="0"/>
                </a:moveTo>
                <a:lnTo>
                  <a:pt x="2201751" y="27882"/>
                </a:lnTo>
                <a:lnTo>
                  <a:pt x="2042325" y="191627"/>
                </a:lnTo>
                <a:lnTo>
                  <a:pt x="1965019" y="265599"/>
                </a:lnTo>
                <a:cubicBezTo>
                  <a:pt x="1019209" y="1220168"/>
                  <a:pt x="503849" y="2799811"/>
                  <a:pt x="714587" y="4504794"/>
                </a:cubicBezTo>
                <a:cubicBezTo>
                  <a:pt x="784833" y="5073122"/>
                  <a:pt x="929938" y="5608299"/>
                  <a:pt x="1134774" y="6095039"/>
                </a:cubicBezTo>
                <a:lnTo>
                  <a:pt x="1169924" y="6174104"/>
                </a:lnTo>
                <a:lnTo>
                  <a:pt x="193016" y="6174104"/>
                </a:lnTo>
                <a:lnTo>
                  <a:pt x="160769" y="6060856"/>
                </a:lnTo>
                <a:lnTo>
                  <a:pt x="160757" y="6060806"/>
                </a:lnTo>
                <a:lnTo>
                  <a:pt x="82322" y="5700027"/>
                </a:lnTo>
                <a:lnTo>
                  <a:pt x="76829" y="5671452"/>
                </a:lnTo>
                <a:lnTo>
                  <a:pt x="28243" y="5313002"/>
                </a:lnTo>
                <a:lnTo>
                  <a:pt x="22129" y="5255784"/>
                </a:lnTo>
                <a:lnTo>
                  <a:pt x="15008" y="5163806"/>
                </a:lnTo>
                <a:lnTo>
                  <a:pt x="7155" y="5044884"/>
                </a:lnTo>
                <a:lnTo>
                  <a:pt x="3374" y="4949761"/>
                </a:lnTo>
                <a:lnTo>
                  <a:pt x="266" y="4830694"/>
                </a:lnTo>
                <a:lnTo>
                  <a:pt x="0" y="4733358"/>
                </a:lnTo>
                <a:lnTo>
                  <a:pt x="1575" y="4613566"/>
                </a:lnTo>
                <a:lnTo>
                  <a:pt x="4922" y="4514589"/>
                </a:lnTo>
                <a:lnTo>
                  <a:pt x="11201" y="4393733"/>
                </a:lnTo>
                <a:lnTo>
                  <a:pt x="18206" y="4293721"/>
                </a:lnTo>
                <a:lnTo>
                  <a:pt x="29276" y="4171411"/>
                </a:lnTo>
                <a:lnTo>
                  <a:pt x="39935" y="4070980"/>
                </a:lnTo>
                <a:lnTo>
                  <a:pt x="55949" y="3946823"/>
                </a:lnTo>
                <a:lnTo>
                  <a:pt x="70201" y="3846615"/>
                </a:lnTo>
                <a:lnTo>
                  <a:pt x="91417" y="3720008"/>
                </a:lnTo>
                <a:lnTo>
                  <a:pt x="109097" y="3620945"/>
                </a:lnTo>
                <a:lnTo>
                  <a:pt x="135997" y="3490643"/>
                </a:lnTo>
                <a:lnTo>
                  <a:pt x="156711" y="3394294"/>
                </a:lnTo>
                <a:lnTo>
                  <a:pt x="190330" y="3257505"/>
                </a:lnTo>
                <a:lnTo>
                  <a:pt x="213154" y="3166925"/>
                </a:lnTo>
                <a:lnTo>
                  <a:pt x="256527" y="3015131"/>
                </a:lnTo>
                <a:lnTo>
                  <a:pt x="278512" y="2939197"/>
                </a:lnTo>
                <a:lnTo>
                  <a:pt x="352888" y="2711407"/>
                </a:lnTo>
                <a:lnTo>
                  <a:pt x="494123" y="2343676"/>
                </a:lnTo>
                <a:lnTo>
                  <a:pt x="515684" y="2291233"/>
                </a:lnTo>
                <a:lnTo>
                  <a:pt x="583364" y="2144436"/>
                </a:lnTo>
                <a:lnTo>
                  <a:pt x="714684" y="1869780"/>
                </a:lnTo>
                <a:lnTo>
                  <a:pt x="796753" y="1718693"/>
                </a:lnTo>
                <a:lnTo>
                  <a:pt x="932510" y="1482208"/>
                </a:lnTo>
                <a:lnTo>
                  <a:pt x="1096575" y="1222712"/>
                </a:lnTo>
                <a:lnTo>
                  <a:pt x="1309863" y="930747"/>
                </a:lnTo>
                <a:lnTo>
                  <a:pt x="1341626" y="889417"/>
                </a:lnTo>
                <a:lnTo>
                  <a:pt x="1558197" y="631984"/>
                </a:lnTo>
                <a:lnTo>
                  <a:pt x="1599953" y="585729"/>
                </a:lnTo>
                <a:lnTo>
                  <a:pt x="1828556" y="349841"/>
                </a:lnTo>
                <a:lnTo>
                  <a:pt x="1864662" y="315890"/>
                </a:lnTo>
                <a:lnTo>
                  <a:pt x="2115907" y="91761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7684F-B03B-4E31-981C-177C406FE4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0"/>
            <a:ext cx="3602181" cy="6858000"/>
          </a:xfrm>
          <a:custGeom>
            <a:avLst/>
            <a:gdLst>
              <a:gd name="connsiteX0" fmla="*/ 0 w 3602181"/>
              <a:gd name="connsiteY0" fmla="*/ 0 h 6858000"/>
              <a:gd name="connsiteX1" fmla="*/ 3602181 w 3602181"/>
              <a:gd name="connsiteY1" fmla="*/ 0 h 6858000"/>
              <a:gd name="connsiteX2" fmla="*/ 3523046 w 3602181"/>
              <a:gd name="connsiteY2" fmla="*/ 52368 h 6858000"/>
              <a:gd name="connsiteX3" fmla="*/ 3405919 w 3602181"/>
              <a:gd name="connsiteY3" fmla="*/ 106039 h 6858000"/>
              <a:gd name="connsiteX4" fmla="*/ 3227416 w 3602181"/>
              <a:gd name="connsiteY4" fmla="*/ 198882 h 6858000"/>
              <a:gd name="connsiteX5" fmla="*/ 3209155 w 3602181"/>
              <a:gd name="connsiteY5" fmla="*/ 209533 h 6858000"/>
              <a:gd name="connsiteX6" fmla="*/ 3194198 w 3602181"/>
              <a:gd name="connsiteY6" fmla="*/ 217400 h 6858000"/>
              <a:gd name="connsiteX7" fmla="*/ 3146675 w 3602181"/>
              <a:gd name="connsiteY7" fmla="*/ 245975 h 6858000"/>
              <a:gd name="connsiteX8" fmla="*/ 3051253 w 3602181"/>
              <a:gd name="connsiteY8" fmla="*/ 301631 h 6858000"/>
              <a:gd name="connsiteX9" fmla="*/ 3014449 w 3602181"/>
              <a:gd name="connsiteY9" fmla="*/ 325481 h 6858000"/>
              <a:gd name="connsiteX10" fmla="*/ 2985859 w 3602181"/>
              <a:gd name="connsiteY10" fmla="*/ 342672 h 6858000"/>
              <a:gd name="connsiteX11" fmla="*/ 2942814 w 3602181"/>
              <a:gd name="connsiteY11" fmla="*/ 371903 h 6858000"/>
              <a:gd name="connsiteX12" fmla="*/ 2877746 w 3602181"/>
              <a:gd name="connsiteY12" fmla="*/ 414069 h 6858000"/>
              <a:gd name="connsiteX13" fmla="*/ 2821329 w 3602181"/>
              <a:gd name="connsiteY13" fmla="*/ 454401 h 6858000"/>
              <a:gd name="connsiteX14" fmla="*/ 2781436 w 3602181"/>
              <a:gd name="connsiteY14" fmla="*/ 481491 h 6858000"/>
              <a:gd name="connsiteX15" fmla="*/ 2749862 w 3602181"/>
              <a:gd name="connsiteY15" fmla="*/ 505491 h 6858000"/>
              <a:gd name="connsiteX16" fmla="*/ 2707216 w 3602181"/>
              <a:gd name="connsiteY16" fmla="*/ 535978 h 6858000"/>
              <a:gd name="connsiteX17" fmla="*/ 2627434 w 3602181"/>
              <a:gd name="connsiteY17" fmla="*/ 598551 h 6858000"/>
              <a:gd name="connsiteX18" fmla="*/ 2581463 w 3602181"/>
              <a:gd name="connsiteY18" fmla="*/ 633495 h 6858000"/>
              <a:gd name="connsiteX19" fmla="*/ 2563236 w 3602181"/>
              <a:gd name="connsiteY19" fmla="*/ 648902 h 6858000"/>
              <a:gd name="connsiteX20" fmla="*/ 2539980 w 3602181"/>
              <a:gd name="connsiteY20" fmla="*/ 667142 h 6858000"/>
              <a:gd name="connsiteX21" fmla="*/ 2417265 w 3602181"/>
              <a:gd name="connsiteY21" fmla="*/ 772291 h 6858000"/>
              <a:gd name="connsiteX22" fmla="*/ 2386472 w 3602181"/>
              <a:gd name="connsiteY22" fmla="*/ 798320 h 6858000"/>
              <a:gd name="connsiteX23" fmla="*/ 2381955 w 3602181"/>
              <a:gd name="connsiteY23" fmla="*/ 802546 h 6858000"/>
              <a:gd name="connsiteX24" fmla="*/ 2376357 w 3602181"/>
              <a:gd name="connsiteY24" fmla="*/ 807343 h 6858000"/>
              <a:gd name="connsiteX25" fmla="*/ 2216666 w 3602181"/>
              <a:gd name="connsiteY25" fmla="*/ 956365 h 6858000"/>
              <a:gd name="connsiteX26" fmla="*/ 2206020 w 3602181"/>
              <a:gd name="connsiteY26" fmla="*/ 967161 h 6858000"/>
              <a:gd name="connsiteX27" fmla="*/ 2196997 w 3602181"/>
              <a:gd name="connsiteY27" fmla="*/ 975603 h 6858000"/>
              <a:gd name="connsiteX28" fmla="*/ 2158540 w 3602181"/>
              <a:gd name="connsiteY28" fmla="*/ 1015308 h 6858000"/>
              <a:gd name="connsiteX29" fmla="*/ 2061225 w 3602181"/>
              <a:gd name="connsiteY29" fmla="*/ 1113990 h 6858000"/>
              <a:gd name="connsiteX30" fmla="*/ 2034869 w 3602181"/>
              <a:gd name="connsiteY30" fmla="*/ 1142992 h 6858000"/>
              <a:gd name="connsiteX31" fmla="*/ 2013572 w 3602181"/>
              <a:gd name="connsiteY31" fmla="*/ 1164979 h 6858000"/>
              <a:gd name="connsiteX32" fmla="*/ 1974336 w 3602181"/>
              <a:gd name="connsiteY32" fmla="*/ 1209599 h 6858000"/>
              <a:gd name="connsiteX33" fmla="*/ 1910354 w 3602181"/>
              <a:gd name="connsiteY33" fmla="*/ 1280002 h 6858000"/>
              <a:gd name="connsiteX34" fmla="*/ 1868187 w 3602181"/>
              <a:gd name="connsiteY34" fmla="*/ 1330314 h 6858000"/>
              <a:gd name="connsiteX35" fmla="*/ 1836731 w 3602181"/>
              <a:gd name="connsiteY35" fmla="*/ 1366086 h 6858000"/>
              <a:gd name="connsiteX36" fmla="*/ 1806770 w 3602181"/>
              <a:gd name="connsiteY36" fmla="*/ 1403593 h 6858000"/>
              <a:gd name="connsiteX37" fmla="*/ 1764370 w 3602181"/>
              <a:gd name="connsiteY37" fmla="*/ 1454183 h 6858000"/>
              <a:gd name="connsiteX38" fmla="*/ 1704951 w 3602181"/>
              <a:gd name="connsiteY38" fmla="*/ 1531058 h 6858000"/>
              <a:gd name="connsiteX39" fmla="*/ 1667007 w 3602181"/>
              <a:gd name="connsiteY39" fmla="*/ 1578559 h 6858000"/>
              <a:gd name="connsiteX40" fmla="*/ 1648322 w 3602181"/>
              <a:gd name="connsiteY40" fmla="*/ 1604323 h 6858000"/>
              <a:gd name="connsiteX41" fmla="*/ 1623593 w 3602181"/>
              <a:gd name="connsiteY41" fmla="*/ 1636317 h 6858000"/>
              <a:gd name="connsiteX42" fmla="*/ 1539194 w 3602181"/>
              <a:gd name="connsiteY42" fmla="*/ 1754796 h 6858000"/>
              <a:gd name="connsiteX43" fmla="*/ 1504934 w 3602181"/>
              <a:gd name="connsiteY43" fmla="*/ 1802037 h 6858000"/>
              <a:gd name="connsiteX44" fmla="*/ 1497666 w 3602181"/>
              <a:gd name="connsiteY44" fmla="*/ 1813094 h 6858000"/>
              <a:gd name="connsiteX45" fmla="*/ 1488340 w 3602181"/>
              <a:gd name="connsiteY45" fmla="*/ 1826186 h 6858000"/>
              <a:gd name="connsiteX46" fmla="*/ 1358932 w 3602181"/>
              <a:gd name="connsiteY46" fmla="*/ 2023573 h 6858000"/>
              <a:gd name="connsiteX47" fmla="*/ 1356205 w 3602181"/>
              <a:gd name="connsiteY47" fmla="*/ 2028305 h 6858000"/>
              <a:gd name="connsiteX48" fmla="*/ 1351045 w 3602181"/>
              <a:gd name="connsiteY48" fmla="*/ 2036155 h 6858000"/>
              <a:gd name="connsiteX49" fmla="*/ 1205874 w 3602181"/>
              <a:gd name="connsiteY49" fmla="*/ 2280549 h 6858000"/>
              <a:gd name="connsiteX50" fmla="*/ 1142524 w 3602181"/>
              <a:gd name="connsiteY50" fmla="*/ 2399076 h 6858000"/>
              <a:gd name="connsiteX51" fmla="*/ 1118920 w 3602181"/>
              <a:gd name="connsiteY51" fmla="*/ 2440034 h 6858000"/>
              <a:gd name="connsiteX52" fmla="*/ 1104006 w 3602181"/>
              <a:gd name="connsiteY52" fmla="*/ 2471145 h 6858000"/>
              <a:gd name="connsiteX53" fmla="*/ 1069954 w 3602181"/>
              <a:gd name="connsiteY53" fmla="*/ 2534856 h 6858000"/>
              <a:gd name="connsiteX54" fmla="*/ 943819 w 3602181"/>
              <a:gd name="connsiteY54" fmla="*/ 2798714 h 6858000"/>
              <a:gd name="connsiteX55" fmla="*/ 919589 w 3602181"/>
              <a:gd name="connsiteY55" fmla="*/ 2855837 h 6858000"/>
              <a:gd name="connsiteX56" fmla="*/ 906106 w 3602181"/>
              <a:gd name="connsiteY56" fmla="*/ 2883963 h 6858000"/>
              <a:gd name="connsiteX57" fmla="*/ 854616 w 3602181"/>
              <a:gd name="connsiteY57" fmla="*/ 3009015 h 6858000"/>
              <a:gd name="connsiteX58" fmla="*/ 828003 w 3602181"/>
              <a:gd name="connsiteY58" fmla="*/ 3071757 h 6858000"/>
              <a:gd name="connsiteX59" fmla="*/ 820630 w 3602181"/>
              <a:gd name="connsiteY59" fmla="*/ 3091556 h 6858000"/>
              <a:gd name="connsiteX60" fmla="*/ 810695 w 3602181"/>
              <a:gd name="connsiteY60" fmla="*/ 3115685 h 6858000"/>
              <a:gd name="connsiteX61" fmla="*/ 723039 w 3602181"/>
              <a:gd name="connsiteY61" fmla="*/ 3353624 h 6858000"/>
              <a:gd name="connsiteX62" fmla="*/ 648999 w 3602181"/>
              <a:gd name="connsiteY62" fmla="*/ 3579617 h 6858000"/>
              <a:gd name="connsiteX63" fmla="*/ 646730 w 3602181"/>
              <a:gd name="connsiteY63" fmla="*/ 3587467 h 6858000"/>
              <a:gd name="connsiteX64" fmla="*/ 644375 w 3602181"/>
              <a:gd name="connsiteY64" fmla="*/ 3594685 h 6858000"/>
              <a:gd name="connsiteX65" fmla="*/ 624230 w 3602181"/>
              <a:gd name="connsiteY65" fmla="*/ 3665324 h 6858000"/>
              <a:gd name="connsiteX66" fmla="*/ 583701 w 3602181"/>
              <a:gd name="connsiteY66" fmla="*/ 3805566 h 6858000"/>
              <a:gd name="connsiteX67" fmla="*/ 579759 w 3602181"/>
              <a:gd name="connsiteY67" fmla="*/ 3821266 h 6858000"/>
              <a:gd name="connsiteX68" fmla="*/ 575650 w 3602181"/>
              <a:gd name="connsiteY68" fmla="*/ 3835673 h 6858000"/>
              <a:gd name="connsiteX69" fmla="*/ 556410 w 3602181"/>
              <a:gd name="connsiteY69" fmla="*/ 3914248 h 6858000"/>
              <a:gd name="connsiteX70" fmla="*/ 527050 w 3602181"/>
              <a:gd name="connsiteY70" fmla="*/ 4031170 h 6858000"/>
              <a:gd name="connsiteX71" fmla="*/ 522018 w 3602181"/>
              <a:gd name="connsiteY71" fmla="*/ 4054704 h 6858000"/>
              <a:gd name="connsiteX72" fmla="*/ 516749 w 3602181"/>
              <a:gd name="connsiteY72" fmla="*/ 4076222 h 6858000"/>
              <a:gd name="connsiteX73" fmla="*/ 500859 w 3602181"/>
              <a:gd name="connsiteY73" fmla="*/ 4153661 h 6858000"/>
              <a:gd name="connsiteX74" fmla="*/ 478950 w 3602181"/>
              <a:gd name="connsiteY74" fmla="*/ 4256124 h 6858000"/>
              <a:gd name="connsiteX75" fmla="*/ 473406 w 3602181"/>
              <a:gd name="connsiteY75" fmla="*/ 4287451 h 6858000"/>
              <a:gd name="connsiteX76" fmla="*/ 467555 w 3602181"/>
              <a:gd name="connsiteY76" fmla="*/ 4315963 h 6858000"/>
              <a:gd name="connsiteX77" fmla="*/ 455400 w 3602181"/>
              <a:gd name="connsiteY77" fmla="*/ 4389186 h 6858000"/>
              <a:gd name="connsiteX78" fmla="*/ 439305 w 3602181"/>
              <a:gd name="connsiteY78" fmla="*/ 4480125 h 6858000"/>
              <a:gd name="connsiteX79" fmla="*/ 433816 w 3602181"/>
              <a:gd name="connsiteY79" fmla="*/ 4519211 h 6858000"/>
              <a:gd name="connsiteX80" fmla="*/ 427953 w 3602181"/>
              <a:gd name="connsiteY80" fmla="*/ 4554528 h 6858000"/>
              <a:gd name="connsiteX81" fmla="*/ 419356 w 3602181"/>
              <a:gd name="connsiteY81" fmla="*/ 4622171 h 6858000"/>
              <a:gd name="connsiteX82" fmla="*/ 408022 w 3602181"/>
              <a:gd name="connsiteY82" fmla="*/ 4702871 h 6858000"/>
              <a:gd name="connsiteX83" fmla="*/ 403156 w 3602181"/>
              <a:gd name="connsiteY83" fmla="*/ 4749627 h 6858000"/>
              <a:gd name="connsiteX84" fmla="*/ 397828 w 3602181"/>
              <a:gd name="connsiteY84" fmla="*/ 4791550 h 6858000"/>
              <a:gd name="connsiteX85" fmla="*/ 392412 w 3602181"/>
              <a:gd name="connsiteY85" fmla="*/ 4852876 h 6858000"/>
              <a:gd name="connsiteX86" fmla="*/ 385004 w 3602181"/>
              <a:gd name="connsiteY86" fmla="*/ 4924059 h 6858000"/>
              <a:gd name="connsiteX87" fmla="*/ 381325 w 3602181"/>
              <a:gd name="connsiteY87" fmla="*/ 4978410 h 6858000"/>
              <a:gd name="connsiteX88" fmla="*/ 377063 w 3602181"/>
              <a:gd name="connsiteY88" fmla="*/ 5026661 h 6858000"/>
              <a:gd name="connsiteX89" fmla="*/ 374362 w 3602181"/>
              <a:gd name="connsiteY89" fmla="*/ 5081258 h 6858000"/>
              <a:gd name="connsiteX90" fmla="*/ 370156 w 3602181"/>
              <a:gd name="connsiteY90" fmla="*/ 5143385 h 6858000"/>
              <a:gd name="connsiteX91" fmla="*/ 368225 w 3602181"/>
              <a:gd name="connsiteY91" fmla="*/ 5205310 h 6858000"/>
              <a:gd name="connsiteX92" fmla="*/ 365544 w 3602181"/>
              <a:gd name="connsiteY92" fmla="*/ 5259493 h 6858000"/>
              <a:gd name="connsiteX93" fmla="*/ 365050 w 3602181"/>
              <a:gd name="connsiteY93" fmla="*/ 5307091 h 6858000"/>
              <a:gd name="connsiteX94" fmla="*/ 363383 w 3602181"/>
              <a:gd name="connsiteY94" fmla="*/ 5360546 h 6858000"/>
              <a:gd name="connsiteX95" fmla="*/ 363774 w 3602181"/>
              <a:gd name="connsiteY95" fmla="*/ 5430103 h 6858000"/>
              <a:gd name="connsiteX96" fmla="*/ 363156 w 3602181"/>
              <a:gd name="connsiteY96" fmla="*/ 5489678 h 6858000"/>
              <a:gd name="connsiteX97" fmla="*/ 364337 w 3602181"/>
              <a:gd name="connsiteY97" fmla="*/ 5530160 h 6858000"/>
              <a:gd name="connsiteX98" fmla="*/ 364590 w 3602181"/>
              <a:gd name="connsiteY98" fmla="*/ 5575240 h 6858000"/>
              <a:gd name="connsiteX99" fmla="*/ 367904 w 3602181"/>
              <a:gd name="connsiteY99" fmla="*/ 5652482 h 6858000"/>
              <a:gd name="connsiteX100" fmla="*/ 369781 w 3602181"/>
              <a:gd name="connsiteY100" fmla="*/ 5716849 h 6858000"/>
              <a:gd name="connsiteX101" fmla="*/ 372099 w 3602181"/>
              <a:gd name="connsiteY101" fmla="*/ 5750263 h 6858000"/>
              <a:gd name="connsiteX102" fmla="*/ 373682 w 3602181"/>
              <a:gd name="connsiteY102" fmla="*/ 5787163 h 6858000"/>
              <a:gd name="connsiteX103" fmla="*/ 380571 w 3602181"/>
              <a:gd name="connsiteY103" fmla="*/ 5872387 h 6858000"/>
              <a:gd name="connsiteX104" fmla="*/ 385305 w 3602181"/>
              <a:gd name="connsiteY104" fmla="*/ 5940637 h 6858000"/>
              <a:gd name="connsiteX105" fmla="*/ 388220 w 3602181"/>
              <a:gd name="connsiteY105" fmla="*/ 5967025 h 6858000"/>
              <a:gd name="connsiteX106" fmla="*/ 390563 w 3602181"/>
              <a:gd name="connsiteY106" fmla="*/ 5996012 h 6858000"/>
              <a:gd name="connsiteX107" fmla="*/ 401805 w 3602181"/>
              <a:gd name="connsiteY107" fmla="*/ 6090006 h 6858000"/>
              <a:gd name="connsiteX108" fmla="*/ 409612 w 3602181"/>
              <a:gd name="connsiteY108" fmla="*/ 6160675 h 6858000"/>
              <a:gd name="connsiteX109" fmla="*/ 412591 w 3602181"/>
              <a:gd name="connsiteY109" fmla="*/ 6180183 h 6858000"/>
              <a:gd name="connsiteX110" fmla="*/ 415139 w 3602181"/>
              <a:gd name="connsiteY110" fmla="*/ 6201484 h 6858000"/>
              <a:gd name="connsiteX111" fmla="*/ 431868 w 3602181"/>
              <a:gd name="connsiteY111" fmla="*/ 6306407 h 6858000"/>
              <a:gd name="connsiteX112" fmla="*/ 442587 w 3602181"/>
              <a:gd name="connsiteY112" fmla="*/ 6376595 h 6858000"/>
              <a:gd name="connsiteX113" fmla="*/ 445094 w 3602181"/>
              <a:gd name="connsiteY113" fmla="*/ 6389357 h 6858000"/>
              <a:gd name="connsiteX114" fmla="*/ 447313 w 3602181"/>
              <a:gd name="connsiteY114" fmla="*/ 6403277 h 6858000"/>
              <a:gd name="connsiteX115" fmla="*/ 472032 w 3602181"/>
              <a:gd name="connsiteY115" fmla="*/ 6526508 h 6858000"/>
              <a:gd name="connsiteX116" fmla="*/ 484115 w 3602181"/>
              <a:gd name="connsiteY116" fmla="*/ 6588029 h 6858000"/>
              <a:gd name="connsiteX117" fmla="*/ 485621 w 3602181"/>
              <a:gd name="connsiteY117" fmla="*/ 6594255 h 6858000"/>
              <a:gd name="connsiteX118" fmla="*/ 486991 w 3602181"/>
              <a:gd name="connsiteY118" fmla="*/ 6601086 h 6858000"/>
              <a:gd name="connsiteX119" fmla="*/ 534078 w 3602181"/>
              <a:gd name="connsiteY119" fmla="*/ 6794609 h 6858000"/>
              <a:gd name="connsiteX120" fmla="*/ 552427 w 3602181"/>
              <a:gd name="connsiteY120" fmla="*/ 6858000 h 6858000"/>
              <a:gd name="connsiteX121" fmla="*/ 0 w 3602181"/>
              <a:gd name="connsiteY1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2181" h="6858000">
                <a:moveTo>
                  <a:pt x="0" y="0"/>
                </a:moveTo>
                <a:lnTo>
                  <a:pt x="3602181" y="0"/>
                </a:lnTo>
                <a:lnTo>
                  <a:pt x="3523046" y="52368"/>
                </a:lnTo>
                <a:lnTo>
                  <a:pt x="3405919" y="106039"/>
                </a:lnTo>
                <a:cubicBezTo>
                  <a:pt x="3346064" y="135312"/>
                  <a:pt x="3286545" y="166271"/>
                  <a:pt x="3227416" y="198882"/>
                </a:cubicBezTo>
                <a:lnTo>
                  <a:pt x="3209155" y="209533"/>
                </a:lnTo>
                <a:lnTo>
                  <a:pt x="3194198" y="217400"/>
                </a:lnTo>
                <a:lnTo>
                  <a:pt x="3146675" y="245975"/>
                </a:lnTo>
                <a:lnTo>
                  <a:pt x="3051253" y="301631"/>
                </a:lnTo>
                <a:lnTo>
                  <a:pt x="3014449" y="325481"/>
                </a:lnTo>
                <a:lnTo>
                  <a:pt x="2985859" y="342672"/>
                </a:lnTo>
                <a:lnTo>
                  <a:pt x="2942814" y="371903"/>
                </a:lnTo>
                <a:lnTo>
                  <a:pt x="2877746" y="414069"/>
                </a:lnTo>
                <a:lnTo>
                  <a:pt x="2821329" y="454401"/>
                </a:lnTo>
                <a:lnTo>
                  <a:pt x="2781436" y="481491"/>
                </a:lnTo>
                <a:lnTo>
                  <a:pt x="2749862" y="505491"/>
                </a:lnTo>
                <a:lnTo>
                  <a:pt x="2707216" y="535978"/>
                </a:lnTo>
                <a:lnTo>
                  <a:pt x="2627434" y="598551"/>
                </a:lnTo>
                <a:lnTo>
                  <a:pt x="2581463" y="633495"/>
                </a:lnTo>
                <a:lnTo>
                  <a:pt x="2563236" y="648902"/>
                </a:lnTo>
                <a:lnTo>
                  <a:pt x="2539980" y="667142"/>
                </a:lnTo>
                <a:lnTo>
                  <a:pt x="2417265" y="772291"/>
                </a:lnTo>
                <a:lnTo>
                  <a:pt x="2386472" y="798320"/>
                </a:lnTo>
                <a:lnTo>
                  <a:pt x="2381955" y="802546"/>
                </a:lnTo>
                <a:lnTo>
                  <a:pt x="2376357" y="807343"/>
                </a:lnTo>
                <a:cubicBezTo>
                  <a:pt x="2322454" y="855559"/>
                  <a:pt x="2269206" y="905245"/>
                  <a:pt x="2216666" y="956365"/>
                </a:cubicBezTo>
                <a:lnTo>
                  <a:pt x="2206020" y="967161"/>
                </a:lnTo>
                <a:lnTo>
                  <a:pt x="2196997" y="975603"/>
                </a:lnTo>
                <a:lnTo>
                  <a:pt x="2158540" y="1015308"/>
                </a:lnTo>
                <a:lnTo>
                  <a:pt x="2061225" y="1113990"/>
                </a:lnTo>
                <a:lnTo>
                  <a:pt x="2034869" y="1142992"/>
                </a:lnTo>
                <a:lnTo>
                  <a:pt x="2013572" y="1164979"/>
                </a:lnTo>
                <a:lnTo>
                  <a:pt x="1974336" y="1209599"/>
                </a:lnTo>
                <a:lnTo>
                  <a:pt x="1910354" y="1280002"/>
                </a:lnTo>
                <a:lnTo>
                  <a:pt x="1868187" y="1330314"/>
                </a:lnTo>
                <a:lnTo>
                  <a:pt x="1836731" y="1366086"/>
                </a:lnTo>
                <a:lnTo>
                  <a:pt x="1806770" y="1403593"/>
                </a:lnTo>
                <a:lnTo>
                  <a:pt x="1764370" y="1454183"/>
                </a:lnTo>
                <a:lnTo>
                  <a:pt x="1704951" y="1531058"/>
                </a:lnTo>
                <a:lnTo>
                  <a:pt x="1667007" y="1578559"/>
                </a:lnTo>
                <a:lnTo>
                  <a:pt x="1648322" y="1604323"/>
                </a:lnTo>
                <a:lnTo>
                  <a:pt x="1623593" y="1636317"/>
                </a:lnTo>
                <a:lnTo>
                  <a:pt x="1539194" y="1754796"/>
                </a:lnTo>
                <a:lnTo>
                  <a:pt x="1504934" y="1802037"/>
                </a:lnTo>
                <a:lnTo>
                  <a:pt x="1497666" y="1813094"/>
                </a:lnTo>
                <a:lnTo>
                  <a:pt x="1488340" y="1826186"/>
                </a:lnTo>
                <a:cubicBezTo>
                  <a:pt x="1444213" y="1890741"/>
                  <a:pt x="1401059" y="1956548"/>
                  <a:pt x="1358932" y="2023573"/>
                </a:cubicBezTo>
                <a:lnTo>
                  <a:pt x="1356205" y="2028305"/>
                </a:lnTo>
                <a:lnTo>
                  <a:pt x="1351045" y="2036155"/>
                </a:lnTo>
                <a:cubicBezTo>
                  <a:pt x="1301172" y="2115927"/>
                  <a:pt x="1252752" y="2197412"/>
                  <a:pt x="1205874" y="2280549"/>
                </a:cubicBezTo>
                <a:lnTo>
                  <a:pt x="1142524" y="2399076"/>
                </a:lnTo>
                <a:lnTo>
                  <a:pt x="1118920" y="2440034"/>
                </a:lnTo>
                <a:lnTo>
                  <a:pt x="1104006" y="2471145"/>
                </a:lnTo>
                <a:lnTo>
                  <a:pt x="1069954" y="2534856"/>
                </a:lnTo>
                <a:cubicBezTo>
                  <a:pt x="1026249" y="2621238"/>
                  <a:pt x="984174" y="2709210"/>
                  <a:pt x="943819" y="2798714"/>
                </a:cubicBezTo>
                <a:lnTo>
                  <a:pt x="919589" y="2855837"/>
                </a:lnTo>
                <a:lnTo>
                  <a:pt x="906106" y="2883963"/>
                </a:lnTo>
                <a:lnTo>
                  <a:pt x="854616" y="3009015"/>
                </a:lnTo>
                <a:lnTo>
                  <a:pt x="828003" y="3071757"/>
                </a:lnTo>
                <a:lnTo>
                  <a:pt x="820630" y="3091556"/>
                </a:lnTo>
                <a:lnTo>
                  <a:pt x="810695" y="3115685"/>
                </a:lnTo>
                <a:cubicBezTo>
                  <a:pt x="780166" y="3193974"/>
                  <a:pt x="750930" y="3273299"/>
                  <a:pt x="723039" y="3353624"/>
                </a:cubicBezTo>
                <a:cubicBezTo>
                  <a:pt x="696892" y="3428929"/>
                  <a:pt x="672217" y="3504276"/>
                  <a:pt x="648999" y="3579617"/>
                </a:cubicBezTo>
                <a:lnTo>
                  <a:pt x="646730" y="3587467"/>
                </a:lnTo>
                <a:lnTo>
                  <a:pt x="644375" y="3594685"/>
                </a:lnTo>
                <a:lnTo>
                  <a:pt x="624230" y="3665324"/>
                </a:lnTo>
                <a:lnTo>
                  <a:pt x="583701" y="3805566"/>
                </a:lnTo>
                <a:lnTo>
                  <a:pt x="579759" y="3821266"/>
                </a:lnTo>
                <a:lnTo>
                  <a:pt x="575650" y="3835673"/>
                </a:lnTo>
                <a:lnTo>
                  <a:pt x="556410" y="3914248"/>
                </a:lnTo>
                <a:lnTo>
                  <a:pt x="527050" y="4031170"/>
                </a:lnTo>
                <a:lnTo>
                  <a:pt x="522018" y="4054704"/>
                </a:lnTo>
                <a:lnTo>
                  <a:pt x="516749" y="4076222"/>
                </a:lnTo>
                <a:lnTo>
                  <a:pt x="500859" y="4153661"/>
                </a:lnTo>
                <a:lnTo>
                  <a:pt x="478950" y="4256124"/>
                </a:lnTo>
                <a:lnTo>
                  <a:pt x="473406" y="4287451"/>
                </a:lnTo>
                <a:lnTo>
                  <a:pt x="467555" y="4315963"/>
                </a:lnTo>
                <a:lnTo>
                  <a:pt x="455400" y="4389186"/>
                </a:lnTo>
                <a:lnTo>
                  <a:pt x="439305" y="4480125"/>
                </a:lnTo>
                <a:lnTo>
                  <a:pt x="433816" y="4519211"/>
                </a:lnTo>
                <a:lnTo>
                  <a:pt x="427953" y="4554528"/>
                </a:lnTo>
                <a:lnTo>
                  <a:pt x="419356" y="4622171"/>
                </a:lnTo>
                <a:lnTo>
                  <a:pt x="408022" y="4702871"/>
                </a:lnTo>
                <a:lnTo>
                  <a:pt x="403156" y="4749627"/>
                </a:lnTo>
                <a:lnTo>
                  <a:pt x="397828" y="4791550"/>
                </a:lnTo>
                <a:lnTo>
                  <a:pt x="392412" y="4852876"/>
                </a:lnTo>
                <a:lnTo>
                  <a:pt x="385004" y="4924059"/>
                </a:lnTo>
                <a:lnTo>
                  <a:pt x="381325" y="4978410"/>
                </a:lnTo>
                <a:lnTo>
                  <a:pt x="377063" y="5026661"/>
                </a:lnTo>
                <a:lnTo>
                  <a:pt x="374362" y="5081258"/>
                </a:lnTo>
                <a:lnTo>
                  <a:pt x="370156" y="5143385"/>
                </a:lnTo>
                <a:lnTo>
                  <a:pt x="368225" y="5205310"/>
                </a:lnTo>
                <a:lnTo>
                  <a:pt x="365544" y="5259493"/>
                </a:lnTo>
                <a:lnTo>
                  <a:pt x="365050" y="5307091"/>
                </a:lnTo>
                <a:lnTo>
                  <a:pt x="363383" y="5360546"/>
                </a:lnTo>
                <a:lnTo>
                  <a:pt x="363774" y="5430103"/>
                </a:lnTo>
                <a:lnTo>
                  <a:pt x="363156" y="5489678"/>
                </a:lnTo>
                <a:lnTo>
                  <a:pt x="364337" y="5530160"/>
                </a:lnTo>
                <a:lnTo>
                  <a:pt x="364590" y="5575240"/>
                </a:lnTo>
                <a:lnTo>
                  <a:pt x="367904" y="5652482"/>
                </a:lnTo>
                <a:lnTo>
                  <a:pt x="369781" y="5716849"/>
                </a:lnTo>
                <a:lnTo>
                  <a:pt x="372099" y="5750263"/>
                </a:lnTo>
                <a:lnTo>
                  <a:pt x="373682" y="5787163"/>
                </a:lnTo>
                <a:lnTo>
                  <a:pt x="380571" y="5872387"/>
                </a:lnTo>
                <a:lnTo>
                  <a:pt x="385305" y="5940637"/>
                </a:lnTo>
                <a:lnTo>
                  <a:pt x="388220" y="5967025"/>
                </a:lnTo>
                <a:lnTo>
                  <a:pt x="390563" y="5996012"/>
                </a:lnTo>
                <a:lnTo>
                  <a:pt x="401805" y="6090006"/>
                </a:lnTo>
                <a:lnTo>
                  <a:pt x="409612" y="6160675"/>
                </a:lnTo>
                <a:lnTo>
                  <a:pt x="412591" y="6180183"/>
                </a:lnTo>
                <a:lnTo>
                  <a:pt x="415139" y="6201484"/>
                </a:lnTo>
                <a:lnTo>
                  <a:pt x="431868" y="6306407"/>
                </a:lnTo>
                <a:lnTo>
                  <a:pt x="442587" y="6376595"/>
                </a:lnTo>
                <a:lnTo>
                  <a:pt x="445094" y="6389357"/>
                </a:lnTo>
                <a:lnTo>
                  <a:pt x="447313" y="6403277"/>
                </a:lnTo>
                <a:lnTo>
                  <a:pt x="472032" y="6526508"/>
                </a:lnTo>
                <a:lnTo>
                  <a:pt x="484115" y="6588029"/>
                </a:lnTo>
                <a:lnTo>
                  <a:pt x="485621" y="6594255"/>
                </a:lnTo>
                <a:lnTo>
                  <a:pt x="486991" y="6601086"/>
                </a:lnTo>
                <a:cubicBezTo>
                  <a:pt x="501457" y="6666325"/>
                  <a:pt x="517158" y="6730850"/>
                  <a:pt x="534078" y="6794609"/>
                </a:cubicBezTo>
                <a:lnTo>
                  <a:pt x="55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E3F24-C8A5-419B-8E19-85243E62575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4949" y="2647193"/>
            <a:ext cx="2596862" cy="4210807"/>
          </a:xfrm>
          <a:custGeom>
            <a:avLst/>
            <a:gdLst>
              <a:gd name="connsiteX0" fmla="*/ 157641 w 2317232"/>
              <a:gd name="connsiteY0" fmla="*/ 0 h 3757387"/>
              <a:gd name="connsiteX1" fmla="*/ 140029 w 2317232"/>
              <a:gd name="connsiteY1" fmla="*/ 157482 h 3757387"/>
              <a:gd name="connsiteX2" fmla="*/ 2026002 w 2317232"/>
              <a:gd name="connsiteY2" fmla="*/ 3580932 h 3757387"/>
              <a:gd name="connsiteX3" fmla="*/ 2317232 w 2317232"/>
              <a:gd name="connsiteY3" fmla="*/ 3757387 h 3757387"/>
              <a:gd name="connsiteX4" fmla="*/ 515161 w 2317232"/>
              <a:gd name="connsiteY4" fmla="*/ 3757387 h 3757387"/>
              <a:gd name="connsiteX5" fmla="*/ 371728 w 2317232"/>
              <a:gd name="connsiteY5" fmla="*/ 3414413 h 3757387"/>
              <a:gd name="connsiteX6" fmla="*/ 45931 w 2317232"/>
              <a:gd name="connsiteY6" fmla="*/ 2072492 h 3757387"/>
              <a:gd name="connsiteX7" fmla="*/ 146126 w 2317232"/>
              <a:gd name="connsiteY7" fmla="*/ 44982 h 37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232" h="3757387">
                <a:moveTo>
                  <a:pt x="157641" y="0"/>
                </a:moveTo>
                <a:lnTo>
                  <a:pt x="140029" y="157482"/>
                </a:lnTo>
                <a:cubicBezTo>
                  <a:pt x="39123" y="1404718"/>
                  <a:pt x="624453" y="2673933"/>
                  <a:pt x="2026002" y="3580932"/>
                </a:cubicBezTo>
                <a:lnTo>
                  <a:pt x="2317232" y="3757387"/>
                </a:lnTo>
                <a:lnTo>
                  <a:pt x="515161" y="3757387"/>
                </a:lnTo>
                <a:lnTo>
                  <a:pt x="371728" y="3414413"/>
                </a:lnTo>
                <a:cubicBezTo>
                  <a:pt x="216195" y="2997004"/>
                  <a:pt x="104528" y="2546572"/>
                  <a:pt x="45931" y="2072492"/>
                </a:cubicBezTo>
                <a:cubicBezTo>
                  <a:pt x="-41964" y="1361373"/>
                  <a:pt x="-1090" y="672784"/>
                  <a:pt x="146126" y="44982"/>
                </a:cubicBez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26858-7E52-4805-8B49-02BB168B1766}"/>
              </a:ext>
            </a:extLst>
          </p:cNvPr>
          <p:cNvGrpSpPr/>
          <p:nvPr/>
        </p:nvGrpSpPr>
        <p:grpSpPr>
          <a:xfrm>
            <a:off x="3299622" y="-103231"/>
            <a:ext cx="2301234" cy="1018427"/>
            <a:chOff x="4685274" y="525361"/>
            <a:chExt cx="2301234" cy="10184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663A8E-B8C8-4F22-83E1-15EF6877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5274" y="619921"/>
              <a:ext cx="2301234" cy="923867"/>
            </a:xfrm>
            <a:custGeom>
              <a:avLst/>
              <a:gdLst>
                <a:gd name="connsiteX0" fmla="*/ 0 w 2301234"/>
                <a:gd name="connsiteY0" fmla="*/ 0 h 764851"/>
                <a:gd name="connsiteX1" fmla="*/ 2301234 w 2301234"/>
                <a:gd name="connsiteY1" fmla="*/ 0 h 764851"/>
                <a:gd name="connsiteX2" fmla="*/ 2301234 w 2301234"/>
                <a:gd name="connsiteY2" fmla="*/ 764851 h 764851"/>
                <a:gd name="connsiteX3" fmla="*/ 2068873 w 2301234"/>
                <a:gd name="connsiteY3" fmla="*/ 764851 h 764851"/>
                <a:gd name="connsiteX4" fmla="*/ 2038302 w 2301234"/>
                <a:gd name="connsiteY4" fmla="*/ 751490 h 764851"/>
                <a:gd name="connsiteX5" fmla="*/ 258181 w 2301234"/>
                <a:gd name="connsiteY5" fmla="*/ 748747 h 764851"/>
                <a:gd name="connsiteX6" fmla="*/ 219980 w 2301234"/>
                <a:gd name="connsiteY6" fmla="*/ 764851 h 764851"/>
                <a:gd name="connsiteX7" fmla="*/ 0 w 2301234"/>
                <a:gd name="connsiteY7" fmla="*/ 764851 h 7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1234" h="764851">
                  <a:moveTo>
                    <a:pt x="0" y="0"/>
                  </a:moveTo>
                  <a:lnTo>
                    <a:pt x="2301234" y="0"/>
                  </a:lnTo>
                  <a:lnTo>
                    <a:pt x="2301234" y="764851"/>
                  </a:lnTo>
                  <a:lnTo>
                    <a:pt x="2068873" y="764851"/>
                  </a:lnTo>
                  <a:lnTo>
                    <a:pt x="2038302" y="751490"/>
                  </a:lnTo>
                  <a:cubicBezTo>
                    <a:pt x="1487562" y="543374"/>
                    <a:pt x="860875" y="529871"/>
                    <a:pt x="258181" y="748747"/>
                  </a:cubicBezTo>
                  <a:lnTo>
                    <a:pt x="219980" y="764851"/>
                  </a:lnTo>
                  <a:lnTo>
                    <a:pt x="0" y="764851"/>
                  </a:lnTo>
                  <a:close/>
                </a:path>
              </a:pathLst>
            </a:cu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28F55-DFBA-401E-AB94-30C314418482}"/>
                </a:ext>
              </a:extLst>
            </p:cNvPr>
            <p:cNvSpPr/>
            <p:nvPr/>
          </p:nvSpPr>
          <p:spPr>
            <a:xfrm>
              <a:off x="5258108" y="525361"/>
              <a:ext cx="12586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dirty="0">
                  <a:ln w="0"/>
                </a:rPr>
                <a:t>G</a:t>
              </a:r>
              <a:r>
                <a:rPr lang="en-US" sz="48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</a:rPr>
                <a:t>for</a:t>
              </a:r>
              <a:endParaRPr lang="en-US" sz="48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E0F5FE5-ED9D-411F-A9A4-6736D7C76D7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83" y="6255111"/>
            <a:ext cx="1260263" cy="467848"/>
          </a:xfrm>
          <a:prstGeom prst="rect">
            <a:avLst/>
          </a:prstGeom>
        </p:spPr>
      </p:pic>
      <p:sp>
        <p:nvSpPr>
          <p:cNvPr id="19" name="Action Button: Go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2C1C66-8789-4B3C-98AA-563F010B7F67}"/>
              </a:ext>
            </a:extLst>
          </p:cNvPr>
          <p:cNvSpPr/>
          <p:nvPr/>
        </p:nvSpPr>
        <p:spPr>
          <a:xfrm>
            <a:off x="10823874" y="6255111"/>
            <a:ext cx="870818" cy="469419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9" name="igloo">
            <a:extLst>
              <a:ext uri="{FF2B5EF4-FFF2-40B4-BE49-F238E27FC236}">
                <a16:creationId xmlns:a16="http://schemas.microsoft.com/office/drawing/2014/main" id="{34BC5BAD-8F72-4C21-A6D5-2E799C7D7948}"/>
              </a:ext>
            </a:extLst>
          </p:cNvPr>
          <p:cNvSpPr/>
          <p:nvPr/>
        </p:nvSpPr>
        <p:spPr>
          <a:xfrm rot="9457100">
            <a:off x="5179749" y="3791920"/>
            <a:ext cx="1520839" cy="1699430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111185 w 1292328"/>
              <a:gd name="connsiteY3" fmla="*/ 904658 h 1114866"/>
              <a:gd name="connsiteX4" fmla="*/ 204 w 1292328"/>
              <a:gd name="connsiteY4" fmla="*/ 999699 h 1114866"/>
              <a:gd name="connsiteX5" fmla="*/ 1226792 w 1292328"/>
              <a:gd name="connsiteY5" fmla="*/ 0 h 1114866"/>
              <a:gd name="connsiteX0" fmla="*/ 1226792 w 1292328"/>
              <a:gd name="connsiteY0" fmla="*/ 0 h 1114866"/>
              <a:gd name="connsiteX1" fmla="*/ 1292328 w 1292328"/>
              <a:gd name="connsiteY1" fmla="*/ 3309 h 1114866"/>
              <a:gd name="connsiteX2" fmla="*/ 1292328 w 1292328"/>
              <a:gd name="connsiteY2" fmla="*/ 1114866 h 1114866"/>
              <a:gd name="connsiteX3" fmla="*/ 722101 w 1292328"/>
              <a:gd name="connsiteY3" fmla="*/ 1079498 h 1114866"/>
              <a:gd name="connsiteX4" fmla="*/ 111185 w 1292328"/>
              <a:gd name="connsiteY4" fmla="*/ 904658 h 1114866"/>
              <a:gd name="connsiteX5" fmla="*/ 204 w 1292328"/>
              <a:gd name="connsiteY5" fmla="*/ 999699 h 1114866"/>
              <a:gd name="connsiteX6" fmla="*/ 1226792 w 1292328"/>
              <a:gd name="connsiteY6" fmla="*/ 0 h 1114866"/>
              <a:gd name="connsiteX0" fmla="*/ 1226792 w 1292328"/>
              <a:gd name="connsiteY0" fmla="*/ 0 h 1336298"/>
              <a:gd name="connsiteX1" fmla="*/ 1292328 w 1292328"/>
              <a:gd name="connsiteY1" fmla="*/ 3309 h 1336298"/>
              <a:gd name="connsiteX2" fmla="*/ 1292328 w 1292328"/>
              <a:gd name="connsiteY2" fmla="*/ 1114866 h 1336298"/>
              <a:gd name="connsiteX3" fmla="*/ 626120 w 1292328"/>
              <a:gd name="connsiteY3" fmla="*/ 1334520 h 1336298"/>
              <a:gd name="connsiteX4" fmla="*/ 111185 w 1292328"/>
              <a:gd name="connsiteY4" fmla="*/ 904658 h 1336298"/>
              <a:gd name="connsiteX5" fmla="*/ 204 w 1292328"/>
              <a:gd name="connsiteY5" fmla="*/ 999699 h 1336298"/>
              <a:gd name="connsiteX6" fmla="*/ 1226792 w 1292328"/>
              <a:gd name="connsiteY6" fmla="*/ 0 h 13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328" h="1336298">
                <a:moveTo>
                  <a:pt x="1226792" y="0"/>
                </a:moveTo>
                <a:lnTo>
                  <a:pt x="1292328" y="3309"/>
                </a:lnTo>
                <a:lnTo>
                  <a:pt x="1292328" y="1114866"/>
                </a:lnTo>
                <a:cubicBezTo>
                  <a:pt x="1149506" y="1088684"/>
                  <a:pt x="768942" y="1360702"/>
                  <a:pt x="626120" y="1334520"/>
                </a:cubicBezTo>
                <a:lnTo>
                  <a:pt x="111185" y="904658"/>
                </a:lnTo>
                <a:cubicBezTo>
                  <a:pt x="117044" y="866269"/>
                  <a:pt x="-5655" y="1038088"/>
                  <a:pt x="204" y="999699"/>
                </a:cubicBezTo>
                <a:cubicBezTo>
                  <a:pt x="116951" y="429172"/>
                  <a:pt x="621752" y="0"/>
                  <a:pt x="1226792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range">
            <a:extLst>
              <a:ext uri="{FF2B5EF4-FFF2-40B4-BE49-F238E27FC236}">
                <a16:creationId xmlns:a16="http://schemas.microsoft.com/office/drawing/2014/main" id="{BA961330-979D-4271-B8DD-34C154992724}"/>
              </a:ext>
            </a:extLst>
          </p:cNvPr>
          <p:cNvSpPr/>
          <p:nvPr/>
        </p:nvSpPr>
        <p:spPr>
          <a:xfrm rot="8200014">
            <a:off x="5524866" y="2521281"/>
            <a:ext cx="1473816" cy="1537976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019155 w 1309701"/>
              <a:gd name="connsiteY1" fmla="*/ 166870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983631 w 1309701"/>
              <a:gd name="connsiteY0" fmla="*/ 0 h 1192297"/>
              <a:gd name="connsiteX1" fmla="*/ 1019155 w 1309701"/>
              <a:gd name="connsiteY1" fmla="*/ 244301 h 1192297"/>
              <a:gd name="connsiteX2" fmla="*/ 1309701 w 1309701"/>
              <a:gd name="connsiteY2" fmla="*/ 1192297 h 1192297"/>
              <a:gd name="connsiteX3" fmla="*/ 0 w 1309701"/>
              <a:gd name="connsiteY3" fmla="*/ 1192297 h 1192297"/>
              <a:gd name="connsiteX4" fmla="*/ 17577 w 1309701"/>
              <a:gd name="connsiteY4" fmla="*/ 1077130 h 1192297"/>
              <a:gd name="connsiteX5" fmla="*/ 983631 w 1309701"/>
              <a:gd name="connsiteY5" fmla="*/ 0 h 1192297"/>
              <a:gd name="connsiteX0" fmla="*/ 983631 w 1401439"/>
              <a:gd name="connsiteY0" fmla="*/ 0 h 1192297"/>
              <a:gd name="connsiteX1" fmla="*/ 1019155 w 1401439"/>
              <a:gd name="connsiteY1" fmla="*/ 244301 h 1192297"/>
              <a:gd name="connsiteX2" fmla="*/ 1401439 w 1401439"/>
              <a:gd name="connsiteY2" fmla="*/ 614653 h 1192297"/>
              <a:gd name="connsiteX3" fmla="*/ 1309701 w 1401439"/>
              <a:gd name="connsiteY3" fmla="*/ 1192297 h 1192297"/>
              <a:gd name="connsiteX4" fmla="*/ 0 w 1401439"/>
              <a:gd name="connsiteY4" fmla="*/ 1192297 h 1192297"/>
              <a:gd name="connsiteX5" fmla="*/ 17577 w 1401439"/>
              <a:gd name="connsiteY5" fmla="*/ 1077130 h 1192297"/>
              <a:gd name="connsiteX6" fmla="*/ 983631 w 1401439"/>
              <a:gd name="connsiteY6" fmla="*/ 0 h 1192297"/>
              <a:gd name="connsiteX0" fmla="*/ 983631 w 1409468"/>
              <a:gd name="connsiteY0" fmla="*/ 0 h 1192297"/>
              <a:gd name="connsiteX1" fmla="*/ 1019155 w 1409468"/>
              <a:gd name="connsiteY1" fmla="*/ 244301 h 1192297"/>
              <a:gd name="connsiteX2" fmla="*/ 1401439 w 1409468"/>
              <a:gd name="connsiteY2" fmla="*/ 614653 h 1192297"/>
              <a:gd name="connsiteX3" fmla="*/ 1309701 w 1409468"/>
              <a:gd name="connsiteY3" fmla="*/ 1192297 h 1192297"/>
              <a:gd name="connsiteX4" fmla="*/ 0 w 1409468"/>
              <a:gd name="connsiteY4" fmla="*/ 1192297 h 1192297"/>
              <a:gd name="connsiteX5" fmla="*/ 17577 w 1409468"/>
              <a:gd name="connsiteY5" fmla="*/ 1077130 h 1192297"/>
              <a:gd name="connsiteX6" fmla="*/ 983631 w 1409468"/>
              <a:gd name="connsiteY6" fmla="*/ 0 h 11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468" h="1192297">
                <a:moveTo>
                  <a:pt x="983631" y="0"/>
                </a:moveTo>
                <a:lnTo>
                  <a:pt x="1019155" y="244301"/>
                </a:lnTo>
                <a:cubicBezTo>
                  <a:pt x="1069822" y="383492"/>
                  <a:pt x="1350772" y="475462"/>
                  <a:pt x="1401439" y="614653"/>
                </a:cubicBezTo>
                <a:cubicBezTo>
                  <a:pt x="1437867" y="878750"/>
                  <a:pt x="1340280" y="999749"/>
                  <a:pt x="1309701" y="1192297"/>
                </a:cubicBezTo>
                <a:lnTo>
                  <a:pt x="0" y="1192297"/>
                </a:lnTo>
                <a:lnTo>
                  <a:pt x="17577" y="1077130"/>
                </a:lnTo>
                <a:cubicBezTo>
                  <a:pt x="134324" y="506603"/>
                  <a:pt x="378591" y="0"/>
                  <a:pt x="983631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kite">
            <a:extLst>
              <a:ext uri="{FF2B5EF4-FFF2-40B4-BE49-F238E27FC236}">
                <a16:creationId xmlns:a16="http://schemas.microsoft.com/office/drawing/2014/main" id="{F61AE047-3301-4086-972E-5F7CCF393A06}"/>
              </a:ext>
            </a:extLst>
          </p:cNvPr>
          <p:cNvSpPr/>
          <p:nvPr/>
        </p:nvSpPr>
        <p:spPr>
          <a:xfrm rot="4952378">
            <a:off x="4452446" y="1242549"/>
            <a:ext cx="1563436" cy="1558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175" h="1208540">
                <a:moveTo>
                  <a:pt x="1287177" y="303296"/>
                </a:moveTo>
                <a:lnTo>
                  <a:pt x="1435053" y="634976"/>
                </a:lnTo>
                <a:cubicBezTo>
                  <a:pt x="1546448" y="832060"/>
                  <a:pt x="1502139" y="1040555"/>
                  <a:pt x="1309701" y="1115709"/>
                </a:cubicBezTo>
                <a:cubicBezTo>
                  <a:pt x="1203461" y="1113519"/>
                  <a:pt x="1191413" y="1210694"/>
                  <a:pt x="1085173" y="1208504"/>
                </a:cubicBezTo>
                <a:lnTo>
                  <a:pt x="0" y="1115709"/>
                </a:lnTo>
                <a:lnTo>
                  <a:pt x="17577" y="1000542"/>
                </a:lnTo>
                <a:cubicBezTo>
                  <a:pt x="85144" y="902204"/>
                  <a:pt x="85539" y="535528"/>
                  <a:pt x="227988" y="372795"/>
                </a:cubicBezTo>
                <a:cubicBezTo>
                  <a:pt x="370437" y="210062"/>
                  <a:pt x="725308" y="61209"/>
                  <a:pt x="872270" y="24145"/>
                </a:cubicBezTo>
                <a:cubicBezTo>
                  <a:pt x="1083870" y="-92063"/>
                  <a:pt x="1213774" y="245856"/>
                  <a:pt x="128717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lion">
            <a:extLst>
              <a:ext uri="{FF2B5EF4-FFF2-40B4-BE49-F238E27FC236}">
                <a16:creationId xmlns:a16="http://schemas.microsoft.com/office/drawing/2014/main" id="{A3E72A41-0219-4EE1-B542-8AB9E10A6761}"/>
              </a:ext>
            </a:extLst>
          </p:cNvPr>
          <p:cNvSpPr/>
          <p:nvPr/>
        </p:nvSpPr>
        <p:spPr>
          <a:xfrm rot="777717">
            <a:off x="2764474" y="1185271"/>
            <a:ext cx="1751779" cy="1559713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299144 h 1111557"/>
              <a:gd name="connsiteX1" fmla="*/ 1309701 w 1309701"/>
              <a:gd name="connsiteY1" fmla="*/ 0 h 1111557"/>
              <a:gd name="connsiteX2" fmla="*/ 1309701 w 1309701"/>
              <a:gd name="connsiteY2" fmla="*/ 1111557 h 1111557"/>
              <a:gd name="connsiteX3" fmla="*/ 0 w 1309701"/>
              <a:gd name="connsiteY3" fmla="*/ 1111557 h 1111557"/>
              <a:gd name="connsiteX4" fmla="*/ 17577 w 1309701"/>
              <a:gd name="connsiteY4" fmla="*/ 996390 h 1111557"/>
              <a:gd name="connsiteX5" fmla="*/ 1287177 w 1309701"/>
              <a:gd name="connsiteY5" fmla="*/ 299144 h 1111557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309701"/>
              <a:gd name="connsiteY0" fmla="*/ 370092 h 1182505"/>
              <a:gd name="connsiteX1" fmla="*/ 641332 w 1309701"/>
              <a:gd name="connsiteY1" fmla="*/ 0 h 1182505"/>
              <a:gd name="connsiteX2" fmla="*/ 1309701 w 1309701"/>
              <a:gd name="connsiteY2" fmla="*/ 1182505 h 1182505"/>
              <a:gd name="connsiteX3" fmla="*/ 0 w 1309701"/>
              <a:gd name="connsiteY3" fmla="*/ 1182505 h 1182505"/>
              <a:gd name="connsiteX4" fmla="*/ 17577 w 1309701"/>
              <a:gd name="connsiteY4" fmla="*/ 1067338 h 1182505"/>
              <a:gd name="connsiteX5" fmla="*/ 1287177 w 1309701"/>
              <a:gd name="connsiteY5" fmla="*/ 370092 h 1182505"/>
              <a:gd name="connsiteX0" fmla="*/ 1287177 w 1495175"/>
              <a:gd name="connsiteY0" fmla="*/ 370092 h 1182505"/>
              <a:gd name="connsiteX1" fmla="*/ 641332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3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370092 h 1182505"/>
              <a:gd name="connsiteX1" fmla="*/ 641334 w 1495175"/>
              <a:gd name="connsiteY1" fmla="*/ 0 h 1182505"/>
              <a:gd name="connsiteX2" fmla="*/ 1435053 w 1495175"/>
              <a:gd name="connsiteY2" fmla="*/ 701772 h 1182505"/>
              <a:gd name="connsiteX3" fmla="*/ 1309701 w 1495175"/>
              <a:gd name="connsiteY3" fmla="*/ 1182505 h 1182505"/>
              <a:gd name="connsiteX4" fmla="*/ 0 w 1495175"/>
              <a:gd name="connsiteY4" fmla="*/ 1182505 h 1182505"/>
              <a:gd name="connsiteX5" fmla="*/ 17577 w 1495175"/>
              <a:gd name="connsiteY5" fmla="*/ 1067338 h 1182505"/>
              <a:gd name="connsiteX6" fmla="*/ 1287177 w 1495175"/>
              <a:gd name="connsiteY6" fmla="*/ 370092 h 1182505"/>
              <a:gd name="connsiteX0" fmla="*/ 1287177 w 1495175"/>
              <a:gd name="connsiteY0" fmla="*/ 19202 h 831615"/>
              <a:gd name="connsiteX1" fmla="*/ 1435053 w 1495175"/>
              <a:gd name="connsiteY1" fmla="*/ 350882 h 831615"/>
              <a:gd name="connsiteX2" fmla="*/ 1309701 w 1495175"/>
              <a:gd name="connsiteY2" fmla="*/ 831615 h 831615"/>
              <a:gd name="connsiteX3" fmla="*/ 0 w 1495175"/>
              <a:gd name="connsiteY3" fmla="*/ 831615 h 831615"/>
              <a:gd name="connsiteX4" fmla="*/ 17577 w 1495175"/>
              <a:gd name="connsiteY4" fmla="*/ 716448 h 831615"/>
              <a:gd name="connsiteX5" fmla="*/ 1287177 w 1495175"/>
              <a:gd name="connsiteY5" fmla="*/ 19202 h 831615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872270 w 1495175"/>
              <a:gd name="connsiteY5" fmla="*/ 24145 h 1115709"/>
              <a:gd name="connsiteX6" fmla="*/ 1287177 w 1495175"/>
              <a:gd name="connsiteY6" fmla="*/ 303296 h 1115709"/>
              <a:gd name="connsiteX0" fmla="*/ 1287177 w 1495175"/>
              <a:gd name="connsiteY0" fmla="*/ 303296 h 1115709"/>
              <a:gd name="connsiteX1" fmla="*/ 1435053 w 1495175"/>
              <a:gd name="connsiteY1" fmla="*/ 634976 h 1115709"/>
              <a:gd name="connsiteX2" fmla="*/ 1309701 w 1495175"/>
              <a:gd name="connsiteY2" fmla="*/ 1115709 h 1115709"/>
              <a:gd name="connsiteX3" fmla="*/ 0 w 1495175"/>
              <a:gd name="connsiteY3" fmla="*/ 1115709 h 1115709"/>
              <a:gd name="connsiteX4" fmla="*/ 17577 w 1495175"/>
              <a:gd name="connsiteY4" fmla="*/ 1000542 h 1115709"/>
              <a:gd name="connsiteX5" fmla="*/ 227988 w 1495175"/>
              <a:gd name="connsiteY5" fmla="*/ 372795 h 1115709"/>
              <a:gd name="connsiteX6" fmla="*/ 872270 w 1495175"/>
              <a:gd name="connsiteY6" fmla="*/ 24145 h 1115709"/>
              <a:gd name="connsiteX7" fmla="*/ 1287177 w 1495175"/>
              <a:gd name="connsiteY7" fmla="*/ 303296 h 1115709"/>
              <a:gd name="connsiteX0" fmla="*/ 1287177 w 1495175"/>
              <a:gd name="connsiteY0" fmla="*/ 303296 h 1208540"/>
              <a:gd name="connsiteX1" fmla="*/ 1435053 w 1495175"/>
              <a:gd name="connsiteY1" fmla="*/ 634976 h 1208540"/>
              <a:gd name="connsiteX2" fmla="*/ 1309701 w 1495175"/>
              <a:gd name="connsiteY2" fmla="*/ 1115709 h 1208540"/>
              <a:gd name="connsiteX3" fmla="*/ 1085173 w 1495175"/>
              <a:gd name="connsiteY3" fmla="*/ 1208504 h 1208540"/>
              <a:gd name="connsiteX4" fmla="*/ 0 w 1495175"/>
              <a:gd name="connsiteY4" fmla="*/ 1115709 h 1208540"/>
              <a:gd name="connsiteX5" fmla="*/ 17577 w 1495175"/>
              <a:gd name="connsiteY5" fmla="*/ 1000542 h 1208540"/>
              <a:gd name="connsiteX6" fmla="*/ 227988 w 1495175"/>
              <a:gd name="connsiteY6" fmla="*/ 372795 h 1208540"/>
              <a:gd name="connsiteX7" fmla="*/ 872270 w 1495175"/>
              <a:gd name="connsiteY7" fmla="*/ 24145 h 1208540"/>
              <a:gd name="connsiteX8" fmla="*/ 1287177 w 1495175"/>
              <a:gd name="connsiteY8" fmla="*/ 303296 h 1208540"/>
              <a:gd name="connsiteX0" fmla="*/ 1647515 w 1855513"/>
              <a:gd name="connsiteY0" fmla="*/ 303296 h 1208540"/>
              <a:gd name="connsiteX1" fmla="*/ 1795391 w 1855513"/>
              <a:gd name="connsiteY1" fmla="*/ 634976 h 1208540"/>
              <a:gd name="connsiteX2" fmla="*/ 1670039 w 1855513"/>
              <a:gd name="connsiteY2" fmla="*/ 1115709 h 1208540"/>
              <a:gd name="connsiteX3" fmla="*/ 1445511 w 1855513"/>
              <a:gd name="connsiteY3" fmla="*/ 1208504 h 1208540"/>
              <a:gd name="connsiteX4" fmla="*/ 360338 w 1855513"/>
              <a:gd name="connsiteY4" fmla="*/ 1115709 h 1208540"/>
              <a:gd name="connsiteX5" fmla="*/ 0 w 1855513"/>
              <a:gd name="connsiteY5" fmla="*/ 525496 h 1208540"/>
              <a:gd name="connsiteX6" fmla="*/ 588326 w 1855513"/>
              <a:gd name="connsiteY6" fmla="*/ 372795 h 1208540"/>
              <a:gd name="connsiteX7" fmla="*/ 1232608 w 1855513"/>
              <a:gd name="connsiteY7" fmla="*/ 24145 h 1208540"/>
              <a:gd name="connsiteX8" fmla="*/ 1647515 w 1855513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80120 w 1675295"/>
              <a:gd name="connsiteY4" fmla="*/ 1115709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8540"/>
              <a:gd name="connsiteX1" fmla="*/ 1615173 w 1675295"/>
              <a:gd name="connsiteY1" fmla="*/ 634976 h 1208540"/>
              <a:gd name="connsiteX2" fmla="*/ 1489821 w 1675295"/>
              <a:gd name="connsiteY2" fmla="*/ 1115709 h 1208540"/>
              <a:gd name="connsiteX3" fmla="*/ 1265293 w 1675295"/>
              <a:gd name="connsiteY3" fmla="*/ 1208504 h 1208540"/>
              <a:gd name="connsiteX4" fmla="*/ 132492 w 1675295"/>
              <a:gd name="connsiteY4" fmla="*/ 882126 h 1208540"/>
              <a:gd name="connsiteX5" fmla="*/ 0 w 1675295"/>
              <a:gd name="connsiteY5" fmla="*/ 567643 h 1208540"/>
              <a:gd name="connsiteX6" fmla="*/ 408108 w 1675295"/>
              <a:gd name="connsiteY6" fmla="*/ 372795 h 1208540"/>
              <a:gd name="connsiteX7" fmla="*/ 1052390 w 1675295"/>
              <a:gd name="connsiteY7" fmla="*/ 24145 h 1208540"/>
              <a:gd name="connsiteX8" fmla="*/ 1467297 w 1675295"/>
              <a:gd name="connsiteY8" fmla="*/ 303296 h 1208540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08108 w 1675295"/>
              <a:gd name="connsiteY7" fmla="*/ 372795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  <a:gd name="connsiteX0" fmla="*/ 1467297 w 1675295"/>
              <a:gd name="connsiteY0" fmla="*/ 303296 h 1209148"/>
              <a:gd name="connsiteX1" fmla="*/ 1615173 w 1675295"/>
              <a:gd name="connsiteY1" fmla="*/ 634976 h 1209148"/>
              <a:gd name="connsiteX2" fmla="*/ 1489821 w 1675295"/>
              <a:gd name="connsiteY2" fmla="*/ 1115709 h 1209148"/>
              <a:gd name="connsiteX3" fmla="*/ 1265293 w 1675295"/>
              <a:gd name="connsiteY3" fmla="*/ 1208504 h 1209148"/>
              <a:gd name="connsiteX4" fmla="*/ 910624 w 1675295"/>
              <a:gd name="connsiteY4" fmla="*/ 1198710 h 1209148"/>
              <a:gd name="connsiteX5" fmla="*/ 132492 w 1675295"/>
              <a:gd name="connsiteY5" fmla="*/ 882126 h 1209148"/>
              <a:gd name="connsiteX6" fmla="*/ 0 w 1675295"/>
              <a:gd name="connsiteY6" fmla="*/ 567643 h 1209148"/>
              <a:gd name="connsiteX7" fmla="*/ 410925 w 1675295"/>
              <a:gd name="connsiteY7" fmla="*/ 251034 h 1209148"/>
              <a:gd name="connsiteX8" fmla="*/ 1052390 w 1675295"/>
              <a:gd name="connsiteY8" fmla="*/ 24145 h 1209148"/>
              <a:gd name="connsiteX9" fmla="*/ 1467297 w 1675295"/>
              <a:gd name="connsiteY9" fmla="*/ 303296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295" h="1209148">
                <a:moveTo>
                  <a:pt x="1467297" y="303296"/>
                </a:moveTo>
                <a:lnTo>
                  <a:pt x="1615173" y="634976"/>
                </a:lnTo>
                <a:cubicBezTo>
                  <a:pt x="1726568" y="832060"/>
                  <a:pt x="1682259" y="1040555"/>
                  <a:pt x="1489821" y="1115709"/>
                </a:cubicBezTo>
                <a:cubicBezTo>
                  <a:pt x="1383581" y="1113519"/>
                  <a:pt x="1371533" y="1210694"/>
                  <a:pt x="1265293" y="1208504"/>
                </a:cubicBezTo>
                <a:cubicBezTo>
                  <a:pt x="1163931" y="1176836"/>
                  <a:pt x="1011986" y="1230378"/>
                  <a:pt x="910624" y="1198710"/>
                </a:cubicBezTo>
                <a:lnTo>
                  <a:pt x="132492" y="882126"/>
                </a:lnTo>
                <a:lnTo>
                  <a:pt x="0" y="567643"/>
                </a:lnTo>
                <a:cubicBezTo>
                  <a:pt x="67567" y="469305"/>
                  <a:pt x="268476" y="413767"/>
                  <a:pt x="410925" y="251034"/>
                </a:cubicBezTo>
                <a:cubicBezTo>
                  <a:pt x="553374" y="88301"/>
                  <a:pt x="905428" y="61209"/>
                  <a:pt x="1052390" y="24145"/>
                </a:cubicBezTo>
                <a:cubicBezTo>
                  <a:pt x="1263990" y="-92063"/>
                  <a:pt x="1393894" y="245856"/>
                  <a:pt x="1467297" y="30329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girl">
            <a:extLst>
              <a:ext uri="{FF2B5EF4-FFF2-40B4-BE49-F238E27FC236}">
                <a16:creationId xmlns:a16="http://schemas.microsoft.com/office/drawing/2014/main" id="{7179E456-3930-4F44-8A79-17D19FF51DAE}"/>
              </a:ext>
            </a:extLst>
          </p:cNvPr>
          <p:cNvSpPr/>
          <p:nvPr/>
        </p:nvSpPr>
        <p:spPr>
          <a:xfrm rot="20386648">
            <a:off x="1887051" y="2379533"/>
            <a:ext cx="1816915" cy="148292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588229"/>
              <a:gd name="connsiteY0" fmla="*/ 0 h 1114866"/>
              <a:gd name="connsiteX1" fmla="*/ 1309701 w 1588229"/>
              <a:gd name="connsiteY1" fmla="*/ 3309 h 1114866"/>
              <a:gd name="connsiteX2" fmla="*/ 1588229 w 1588229"/>
              <a:gd name="connsiteY2" fmla="*/ 781729 h 1114866"/>
              <a:gd name="connsiteX3" fmla="*/ 1309701 w 1588229"/>
              <a:gd name="connsiteY3" fmla="*/ 1114866 h 1114866"/>
              <a:gd name="connsiteX4" fmla="*/ 0 w 1588229"/>
              <a:gd name="connsiteY4" fmla="*/ 1114866 h 1114866"/>
              <a:gd name="connsiteX5" fmla="*/ 17577 w 1588229"/>
              <a:gd name="connsiteY5" fmla="*/ 999699 h 1114866"/>
              <a:gd name="connsiteX6" fmla="*/ 1244165 w 1588229"/>
              <a:gd name="connsiteY6" fmla="*/ 0 h 1114866"/>
              <a:gd name="connsiteX0" fmla="*/ 1244165 w 1737587"/>
              <a:gd name="connsiteY0" fmla="*/ 0 h 1114866"/>
              <a:gd name="connsiteX1" fmla="*/ 1309701 w 1737587"/>
              <a:gd name="connsiteY1" fmla="*/ 3309 h 1114866"/>
              <a:gd name="connsiteX2" fmla="*/ 1737587 w 1737587"/>
              <a:gd name="connsiteY2" fmla="*/ 794852 h 1114866"/>
              <a:gd name="connsiteX3" fmla="*/ 1309701 w 1737587"/>
              <a:gd name="connsiteY3" fmla="*/ 1114866 h 1114866"/>
              <a:gd name="connsiteX4" fmla="*/ 0 w 1737587"/>
              <a:gd name="connsiteY4" fmla="*/ 1114866 h 1114866"/>
              <a:gd name="connsiteX5" fmla="*/ 17577 w 1737587"/>
              <a:gd name="connsiteY5" fmla="*/ 999699 h 1114866"/>
              <a:gd name="connsiteX6" fmla="*/ 1244165 w 1737587"/>
              <a:gd name="connsiteY6" fmla="*/ 0 h 1114866"/>
              <a:gd name="connsiteX0" fmla="*/ 1244165 w 1737587"/>
              <a:gd name="connsiteY0" fmla="*/ 0 h 1152931"/>
              <a:gd name="connsiteX1" fmla="*/ 1309701 w 1737587"/>
              <a:gd name="connsiteY1" fmla="*/ 3309 h 1152931"/>
              <a:gd name="connsiteX2" fmla="*/ 1737587 w 1737587"/>
              <a:gd name="connsiteY2" fmla="*/ 794852 h 1152931"/>
              <a:gd name="connsiteX3" fmla="*/ 1309701 w 1737587"/>
              <a:gd name="connsiteY3" fmla="*/ 1114866 h 1152931"/>
              <a:gd name="connsiteX4" fmla="*/ 1032211 w 1737587"/>
              <a:gd name="connsiteY4" fmla="*/ 1150801 h 1152931"/>
              <a:gd name="connsiteX5" fmla="*/ 0 w 1737587"/>
              <a:gd name="connsiteY5" fmla="*/ 1114866 h 1152931"/>
              <a:gd name="connsiteX6" fmla="*/ 17577 w 1737587"/>
              <a:gd name="connsiteY6" fmla="*/ 999699 h 1152931"/>
              <a:gd name="connsiteX7" fmla="*/ 1244165 w 1737587"/>
              <a:gd name="connsiteY7" fmla="*/ 0 h 1152931"/>
              <a:gd name="connsiteX0" fmla="*/ 1082213 w 1737587"/>
              <a:gd name="connsiteY0" fmla="*/ 11283 h 1149622"/>
              <a:gd name="connsiteX1" fmla="*/ 1309701 w 1737587"/>
              <a:gd name="connsiteY1" fmla="*/ 0 h 1149622"/>
              <a:gd name="connsiteX2" fmla="*/ 1737587 w 1737587"/>
              <a:gd name="connsiteY2" fmla="*/ 791543 h 1149622"/>
              <a:gd name="connsiteX3" fmla="*/ 1309701 w 1737587"/>
              <a:gd name="connsiteY3" fmla="*/ 1111557 h 1149622"/>
              <a:gd name="connsiteX4" fmla="*/ 1032211 w 1737587"/>
              <a:gd name="connsiteY4" fmla="*/ 1147492 h 1149622"/>
              <a:gd name="connsiteX5" fmla="*/ 0 w 1737587"/>
              <a:gd name="connsiteY5" fmla="*/ 1111557 h 1149622"/>
              <a:gd name="connsiteX6" fmla="*/ 17577 w 1737587"/>
              <a:gd name="connsiteY6" fmla="*/ 996390 h 1149622"/>
              <a:gd name="connsiteX7" fmla="*/ 1082213 w 1737587"/>
              <a:gd name="connsiteY7" fmla="*/ 11283 h 114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587" h="1149622">
                <a:moveTo>
                  <a:pt x="1082213" y="11283"/>
                </a:moveTo>
                <a:lnTo>
                  <a:pt x="1309701" y="0"/>
                </a:lnTo>
                <a:cubicBezTo>
                  <a:pt x="1320068" y="255829"/>
                  <a:pt x="1727220" y="535714"/>
                  <a:pt x="1737587" y="791543"/>
                </a:cubicBezTo>
                <a:lnTo>
                  <a:pt x="1309701" y="1111557"/>
                </a:lnTo>
                <a:cubicBezTo>
                  <a:pt x="1216304" y="1097036"/>
                  <a:pt x="1125608" y="1162013"/>
                  <a:pt x="1032211" y="1147492"/>
                </a:cubicBezTo>
                <a:lnTo>
                  <a:pt x="0" y="1111557"/>
                </a:lnTo>
                <a:lnTo>
                  <a:pt x="17577" y="996390"/>
                </a:lnTo>
                <a:cubicBezTo>
                  <a:pt x="134324" y="425863"/>
                  <a:pt x="477173" y="11283"/>
                  <a:pt x="1082213" y="11283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jar">
            <a:extLst>
              <a:ext uri="{FF2B5EF4-FFF2-40B4-BE49-F238E27FC236}">
                <a16:creationId xmlns:a16="http://schemas.microsoft.com/office/drawing/2014/main" id="{EA746EFC-6445-4FBF-B941-35F9FFCF72A5}"/>
              </a:ext>
            </a:extLst>
          </p:cNvPr>
          <p:cNvSpPr/>
          <p:nvPr/>
        </p:nvSpPr>
        <p:spPr>
          <a:xfrm rot="16637056">
            <a:off x="2212666" y="3851629"/>
            <a:ext cx="1705024" cy="1604349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26588 w 1292124"/>
              <a:gd name="connsiteY0" fmla="*/ 0 h 1114866"/>
              <a:gd name="connsiteX1" fmla="*/ 1292124 w 1292124"/>
              <a:gd name="connsiteY1" fmla="*/ 3309 h 1114866"/>
              <a:gd name="connsiteX2" fmla="*/ 1292124 w 1292124"/>
              <a:gd name="connsiteY2" fmla="*/ 1114866 h 1114866"/>
              <a:gd name="connsiteX3" fmla="*/ 0 w 1292124"/>
              <a:gd name="connsiteY3" fmla="*/ 999699 h 1114866"/>
              <a:gd name="connsiteX4" fmla="*/ 1226588 w 1292124"/>
              <a:gd name="connsiteY4" fmla="*/ 0 h 1114866"/>
              <a:gd name="connsiteX0" fmla="*/ 1226588 w 1630581"/>
              <a:gd name="connsiteY0" fmla="*/ 0 h 1114866"/>
              <a:gd name="connsiteX1" fmla="*/ 1292124 w 1630581"/>
              <a:gd name="connsiteY1" fmla="*/ 3309 h 1114866"/>
              <a:gd name="connsiteX2" fmla="*/ 1630581 w 1630581"/>
              <a:gd name="connsiteY2" fmla="*/ 871752 h 1114866"/>
              <a:gd name="connsiteX3" fmla="*/ 1292124 w 1630581"/>
              <a:gd name="connsiteY3" fmla="*/ 1114866 h 1114866"/>
              <a:gd name="connsiteX4" fmla="*/ 0 w 1630581"/>
              <a:gd name="connsiteY4" fmla="*/ 999699 h 1114866"/>
              <a:gd name="connsiteX5" fmla="*/ 1226588 w 1630581"/>
              <a:gd name="connsiteY5" fmla="*/ 0 h 1114866"/>
              <a:gd name="connsiteX0" fmla="*/ 1226588 w 1630581"/>
              <a:gd name="connsiteY0" fmla="*/ 0 h 1243731"/>
              <a:gd name="connsiteX1" fmla="*/ 1292124 w 1630581"/>
              <a:gd name="connsiteY1" fmla="*/ 3309 h 1243731"/>
              <a:gd name="connsiteX2" fmla="*/ 1630581 w 1630581"/>
              <a:gd name="connsiteY2" fmla="*/ 871752 h 1243731"/>
              <a:gd name="connsiteX3" fmla="*/ 1292124 w 1630581"/>
              <a:gd name="connsiteY3" fmla="*/ 1114866 h 1243731"/>
              <a:gd name="connsiteX4" fmla="*/ 917788 w 1630581"/>
              <a:gd name="connsiteY4" fmla="*/ 1243379 h 1243731"/>
              <a:gd name="connsiteX5" fmla="*/ 0 w 1630581"/>
              <a:gd name="connsiteY5" fmla="*/ 999699 h 1243731"/>
              <a:gd name="connsiteX6" fmla="*/ 1226588 w 1630581"/>
              <a:gd name="connsiteY6" fmla="*/ 0 h 1243731"/>
              <a:gd name="connsiteX0" fmla="*/ 1226588 w 1630581"/>
              <a:gd name="connsiteY0" fmla="*/ 0 h 1243752"/>
              <a:gd name="connsiteX1" fmla="*/ 1292124 w 1630581"/>
              <a:gd name="connsiteY1" fmla="*/ 3309 h 1243752"/>
              <a:gd name="connsiteX2" fmla="*/ 1630581 w 1630581"/>
              <a:gd name="connsiteY2" fmla="*/ 871752 h 1243752"/>
              <a:gd name="connsiteX3" fmla="*/ 1305711 w 1630581"/>
              <a:gd name="connsiteY3" fmla="*/ 1123384 h 1243752"/>
              <a:gd name="connsiteX4" fmla="*/ 917788 w 1630581"/>
              <a:gd name="connsiteY4" fmla="*/ 1243379 h 1243752"/>
              <a:gd name="connsiteX5" fmla="*/ 0 w 1630581"/>
              <a:gd name="connsiteY5" fmla="*/ 999699 h 1243752"/>
              <a:gd name="connsiteX6" fmla="*/ 1226588 w 1630581"/>
              <a:gd name="connsiteY6" fmla="*/ 0 h 12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581" h="1243752">
                <a:moveTo>
                  <a:pt x="1226588" y="0"/>
                </a:moveTo>
                <a:lnTo>
                  <a:pt x="1292124" y="3309"/>
                </a:lnTo>
                <a:cubicBezTo>
                  <a:pt x="1303430" y="270223"/>
                  <a:pt x="1619275" y="604838"/>
                  <a:pt x="1630581" y="871752"/>
                </a:cubicBezTo>
                <a:lnTo>
                  <a:pt x="1305711" y="1123384"/>
                </a:lnTo>
                <a:cubicBezTo>
                  <a:pt x="1164688" y="1114968"/>
                  <a:pt x="1058811" y="1251795"/>
                  <a:pt x="917788" y="1243379"/>
                </a:cubicBezTo>
                <a:lnTo>
                  <a:pt x="0" y="999699"/>
                </a:lnTo>
                <a:cubicBezTo>
                  <a:pt x="116747" y="429172"/>
                  <a:pt x="621548" y="0"/>
                  <a:pt x="1226588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mango">
            <a:extLst>
              <a:ext uri="{FF2B5EF4-FFF2-40B4-BE49-F238E27FC236}">
                <a16:creationId xmlns:a16="http://schemas.microsoft.com/office/drawing/2014/main" id="{5DF5F04C-B97D-441B-A90E-D885FF5FA30D}"/>
              </a:ext>
            </a:extLst>
          </p:cNvPr>
          <p:cNvSpPr/>
          <p:nvPr/>
        </p:nvSpPr>
        <p:spPr>
          <a:xfrm rot="13432087">
            <a:off x="3614280" y="4581483"/>
            <a:ext cx="1667961" cy="1629682"/>
          </a:xfrm>
          <a:custGeom>
            <a:avLst/>
            <a:gdLst>
              <a:gd name="connsiteX0" fmla="*/ 1244165 w 1309701"/>
              <a:gd name="connsiteY0" fmla="*/ 0 h 1114866"/>
              <a:gd name="connsiteX1" fmla="*/ 1309701 w 1309701"/>
              <a:gd name="connsiteY1" fmla="*/ 3309 h 1114866"/>
              <a:gd name="connsiteX2" fmla="*/ 1309701 w 1309701"/>
              <a:gd name="connsiteY2" fmla="*/ 1114866 h 1114866"/>
              <a:gd name="connsiteX3" fmla="*/ 0 w 1309701"/>
              <a:gd name="connsiteY3" fmla="*/ 1114866 h 1114866"/>
              <a:gd name="connsiteX4" fmla="*/ 17577 w 1309701"/>
              <a:gd name="connsiteY4" fmla="*/ 999699 h 1114866"/>
              <a:gd name="connsiteX5" fmla="*/ 1244165 w 1309701"/>
              <a:gd name="connsiteY5" fmla="*/ 0 h 1114866"/>
              <a:gd name="connsiteX0" fmla="*/ 1244165 w 1408397"/>
              <a:gd name="connsiteY0" fmla="*/ 0 h 1114866"/>
              <a:gd name="connsiteX1" fmla="*/ 1309701 w 1408397"/>
              <a:gd name="connsiteY1" fmla="*/ 3309 h 1114866"/>
              <a:gd name="connsiteX2" fmla="*/ 1408193 w 1408397"/>
              <a:gd name="connsiteY2" fmla="*/ 795468 h 1114866"/>
              <a:gd name="connsiteX3" fmla="*/ 1309701 w 1408397"/>
              <a:gd name="connsiteY3" fmla="*/ 1114866 h 1114866"/>
              <a:gd name="connsiteX4" fmla="*/ 0 w 1408397"/>
              <a:gd name="connsiteY4" fmla="*/ 1114866 h 1114866"/>
              <a:gd name="connsiteX5" fmla="*/ 17577 w 1408397"/>
              <a:gd name="connsiteY5" fmla="*/ 999699 h 1114866"/>
              <a:gd name="connsiteX6" fmla="*/ 1244165 w 1408397"/>
              <a:gd name="connsiteY6" fmla="*/ 0 h 1114866"/>
              <a:gd name="connsiteX0" fmla="*/ 1244165 w 1408397"/>
              <a:gd name="connsiteY0" fmla="*/ 0 h 1263391"/>
              <a:gd name="connsiteX1" fmla="*/ 1309701 w 1408397"/>
              <a:gd name="connsiteY1" fmla="*/ 3309 h 1263391"/>
              <a:gd name="connsiteX2" fmla="*/ 1408193 w 1408397"/>
              <a:gd name="connsiteY2" fmla="*/ 795468 h 1263391"/>
              <a:gd name="connsiteX3" fmla="*/ 1309701 w 1408397"/>
              <a:gd name="connsiteY3" fmla="*/ 1114866 h 1263391"/>
              <a:gd name="connsiteX4" fmla="*/ 842744 w 1408397"/>
              <a:gd name="connsiteY4" fmla="*/ 1263391 h 1263391"/>
              <a:gd name="connsiteX5" fmla="*/ 0 w 1408397"/>
              <a:gd name="connsiteY5" fmla="*/ 1114866 h 1263391"/>
              <a:gd name="connsiteX6" fmla="*/ 17577 w 1408397"/>
              <a:gd name="connsiteY6" fmla="*/ 999699 h 1263391"/>
              <a:gd name="connsiteX7" fmla="*/ 1244165 w 1408397"/>
              <a:gd name="connsiteY7" fmla="*/ 0 h 1263391"/>
              <a:gd name="connsiteX0" fmla="*/ 1244165 w 1595137"/>
              <a:gd name="connsiteY0" fmla="*/ 0 h 1263391"/>
              <a:gd name="connsiteX1" fmla="*/ 1309701 w 1595137"/>
              <a:gd name="connsiteY1" fmla="*/ 3309 h 1263391"/>
              <a:gd name="connsiteX2" fmla="*/ 1595060 w 1595137"/>
              <a:gd name="connsiteY2" fmla="*/ 882019 h 1263391"/>
              <a:gd name="connsiteX3" fmla="*/ 1309701 w 1595137"/>
              <a:gd name="connsiteY3" fmla="*/ 1114866 h 1263391"/>
              <a:gd name="connsiteX4" fmla="*/ 842744 w 1595137"/>
              <a:gd name="connsiteY4" fmla="*/ 1263391 h 1263391"/>
              <a:gd name="connsiteX5" fmla="*/ 0 w 1595137"/>
              <a:gd name="connsiteY5" fmla="*/ 1114866 h 1263391"/>
              <a:gd name="connsiteX6" fmla="*/ 17577 w 1595137"/>
              <a:gd name="connsiteY6" fmla="*/ 999699 h 1263391"/>
              <a:gd name="connsiteX7" fmla="*/ 1244165 w 1595137"/>
              <a:gd name="connsiteY7" fmla="*/ 0 h 12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5137" h="1263391">
                <a:moveTo>
                  <a:pt x="1244165" y="0"/>
                </a:moveTo>
                <a:lnTo>
                  <a:pt x="1309701" y="3309"/>
                </a:lnTo>
                <a:cubicBezTo>
                  <a:pt x="1304147" y="256303"/>
                  <a:pt x="1600614" y="629025"/>
                  <a:pt x="1595060" y="882019"/>
                </a:cubicBezTo>
                <a:lnTo>
                  <a:pt x="1309701" y="1114866"/>
                </a:lnTo>
                <a:cubicBezTo>
                  <a:pt x="1114996" y="1121970"/>
                  <a:pt x="1037449" y="1256287"/>
                  <a:pt x="842744" y="1263391"/>
                </a:cubicBezTo>
                <a:lnTo>
                  <a:pt x="0" y="1114866"/>
                </a:lnTo>
                <a:lnTo>
                  <a:pt x="17577" y="999699"/>
                </a:lnTo>
                <a:cubicBezTo>
                  <a:pt x="134324" y="429172"/>
                  <a:pt x="639125" y="0"/>
                  <a:pt x="1244165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5C342-31E7-4570-B6A1-C5184F090163}"/>
              </a:ext>
            </a:extLst>
          </p:cNvPr>
          <p:cNvGrpSpPr/>
          <p:nvPr/>
        </p:nvGrpSpPr>
        <p:grpSpPr>
          <a:xfrm>
            <a:off x="7873012" y="-101549"/>
            <a:ext cx="2828789" cy="5529551"/>
            <a:chOff x="7873012" y="-101549"/>
            <a:chExt cx="2828789" cy="55295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6F0515-238B-489D-9279-506520E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012" y="-101549"/>
              <a:ext cx="2828789" cy="5529551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BCFC0C-7A81-4CD8-B186-E48239B8A845}"/>
                </a:ext>
              </a:extLst>
            </p:cNvPr>
            <p:cNvGrpSpPr/>
            <p:nvPr/>
          </p:nvGrpSpPr>
          <p:grpSpPr>
            <a:xfrm>
              <a:off x="8224276" y="2254628"/>
              <a:ext cx="2073226" cy="2760993"/>
              <a:chOff x="10204000" y="789475"/>
              <a:chExt cx="2110566" cy="276099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081B03-A71E-4C4D-AFB5-C05D280399A7}"/>
                  </a:ext>
                </a:extLst>
              </p:cNvPr>
              <p:cNvSpPr txBox="1"/>
              <p:nvPr/>
            </p:nvSpPr>
            <p:spPr>
              <a:xfrm rot="21140666">
                <a:off x="10204000" y="789475"/>
                <a:ext cx="21105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G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  <a:r>
                  <a:rPr lang="en-US" sz="2800" dirty="0">
                    <a:latin typeface="Arial Black" panose="020B0A04020102020204" pitchFamily="34" charset="0"/>
                  </a:rPr>
                  <a:t>for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  <a:p>
                <a:pPr algn="ctr"/>
                <a:r>
                  <a:rPr lang="bn-BD" sz="4400" dirty="0">
                    <a:latin typeface="Arial Black" panose="020B0A04020102020204" pitchFamily="34" charset="0"/>
                  </a:rPr>
                  <a:t>Girl</a:t>
                </a:r>
                <a:r>
                  <a:rPr lang="en-US" sz="44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4470065-12DD-4847-94BF-DF2863648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01701" y="1412153"/>
                <a:ext cx="1457264" cy="2138315"/>
              </a:xfrm>
              <a:prstGeom prst="rect">
                <a:avLst/>
              </a:prstGeom>
            </p:spPr>
          </p:pic>
        </p:grpSp>
      </p:grp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1DF8302C-C020-4CFC-9674-0F7D5164B8BA}"/>
              </a:ext>
            </a:extLst>
          </p:cNvPr>
          <p:cNvSpPr/>
          <p:nvPr/>
        </p:nvSpPr>
        <p:spPr>
          <a:xfrm>
            <a:off x="3727555" y="2778552"/>
            <a:ext cx="1560909" cy="156090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9EE03-3488-4F94-843D-283F2445145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07" r="15427"/>
          <a:stretch/>
        </p:blipFill>
        <p:spPr>
          <a:xfrm>
            <a:off x="4069975" y="2839466"/>
            <a:ext cx="1155990" cy="1345213"/>
          </a:xfrm>
          <a:prstGeom prst="rect">
            <a:avLst/>
          </a:prstGeom>
        </p:spPr>
      </p:pic>
      <p:sp>
        <p:nvSpPr>
          <p:cNvPr id="78" name="Arrow: Striped Right 77">
            <a:extLst>
              <a:ext uri="{FF2B5EF4-FFF2-40B4-BE49-F238E27FC236}">
                <a16:creationId xmlns:a16="http://schemas.microsoft.com/office/drawing/2014/main" id="{1488AFCF-162C-4880-A57A-824A85E33730}"/>
              </a:ext>
            </a:extLst>
          </p:cNvPr>
          <p:cNvSpPr/>
          <p:nvPr/>
        </p:nvSpPr>
        <p:spPr>
          <a:xfrm rot="5400000">
            <a:off x="10829312" y="5330189"/>
            <a:ext cx="886568" cy="63058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38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4" grpId="3" animBg="1"/>
      <p:bldP spid="44" grpId="5" animBg="1"/>
      <p:bldP spid="44" grpId="6" animBg="1"/>
      <p:bldP spid="78" grpId="0" animBg="1"/>
      <p:bldP spid="7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611</TotalTime>
  <Words>167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59</cp:revision>
  <dcterms:created xsi:type="dcterms:W3CDTF">2020-04-21T14:43:39Z</dcterms:created>
  <dcterms:modified xsi:type="dcterms:W3CDTF">2020-04-24T16:46:30Z</dcterms:modified>
</cp:coreProperties>
</file>