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4" r:id="rId3"/>
    <p:sldId id="260" r:id="rId4"/>
    <p:sldId id="262" r:id="rId5"/>
    <p:sldId id="276" r:id="rId6"/>
    <p:sldId id="258" r:id="rId7"/>
    <p:sldId id="275" r:id="rId8"/>
    <p:sldId id="267" r:id="rId9"/>
    <p:sldId id="263" r:id="rId10"/>
    <p:sldId id="264" r:id="rId11"/>
    <p:sldId id="268" r:id="rId12"/>
    <p:sldId id="265" r:id="rId13"/>
    <p:sldId id="269" r:id="rId14"/>
    <p:sldId id="271" r:id="rId15"/>
    <p:sldId id="266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7E518-DD8D-4646-AA49-CB9DF70AB12D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3398F8-C25D-4B14-8101-1AAC4DE28EE6}">
      <dgm:prSet phldrT="[Text]"/>
      <dgm:spPr/>
      <dgm:t>
        <a:bodyPr/>
        <a:lstStyle/>
        <a:p>
          <a:r>
            <a:rPr lang="en-US" dirty="0" err="1" smtClean="0"/>
            <a:t>জন্ম</a:t>
          </a:r>
          <a:endParaRPr lang="en-US" dirty="0"/>
        </a:p>
      </dgm:t>
    </dgm:pt>
    <dgm:pt modelId="{D15831E1-2148-46B1-8B07-46604975B57D}" type="parTrans" cxnId="{0CACBD62-5B7F-449A-870C-A41F38F013A7}">
      <dgm:prSet/>
      <dgm:spPr/>
      <dgm:t>
        <a:bodyPr/>
        <a:lstStyle/>
        <a:p>
          <a:endParaRPr lang="en-US"/>
        </a:p>
      </dgm:t>
    </dgm:pt>
    <dgm:pt modelId="{4390A744-2A23-4E47-A59C-228EE7D2BB18}" type="sibTrans" cxnId="{0CACBD62-5B7F-449A-870C-A41F38F013A7}">
      <dgm:prSet/>
      <dgm:spPr/>
      <dgm:t>
        <a:bodyPr/>
        <a:lstStyle/>
        <a:p>
          <a:endParaRPr lang="en-US"/>
        </a:p>
      </dgm:t>
    </dgm:pt>
    <dgm:pt modelId="{88549663-B515-4D3E-B246-B5C30CD0B8A6}">
      <dgm:prSet phldrT="[Text]" phldr="1"/>
      <dgm:spPr/>
      <dgm:t>
        <a:bodyPr/>
        <a:lstStyle/>
        <a:p>
          <a:endParaRPr lang="en-US"/>
        </a:p>
      </dgm:t>
    </dgm:pt>
    <dgm:pt modelId="{9FBBAA44-9E12-40DA-AB4A-79BBAF10B33E}" type="parTrans" cxnId="{D2FFC0C8-DB8F-4FBE-BF25-6D2F06D612BB}">
      <dgm:prSet/>
      <dgm:spPr/>
      <dgm:t>
        <a:bodyPr/>
        <a:lstStyle/>
        <a:p>
          <a:endParaRPr lang="en-US"/>
        </a:p>
      </dgm:t>
    </dgm:pt>
    <dgm:pt modelId="{9CF3EB76-A963-45CB-9687-FD529DF5F4C9}" type="sibTrans" cxnId="{D2FFC0C8-DB8F-4FBE-BF25-6D2F06D612BB}">
      <dgm:prSet/>
      <dgm:spPr/>
      <dgm:t>
        <a:bodyPr/>
        <a:lstStyle/>
        <a:p>
          <a:endParaRPr lang="en-US"/>
        </a:p>
      </dgm:t>
    </dgm:pt>
    <dgm:pt modelId="{D109CD21-8D00-4532-A3D5-1573E3E53554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5FB0C7-AED6-4CCD-84E2-23E21A0C90C4}" type="parTrans" cxnId="{133EB620-6308-49AA-9B4C-9DF7AA4FD28E}">
      <dgm:prSet/>
      <dgm:spPr/>
      <dgm:t>
        <a:bodyPr/>
        <a:lstStyle/>
        <a:p>
          <a:endParaRPr lang="en-US"/>
        </a:p>
      </dgm:t>
    </dgm:pt>
    <dgm:pt modelId="{BFAE74B8-0206-47AD-B4B4-A1B40DAC4430}" type="sibTrans" cxnId="{133EB620-6308-49AA-9B4C-9DF7AA4FD28E}">
      <dgm:prSet/>
      <dgm:spPr/>
      <dgm:t>
        <a:bodyPr/>
        <a:lstStyle/>
        <a:p>
          <a:endParaRPr lang="en-US"/>
        </a:p>
      </dgm:t>
    </dgm:pt>
    <dgm:pt modelId="{EB08B4B8-643F-4711-B985-6F629EBC863E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একাডেমি পুরস্কার </a:t>
          </a:r>
          <a:r>
            <a:rPr lang="bn-IN" sz="2400" smtClean="0">
              <a:latin typeface="NikoshBAN" panose="02000000000000000000" pitchFamily="2" charset="0"/>
              <a:cs typeface="NikoshBAN" panose="02000000000000000000" pitchFamily="2" charset="0"/>
            </a:rPr>
            <a:t>সহ অনেক সম্মাননায় 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ভূষিত হন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B4CF64-2C27-4276-A390-6DC92EE3923E}" type="parTrans" cxnId="{8707F0FC-9DB3-43C5-BD93-B580C882DF55}">
      <dgm:prSet/>
      <dgm:spPr/>
      <dgm:t>
        <a:bodyPr/>
        <a:lstStyle/>
        <a:p>
          <a:endParaRPr lang="en-US"/>
        </a:p>
      </dgm:t>
    </dgm:pt>
    <dgm:pt modelId="{800FB0D8-C01C-4192-BA42-BDC6D071186E}" type="sibTrans" cxnId="{8707F0FC-9DB3-43C5-BD93-B580C882DF55}">
      <dgm:prSet/>
      <dgm:spPr/>
      <dgm:t>
        <a:bodyPr/>
        <a:lstStyle/>
        <a:p>
          <a:endParaRPr lang="en-US"/>
        </a:p>
      </dgm:t>
    </dgm:pt>
    <dgm:pt modelId="{7BEB0307-8B8E-41AA-983D-608683A1D62D}">
      <dgm:prSet phldrT="[Text]" phldr="1"/>
      <dgm:spPr/>
      <dgm:t>
        <a:bodyPr/>
        <a:lstStyle/>
        <a:p>
          <a:endParaRPr lang="en-US" dirty="0"/>
        </a:p>
      </dgm:t>
    </dgm:pt>
    <dgm:pt modelId="{82D89794-05CD-428D-8E58-B18CAA31C970}" type="parTrans" cxnId="{98CFA5BE-82D1-42CA-96D5-BA488B45F365}">
      <dgm:prSet/>
      <dgm:spPr/>
      <dgm:t>
        <a:bodyPr/>
        <a:lstStyle/>
        <a:p>
          <a:endParaRPr lang="en-US"/>
        </a:p>
      </dgm:t>
    </dgm:pt>
    <dgm:pt modelId="{B01ABD1F-41C9-4703-BD01-23A1D7C9D9C7}" type="sibTrans" cxnId="{98CFA5BE-82D1-42CA-96D5-BA488B45F365}">
      <dgm:prSet/>
      <dgm:spPr/>
      <dgm:t>
        <a:bodyPr/>
        <a:lstStyle/>
        <a:p>
          <a:endParaRPr lang="en-US"/>
        </a:p>
      </dgm:t>
    </dgm:pt>
    <dgm:pt modelId="{02637A2C-6693-4939-8DAB-538C8BBD676E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আপন মনের পাঠশালাতে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3AFF0C-2F74-4DD1-9C73-04ED990CEA36}" type="parTrans" cxnId="{0945818C-FC5B-4F23-B0E1-41B80612292D}">
      <dgm:prSet/>
      <dgm:spPr/>
      <dgm:t>
        <a:bodyPr/>
        <a:lstStyle/>
        <a:p>
          <a:endParaRPr lang="en-US" dirty="0"/>
        </a:p>
      </dgm:t>
    </dgm:pt>
    <dgm:pt modelId="{1970C2CC-2B15-4B5B-A8D4-5701D78069DF}" type="sibTrans" cxnId="{0945818C-FC5B-4F23-B0E1-41B80612292D}">
      <dgm:prSet/>
      <dgm:spPr/>
      <dgm:t>
        <a:bodyPr/>
        <a:lstStyle/>
        <a:p>
          <a:endParaRPr lang="en-US"/>
        </a:p>
      </dgm:t>
    </dgm:pt>
    <dgm:pt modelId="{84C965EE-E2DA-4690-8081-C3B3BB29E729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১৯৫৭ সালের ২৮ জানুয়ারি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কুমিল্লা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জেলায়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C43FF6-49E3-4961-B394-8B0BC09CC0F0}" type="parTrans" cxnId="{35DA7273-C221-461C-9CA4-8D53FFB0F7A5}">
      <dgm:prSet/>
      <dgm:spPr/>
      <dgm:t>
        <a:bodyPr/>
        <a:lstStyle/>
        <a:p>
          <a:endParaRPr lang="en-US"/>
        </a:p>
      </dgm:t>
    </dgm:pt>
    <dgm:pt modelId="{01381A7C-5CC2-4F18-876F-F0686C498E45}" type="sibTrans" cxnId="{35DA7273-C221-461C-9CA4-8D53FFB0F7A5}">
      <dgm:prSet/>
      <dgm:spPr/>
      <dgm:t>
        <a:bodyPr/>
        <a:lstStyle/>
        <a:p>
          <a:endParaRPr lang="en-US"/>
        </a:p>
      </dgm:t>
    </dgm:pt>
    <dgm:pt modelId="{AEDD52EC-17B9-4F58-8FEA-DDB9389154DD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লেখাপড়া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91BA8B-9B24-4F1D-93DE-A79E94249B42}" type="parTrans" cxnId="{F4776114-936F-4E19-969B-C86F324DA7A1}">
      <dgm:prSet/>
      <dgm:spPr/>
      <dgm:t>
        <a:bodyPr/>
        <a:lstStyle/>
        <a:p>
          <a:endParaRPr lang="en-US"/>
        </a:p>
      </dgm:t>
    </dgm:pt>
    <dgm:pt modelId="{F4E1191B-CD55-443F-A282-4079F9F3C002}" type="sibTrans" cxnId="{F4776114-936F-4E19-969B-C86F324DA7A1}">
      <dgm:prSet/>
      <dgm:spPr/>
      <dgm:t>
        <a:bodyPr/>
        <a:lstStyle/>
        <a:p>
          <a:endParaRPr lang="en-US"/>
        </a:p>
      </dgm:t>
    </dgm:pt>
    <dgm:pt modelId="{16093F1B-2840-4D13-BC8F-1E2C7D3CFCD4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5D79D4-FAFA-4061-90FC-B5FF77ED4444}" type="parTrans" cxnId="{67E95B81-A7D5-4AEA-8233-652CFB936E05}">
      <dgm:prSet/>
      <dgm:spPr/>
      <dgm:t>
        <a:bodyPr/>
        <a:lstStyle/>
        <a:p>
          <a:endParaRPr lang="en-US"/>
        </a:p>
      </dgm:t>
    </dgm:pt>
    <dgm:pt modelId="{42512B70-013E-4690-A74E-109FAE59387E}" type="sibTrans" cxnId="{67E95B81-A7D5-4AEA-8233-652CFB936E05}">
      <dgm:prSet/>
      <dgm:spPr/>
      <dgm:t>
        <a:bodyPr/>
        <a:lstStyle/>
        <a:p>
          <a:endParaRPr lang="en-US"/>
        </a:p>
      </dgm:t>
    </dgm:pt>
    <dgm:pt modelId="{78F14BBF-EF09-4361-ADF7-F971531981CE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বিশ্ববিদ্যালয় থেকে সমাজ বিজ্ঞানে সম্মান সহ এম এ পাস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ECAE15-1ADC-426B-A06D-4AEF41EE9195}" type="parTrans" cxnId="{8587C182-AC03-4FDF-A59C-7E878D69053A}">
      <dgm:prSet/>
      <dgm:spPr/>
      <dgm:t>
        <a:bodyPr/>
        <a:lstStyle/>
        <a:p>
          <a:endParaRPr lang="en-US"/>
        </a:p>
      </dgm:t>
    </dgm:pt>
    <dgm:pt modelId="{F675F2DB-6F59-4E66-9E41-B0B851030ED0}" type="sibTrans" cxnId="{8587C182-AC03-4FDF-A59C-7E878D69053A}">
      <dgm:prSet/>
      <dgm:spPr/>
      <dgm:t>
        <a:bodyPr/>
        <a:lstStyle/>
        <a:p>
          <a:endParaRPr lang="en-US"/>
        </a:p>
      </dgm:t>
    </dgm:pt>
    <dgm:pt modelId="{CFC973B2-ECB1-4D0C-B619-23CDE8679205}">
      <dgm:prSet phldrT="[Text]" phldr="1"/>
      <dgm:spPr/>
      <dgm:t>
        <a:bodyPr/>
        <a:lstStyle/>
        <a:p>
          <a:endParaRPr lang="en-US" dirty="0"/>
        </a:p>
      </dgm:t>
    </dgm:pt>
    <dgm:pt modelId="{62F12EE9-61A6-4CD3-9EB6-E9A7BC9893A2}" type="parTrans" cxnId="{3C86EF1D-AB12-4ED0-B518-A0605835E678}">
      <dgm:prSet/>
      <dgm:spPr/>
      <dgm:t>
        <a:bodyPr/>
        <a:lstStyle/>
        <a:p>
          <a:endParaRPr lang="en-US"/>
        </a:p>
      </dgm:t>
    </dgm:pt>
    <dgm:pt modelId="{817EA2B3-B6F4-458C-8560-17600CA416B3}" type="sibTrans" cxnId="{3C86EF1D-AB12-4ED0-B518-A0605835E678}">
      <dgm:prSet/>
      <dgm:spPr/>
      <dgm:t>
        <a:bodyPr/>
        <a:lstStyle/>
        <a:p>
          <a:endParaRPr lang="en-US"/>
        </a:p>
      </dgm:t>
    </dgm:pt>
    <dgm:pt modelId="{0D16A197-A509-492A-8ECC-F9025B05771A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মিছিলের সমান বয়সী, টানাপোড়নের দিন, ধূলি ও সাগর দৃশ্য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30A525-8F67-4B4C-AB7A-6CD73448C8AB}" type="parTrans" cxnId="{FCB71F81-7CA7-456F-B766-331E60BAD7AF}">
      <dgm:prSet/>
      <dgm:spPr/>
      <dgm:t>
        <a:bodyPr/>
        <a:lstStyle/>
        <a:p>
          <a:endParaRPr lang="en-US" dirty="0"/>
        </a:p>
      </dgm:t>
    </dgm:pt>
    <dgm:pt modelId="{8F58D1C7-40DB-4265-8527-45EFC16D5E04}" type="sibTrans" cxnId="{FCB71F81-7CA7-456F-B766-331E60BAD7AF}">
      <dgm:prSet/>
      <dgm:spPr/>
      <dgm:t>
        <a:bodyPr/>
        <a:lstStyle/>
        <a:p>
          <a:endParaRPr lang="en-US"/>
        </a:p>
      </dgm:t>
    </dgm:pt>
    <dgm:pt modelId="{C192CCC5-39EF-4E63-A177-D48555E3F848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কিশোর কবিতা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CC8775-09DE-4433-A11D-3C0A4BB56E00}" type="parTrans" cxnId="{A198B653-9A49-4E3E-8F84-DCBB953D336C}">
      <dgm:prSet/>
      <dgm:spPr/>
      <dgm:t>
        <a:bodyPr/>
        <a:lstStyle/>
        <a:p>
          <a:endParaRPr lang="en-US"/>
        </a:p>
      </dgm:t>
    </dgm:pt>
    <dgm:pt modelId="{55595957-D043-4A67-AA42-7DE7BAF9A4BC}" type="sibTrans" cxnId="{A198B653-9A49-4E3E-8F84-DCBB953D336C}">
      <dgm:prSet/>
      <dgm:spPr/>
      <dgm:t>
        <a:bodyPr/>
        <a:lstStyle/>
        <a:p>
          <a:endParaRPr lang="en-US"/>
        </a:p>
      </dgm:t>
    </dgm:pt>
    <dgm:pt modelId="{99B7E78E-BD1A-4546-99ED-CBE48DAACA8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AF5A8F5-4C00-4B30-BFAA-845B774EE8DA}" type="sibTrans" cxnId="{CF81D584-8FDE-4B3D-924E-D12B71243DA4}">
      <dgm:prSet/>
      <dgm:spPr/>
      <dgm:t>
        <a:bodyPr/>
        <a:lstStyle/>
        <a:p>
          <a:endParaRPr lang="en-US"/>
        </a:p>
      </dgm:t>
    </dgm:pt>
    <dgm:pt modelId="{7D7EB0DE-403B-4E33-9EBC-35954E2D7AE8}" type="parTrans" cxnId="{CF81D584-8FDE-4B3D-924E-D12B71243DA4}">
      <dgm:prSet/>
      <dgm:spPr/>
      <dgm:t>
        <a:bodyPr/>
        <a:lstStyle/>
        <a:p>
          <a:endParaRPr lang="en-US"/>
        </a:p>
      </dgm:t>
    </dgm:pt>
    <dgm:pt modelId="{9EC96E21-56AB-4E11-9BCB-D1FF79A6AFE0}">
      <dgm:prSet/>
      <dgm:spPr/>
      <dgm:t>
        <a:bodyPr/>
        <a:lstStyle/>
        <a:p>
          <a:endParaRPr lang="en-US"/>
        </a:p>
      </dgm:t>
    </dgm:pt>
    <dgm:pt modelId="{ECC76C9D-01AF-4043-8F87-42414A4E061F}" type="parTrans" cxnId="{C647E141-2103-423E-8034-7C7F162567EC}">
      <dgm:prSet/>
      <dgm:spPr/>
      <dgm:t>
        <a:bodyPr/>
        <a:lstStyle/>
        <a:p>
          <a:endParaRPr lang="en-US"/>
        </a:p>
      </dgm:t>
    </dgm:pt>
    <dgm:pt modelId="{845DE4AE-1138-4E32-9ACC-D56F907D375D}" type="sibTrans" cxnId="{C647E141-2103-423E-8034-7C7F162567EC}">
      <dgm:prSet/>
      <dgm:spPr/>
      <dgm:t>
        <a:bodyPr/>
        <a:lstStyle/>
        <a:p>
          <a:endParaRPr lang="en-US"/>
        </a:p>
      </dgm:t>
    </dgm:pt>
    <dgm:pt modelId="{C9BB8CA1-3E8E-484E-8F2F-E403EC510B36}">
      <dgm:prSet/>
      <dgm:spPr/>
      <dgm:t>
        <a:bodyPr/>
        <a:lstStyle/>
        <a:p>
          <a:endParaRPr lang="en-US"/>
        </a:p>
      </dgm:t>
    </dgm:pt>
    <dgm:pt modelId="{7B3E37D3-09C4-4D09-A314-D7B7BD8958CC}" type="parTrans" cxnId="{CDDD89B9-1765-473D-B526-CCBB9213E6B3}">
      <dgm:prSet/>
      <dgm:spPr/>
      <dgm:t>
        <a:bodyPr/>
        <a:lstStyle/>
        <a:p>
          <a:endParaRPr lang="en-US"/>
        </a:p>
      </dgm:t>
    </dgm:pt>
    <dgm:pt modelId="{DB24E9DF-24BE-4BB4-A9EC-D8967B9EB3B6}" type="sibTrans" cxnId="{CDDD89B9-1765-473D-B526-CCBB9213E6B3}">
      <dgm:prSet/>
      <dgm:spPr/>
      <dgm:t>
        <a:bodyPr/>
        <a:lstStyle/>
        <a:p>
          <a:endParaRPr lang="en-US"/>
        </a:p>
      </dgm:t>
    </dgm:pt>
    <dgm:pt modelId="{23D0129A-6EED-48C2-ACE3-EC13379D9323}" type="pres">
      <dgm:prSet presAssocID="{B2C7E518-DD8D-4646-AA49-CB9DF70AB1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C38FAF-FE27-49DF-B1D6-152CFA0F6767}" type="pres">
      <dgm:prSet presAssocID="{99B7E78E-BD1A-4546-99ED-CBE48DAACA89}" presName="centerShape" presStyleLbl="node0" presStyleIdx="0" presStyleCnt="1" custLinFactNeighborX="1239" custLinFactNeighborY="5782"/>
      <dgm:spPr/>
      <dgm:t>
        <a:bodyPr/>
        <a:lstStyle/>
        <a:p>
          <a:endParaRPr lang="en-US"/>
        </a:p>
      </dgm:t>
    </dgm:pt>
    <dgm:pt modelId="{23E3FAA1-E021-48C2-9AE6-919F1F41AC02}" type="pres">
      <dgm:prSet presAssocID="{D15831E1-2148-46B1-8B07-46604975B57D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26497C79-5041-4519-B0C5-AC061FE793FC}" type="pres">
      <dgm:prSet presAssocID="{D15831E1-2148-46B1-8B07-46604975B57D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D3C495F4-6687-4C84-A702-F56690684C60}" type="pres">
      <dgm:prSet presAssocID="{DA3398F8-C25D-4B14-8101-1AAC4DE28EE6}" presName="node" presStyleLbl="node1" presStyleIdx="0" presStyleCnt="10" custRadScaleRad="94042" custRadScaleInc="46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96D61-BEFD-4F81-9EDF-0448BA330D86}" type="pres">
      <dgm:prSet presAssocID="{30C43FF6-49E3-4961-B394-8B0BC09CC0F0}" presName="parTrans" presStyleLbl="sibTrans2D1" presStyleIdx="1" presStyleCnt="10" custLinFactNeighborX="6343" custLinFactNeighborY="-44010"/>
      <dgm:spPr/>
      <dgm:t>
        <a:bodyPr/>
        <a:lstStyle/>
        <a:p>
          <a:endParaRPr lang="en-US"/>
        </a:p>
      </dgm:t>
    </dgm:pt>
    <dgm:pt modelId="{974ED6B8-4546-47DB-8544-9303D3670EC2}" type="pres">
      <dgm:prSet presAssocID="{30C43FF6-49E3-4961-B394-8B0BC09CC0F0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CBD8EF25-85F6-43C2-B740-1EFFB8B616BC}" type="pres">
      <dgm:prSet presAssocID="{84C965EE-E2DA-4690-8081-C3B3BB29E729}" presName="node" presStyleLbl="node1" presStyleIdx="1" presStyleCnt="10" custScaleX="144853" custScaleY="128657" custRadScaleRad="93438" custRadScaleInc="-155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76BB5-1762-4169-985B-666B76A9D942}" type="pres">
      <dgm:prSet presAssocID="{2591BA8B-9B24-4F1D-93DE-A79E94249B42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57E55420-E812-4BD7-A8C4-5CF1A42633B8}" type="pres">
      <dgm:prSet presAssocID="{2591BA8B-9B24-4F1D-93DE-A79E94249B42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9C6E7383-819F-480C-B341-E6AB79691D16}" type="pres">
      <dgm:prSet presAssocID="{AEDD52EC-17B9-4F58-8FEA-DDB9389154DD}" presName="node" presStyleLbl="node1" presStyleIdx="2" presStyleCnt="10" custRadScaleRad="114032" custRadScaleInc="21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1768E-8544-4214-9C9B-F5CDF1D7E886}" type="pres">
      <dgm:prSet presAssocID="{F5ECAE15-1ADC-426B-A06D-4AEF41EE9195}" presName="parTrans" presStyleLbl="sibTrans2D1" presStyleIdx="3" presStyleCnt="10" custLinFactNeighborX="32744" custLinFactNeighborY="-16779"/>
      <dgm:spPr/>
      <dgm:t>
        <a:bodyPr/>
        <a:lstStyle/>
        <a:p>
          <a:endParaRPr lang="en-US"/>
        </a:p>
      </dgm:t>
    </dgm:pt>
    <dgm:pt modelId="{604A763D-0B43-47BE-BF94-B4750F3E7596}" type="pres">
      <dgm:prSet presAssocID="{F5ECAE15-1ADC-426B-A06D-4AEF41EE9195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748F93BF-C176-4CF1-B694-8649CE647D67}" type="pres">
      <dgm:prSet presAssocID="{78F14BBF-EF09-4361-ADF7-F971531981CE}" presName="node" presStyleLbl="node1" presStyleIdx="3" presStyleCnt="10" custScaleX="153514" custScaleY="159198" custRadScaleRad="114631" custRadScaleInc="-178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F5E69-DBAF-4DE9-9005-8817EA81DD9C}" type="pres">
      <dgm:prSet presAssocID="{BE5D79D4-FAFA-4061-90FC-B5FF77ED4444}" presName="parTrans" presStyleLbl="sibTrans2D1" presStyleIdx="4" presStyleCnt="10" custLinFactNeighborX="-41246" custLinFactNeighborY="51409"/>
      <dgm:spPr/>
      <dgm:t>
        <a:bodyPr/>
        <a:lstStyle/>
        <a:p>
          <a:endParaRPr lang="en-US"/>
        </a:p>
      </dgm:t>
    </dgm:pt>
    <dgm:pt modelId="{231B2A0F-C8B8-4F48-9FAB-86615D2BD367}" type="pres">
      <dgm:prSet presAssocID="{BE5D79D4-FAFA-4061-90FC-B5FF77ED4444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67635F60-D996-41B8-AD24-EE5962DF0CB9}" type="pres">
      <dgm:prSet presAssocID="{16093F1B-2840-4D13-BC8F-1E2C7D3CFCD4}" presName="node" presStyleLbl="node1" presStyleIdx="4" presStyleCnt="10" custRadScaleRad="115986" custRadScaleInc="-96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FC8AD-8A55-43B6-9F8E-AF6E1AB977AD}" type="pres">
      <dgm:prSet presAssocID="{A830A525-8F67-4B4C-AB7A-6CD73448C8AB}" presName="parTrans" presStyleLbl="sibTrans2D1" presStyleIdx="5" presStyleCnt="10" custLinFactX="53739" custLinFactY="56565" custLinFactNeighborX="100000" custLinFactNeighborY="100000"/>
      <dgm:spPr/>
      <dgm:t>
        <a:bodyPr/>
        <a:lstStyle/>
        <a:p>
          <a:endParaRPr lang="en-US"/>
        </a:p>
      </dgm:t>
    </dgm:pt>
    <dgm:pt modelId="{B337FBE4-56B7-45D8-963E-18B76F277716}" type="pres">
      <dgm:prSet presAssocID="{A830A525-8F67-4B4C-AB7A-6CD73448C8AB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CEAE23DB-D03E-47B3-8850-0C2DB320DE6E}" type="pres">
      <dgm:prSet presAssocID="{0D16A197-A509-492A-8ECC-F9025B05771A}" presName="node" presStyleLbl="node1" presStyleIdx="5" presStyleCnt="10" custScaleX="179023" custScaleY="159797" custRadScaleRad="127131" custRadScaleInc="-277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1C9B9-D475-44B5-85C7-65EDE46BD4A0}" type="pres">
      <dgm:prSet presAssocID="{1ECC8775-09DE-4433-A11D-3C0A4BB56E00}" presName="parTrans" presStyleLbl="sibTrans2D1" presStyleIdx="6" presStyleCnt="10" custLinFactNeighborX="9801" custLinFactNeighborY="-5452"/>
      <dgm:spPr/>
      <dgm:t>
        <a:bodyPr/>
        <a:lstStyle/>
        <a:p>
          <a:endParaRPr lang="en-US"/>
        </a:p>
      </dgm:t>
    </dgm:pt>
    <dgm:pt modelId="{5A6E2D37-E4C5-424E-A75D-F7F533BC9ADD}" type="pres">
      <dgm:prSet presAssocID="{1ECC8775-09DE-4433-A11D-3C0A4BB56E00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3A67E70F-C49B-4ED4-93D2-4A3879770D17}" type="pres">
      <dgm:prSet presAssocID="{C192CCC5-39EF-4E63-A177-D48555E3F848}" presName="node" presStyleLbl="node1" presStyleIdx="6" presStyleCnt="10" custRadScaleRad="116259" custRadScaleInc="12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AF6D2-5DAF-4E5C-A539-F2254142DA82}" type="pres">
      <dgm:prSet presAssocID="{B83AFF0C-2F74-4DD1-9C73-04ED990CEA36}" presName="parTrans" presStyleLbl="sibTrans2D1" presStyleIdx="7" presStyleCnt="10" custLinFactNeighborX="-8787" custLinFactNeighborY="26093"/>
      <dgm:spPr/>
      <dgm:t>
        <a:bodyPr/>
        <a:lstStyle/>
        <a:p>
          <a:endParaRPr lang="en-US"/>
        </a:p>
      </dgm:t>
    </dgm:pt>
    <dgm:pt modelId="{DEE9891D-0CD5-415C-BC9B-6D7FDB8969AB}" type="pres">
      <dgm:prSet presAssocID="{B83AFF0C-2F74-4DD1-9C73-04ED990CEA36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6EAA3047-756A-4D9B-BC48-EAFF6F7DD94C}" type="pres">
      <dgm:prSet presAssocID="{02637A2C-6693-4939-8DAB-538C8BBD676E}" presName="node" presStyleLbl="node1" presStyleIdx="7" presStyleCnt="10" custScaleX="144612" custScaleY="131337" custRadScaleRad="112721" custRadScaleInc="-184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E92F6-EAB3-4F47-957A-05896156F2C7}" type="pres">
      <dgm:prSet presAssocID="{615FB0C7-AED6-4CCD-84E2-23E21A0C90C4}" presName="parTrans" presStyleLbl="sibTrans2D1" presStyleIdx="8" presStyleCnt="10" custLinFactNeighborX="4843" custLinFactNeighborY="11684"/>
      <dgm:spPr/>
      <dgm:t>
        <a:bodyPr/>
        <a:lstStyle/>
        <a:p>
          <a:endParaRPr lang="en-US"/>
        </a:p>
      </dgm:t>
    </dgm:pt>
    <dgm:pt modelId="{B6C955BD-C8DD-4433-9D81-4D1093ED3981}" type="pres">
      <dgm:prSet presAssocID="{615FB0C7-AED6-4CCD-84E2-23E21A0C90C4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EAA6FF2D-9B58-45DA-939F-FDE177AD63E8}" type="pres">
      <dgm:prSet presAssocID="{D109CD21-8D00-4532-A3D5-1573E3E5355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92B12-B092-4748-8B39-66D0A532647D}" type="pres">
      <dgm:prSet presAssocID="{3AB4CF64-2C27-4276-A390-6DC92EE3923E}" presName="parTrans" presStyleLbl="sibTrans2D1" presStyleIdx="9" presStyleCnt="10" custLinFactNeighborX="-13884" custLinFactNeighborY="-5841"/>
      <dgm:spPr/>
      <dgm:t>
        <a:bodyPr/>
        <a:lstStyle/>
        <a:p>
          <a:endParaRPr lang="en-US"/>
        </a:p>
      </dgm:t>
    </dgm:pt>
    <dgm:pt modelId="{3B0857D0-D036-4866-B50B-58EE0D546DB4}" type="pres">
      <dgm:prSet presAssocID="{3AB4CF64-2C27-4276-A390-6DC92EE3923E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791C3477-FB73-4764-89BD-08CCE0CBFF74}" type="pres">
      <dgm:prSet presAssocID="{EB08B4B8-643F-4711-B985-6F629EBC863E}" presName="node" presStyleLbl="node1" presStyleIdx="9" presStyleCnt="10" custScaleX="176121" custScaleY="151037" custRadScaleRad="108555" custRadScaleInc="-206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10FD11-D571-4E97-BB9F-A286ADF9B647}" type="presOf" srcId="{D109CD21-8D00-4532-A3D5-1573E3E53554}" destId="{EAA6FF2D-9B58-45DA-939F-FDE177AD63E8}" srcOrd="0" destOrd="0" presId="urn:microsoft.com/office/officeart/2005/8/layout/radial5"/>
    <dgm:cxn modelId="{2E96A1D9-6405-42D0-AA24-BE226A0F8485}" type="presOf" srcId="{A830A525-8F67-4B4C-AB7A-6CD73448C8AB}" destId="{B337FBE4-56B7-45D8-963E-18B76F277716}" srcOrd="1" destOrd="0" presId="urn:microsoft.com/office/officeart/2005/8/layout/radial5"/>
    <dgm:cxn modelId="{78F447F5-F340-4EF1-B879-91910AE2B294}" type="presOf" srcId="{3AB4CF64-2C27-4276-A390-6DC92EE3923E}" destId="{3B0857D0-D036-4866-B50B-58EE0D546DB4}" srcOrd="1" destOrd="0" presId="urn:microsoft.com/office/officeart/2005/8/layout/radial5"/>
    <dgm:cxn modelId="{9659B577-3736-452A-816B-A501BDFD0AE7}" type="presOf" srcId="{F5ECAE15-1ADC-426B-A06D-4AEF41EE9195}" destId="{DDD1768E-8544-4214-9C9B-F5CDF1D7E886}" srcOrd="0" destOrd="0" presId="urn:microsoft.com/office/officeart/2005/8/layout/radial5"/>
    <dgm:cxn modelId="{BE3ED9B4-D1A1-47C1-A51A-64748522E84E}" type="presOf" srcId="{1ECC8775-09DE-4433-A11D-3C0A4BB56E00}" destId="{5A6E2D37-E4C5-424E-A75D-F7F533BC9ADD}" srcOrd="1" destOrd="0" presId="urn:microsoft.com/office/officeart/2005/8/layout/radial5"/>
    <dgm:cxn modelId="{E3BEE613-5B92-4336-910F-1360678D51E0}" type="presOf" srcId="{BE5D79D4-FAFA-4061-90FC-B5FF77ED4444}" destId="{231B2A0F-C8B8-4F48-9FAB-86615D2BD367}" srcOrd="1" destOrd="0" presId="urn:microsoft.com/office/officeart/2005/8/layout/radial5"/>
    <dgm:cxn modelId="{0945818C-FC5B-4F23-B0E1-41B80612292D}" srcId="{99B7E78E-BD1A-4546-99ED-CBE48DAACA89}" destId="{02637A2C-6693-4939-8DAB-538C8BBD676E}" srcOrd="7" destOrd="0" parTransId="{B83AFF0C-2F74-4DD1-9C73-04ED990CEA36}" sibTransId="{1970C2CC-2B15-4B5B-A8D4-5701D78069DF}"/>
    <dgm:cxn modelId="{CDDD89B9-1765-473D-B526-CCBB9213E6B3}" srcId="{B2C7E518-DD8D-4646-AA49-CB9DF70AB12D}" destId="{C9BB8CA1-3E8E-484E-8F2F-E403EC510B36}" srcOrd="5" destOrd="0" parTransId="{7B3E37D3-09C4-4D09-A314-D7B7BD8958CC}" sibTransId="{DB24E9DF-24BE-4BB4-A9EC-D8967B9EB3B6}"/>
    <dgm:cxn modelId="{0B1C1C0B-0689-4BBC-81A6-436133CC7E5F}" type="presOf" srcId="{B2C7E518-DD8D-4646-AA49-CB9DF70AB12D}" destId="{23D0129A-6EED-48C2-ACE3-EC13379D9323}" srcOrd="0" destOrd="0" presId="urn:microsoft.com/office/officeart/2005/8/layout/radial5"/>
    <dgm:cxn modelId="{E7A5FE26-B78D-4803-96CC-C6312138C31A}" type="presOf" srcId="{30C43FF6-49E3-4961-B394-8B0BC09CC0F0}" destId="{974ED6B8-4546-47DB-8544-9303D3670EC2}" srcOrd="1" destOrd="0" presId="urn:microsoft.com/office/officeart/2005/8/layout/radial5"/>
    <dgm:cxn modelId="{4E59C469-303C-46EF-90B1-55659DCBC9FE}" type="presOf" srcId="{84C965EE-E2DA-4690-8081-C3B3BB29E729}" destId="{CBD8EF25-85F6-43C2-B740-1EFFB8B616BC}" srcOrd="0" destOrd="0" presId="urn:microsoft.com/office/officeart/2005/8/layout/radial5"/>
    <dgm:cxn modelId="{62D3599F-E338-49A9-896C-2019C2591929}" type="presOf" srcId="{2591BA8B-9B24-4F1D-93DE-A79E94249B42}" destId="{85E76BB5-1762-4169-985B-666B76A9D942}" srcOrd="0" destOrd="0" presId="urn:microsoft.com/office/officeart/2005/8/layout/radial5"/>
    <dgm:cxn modelId="{C28D6089-8358-4450-9A45-8972D10F4BE8}" type="presOf" srcId="{78F14BBF-EF09-4361-ADF7-F971531981CE}" destId="{748F93BF-C176-4CF1-B694-8649CE647D67}" srcOrd="0" destOrd="0" presId="urn:microsoft.com/office/officeart/2005/8/layout/radial5"/>
    <dgm:cxn modelId="{8587C182-AC03-4FDF-A59C-7E878D69053A}" srcId="{99B7E78E-BD1A-4546-99ED-CBE48DAACA89}" destId="{78F14BBF-EF09-4361-ADF7-F971531981CE}" srcOrd="3" destOrd="0" parTransId="{F5ECAE15-1ADC-426B-A06D-4AEF41EE9195}" sibTransId="{F675F2DB-6F59-4E66-9E41-B0B851030ED0}"/>
    <dgm:cxn modelId="{DAF29AA9-AEE7-427D-84B3-EFEC5E894B0F}" type="presOf" srcId="{0D16A197-A509-492A-8ECC-F9025B05771A}" destId="{CEAE23DB-D03E-47B3-8850-0C2DB320DE6E}" srcOrd="0" destOrd="0" presId="urn:microsoft.com/office/officeart/2005/8/layout/radial5"/>
    <dgm:cxn modelId="{8AE722CE-DB30-4497-A291-32B51BF7D277}" type="presOf" srcId="{DA3398F8-C25D-4B14-8101-1AAC4DE28EE6}" destId="{D3C495F4-6687-4C84-A702-F56690684C60}" srcOrd="0" destOrd="0" presId="urn:microsoft.com/office/officeart/2005/8/layout/radial5"/>
    <dgm:cxn modelId="{A198B653-9A49-4E3E-8F84-DCBB953D336C}" srcId="{99B7E78E-BD1A-4546-99ED-CBE48DAACA89}" destId="{C192CCC5-39EF-4E63-A177-D48555E3F848}" srcOrd="6" destOrd="0" parTransId="{1ECC8775-09DE-4433-A11D-3C0A4BB56E00}" sibTransId="{55595957-D043-4A67-AA42-7DE7BAF9A4BC}"/>
    <dgm:cxn modelId="{BDE20841-5B9E-4E90-8873-1597381E74B1}" type="presOf" srcId="{615FB0C7-AED6-4CCD-84E2-23E21A0C90C4}" destId="{B6C955BD-C8DD-4433-9D81-4D1093ED3981}" srcOrd="1" destOrd="0" presId="urn:microsoft.com/office/officeart/2005/8/layout/radial5"/>
    <dgm:cxn modelId="{F6240F57-29F1-4F94-BFA8-876F37F28451}" type="presOf" srcId="{30C43FF6-49E3-4961-B394-8B0BC09CC0F0}" destId="{B7F96D61-BEFD-4F81-9EDF-0448BA330D86}" srcOrd="0" destOrd="0" presId="urn:microsoft.com/office/officeart/2005/8/layout/radial5"/>
    <dgm:cxn modelId="{60DC0719-E743-4986-880B-8ACE7216AFDF}" type="presOf" srcId="{615FB0C7-AED6-4CCD-84E2-23E21A0C90C4}" destId="{F9FE92F6-EAB3-4F47-957A-05896156F2C7}" srcOrd="0" destOrd="0" presId="urn:microsoft.com/office/officeart/2005/8/layout/radial5"/>
    <dgm:cxn modelId="{5AF26D01-B7BE-42BA-8C27-C93B97D848E8}" type="presOf" srcId="{2591BA8B-9B24-4F1D-93DE-A79E94249B42}" destId="{57E55420-E812-4BD7-A8C4-5CF1A42633B8}" srcOrd="1" destOrd="0" presId="urn:microsoft.com/office/officeart/2005/8/layout/radial5"/>
    <dgm:cxn modelId="{F4776114-936F-4E19-969B-C86F324DA7A1}" srcId="{99B7E78E-BD1A-4546-99ED-CBE48DAACA89}" destId="{AEDD52EC-17B9-4F58-8FEA-DDB9389154DD}" srcOrd="2" destOrd="0" parTransId="{2591BA8B-9B24-4F1D-93DE-A79E94249B42}" sibTransId="{F4E1191B-CD55-443F-A282-4079F9F3C002}"/>
    <dgm:cxn modelId="{8707F0FC-9DB3-43C5-BD93-B580C882DF55}" srcId="{99B7E78E-BD1A-4546-99ED-CBE48DAACA89}" destId="{EB08B4B8-643F-4711-B985-6F629EBC863E}" srcOrd="9" destOrd="0" parTransId="{3AB4CF64-2C27-4276-A390-6DC92EE3923E}" sibTransId="{800FB0D8-C01C-4192-BA42-BDC6D071186E}"/>
    <dgm:cxn modelId="{1687182C-EFF8-4D09-B640-3076BBCBBCE3}" type="presOf" srcId="{3AB4CF64-2C27-4276-A390-6DC92EE3923E}" destId="{F1C92B12-B092-4748-8B39-66D0A532647D}" srcOrd="0" destOrd="0" presId="urn:microsoft.com/office/officeart/2005/8/layout/radial5"/>
    <dgm:cxn modelId="{A9468FC6-9ADD-41E0-8F4F-FE105B4BCCF4}" type="presOf" srcId="{EB08B4B8-643F-4711-B985-6F629EBC863E}" destId="{791C3477-FB73-4764-89BD-08CCE0CBFF74}" srcOrd="0" destOrd="0" presId="urn:microsoft.com/office/officeart/2005/8/layout/radial5"/>
    <dgm:cxn modelId="{49C31749-CE89-4CB9-BDA9-3B1F765FB208}" type="presOf" srcId="{1ECC8775-09DE-4433-A11D-3C0A4BB56E00}" destId="{8B51C9B9-D475-44B5-85C7-65EDE46BD4A0}" srcOrd="0" destOrd="0" presId="urn:microsoft.com/office/officeart/2005/8/layout/radial5"/>
    <dgm:cxn modelId="{D2FFC0C8-DB8F-4FBE-BF25-6D2F06D612BB}" srcId="{B2C7E518-DD8D-4646-AA49-CB9DF70AB12D}" destId="{88549663-B515-4D3E-B246-B5C30CD0B8A6}" srcOrd="1" destOrd="0" parTransId="{9FBBAA44-9E12-40DA-AB4A-79BBAF10B33E}" sibTransId="{9CF3EB76-A963-45CB-9687-FD529DF5F4C9}"/>
    <dgm:cxn modelId="{67E95B81-A7D5-4AEA-8233-652CFB936E05}" srcId="{99B7E78E-BD1A-4546-99ED-CBE48DAACA89}" destId="{16093F1B-2840-4D13-BC8F-1E2C7D3CFCD4}" srcOrd="4" destOrd="0" parTransId="{BE5D79D4-FAFA-4061-90FC-B5FF77ED4444}" sibTransId="{42512B70-013E-4690-A74E-109FAE59387E}"/>
    <dgm:cxn modelId="{C41C87F8-BDBA-4182-BAD0-493036B0D6EF}" type="presOf" srcId="{B83AFF0C-2F74-4DD1-9C73-04ED990CEA36}" destId="{A7FAF6D2-5DAF-4E5C-A539-F2254142DA82}" srcOrd="0" destOrd="0" presId="urn:microsoft.com/office/officeart/2005/8/layout/radial5"/>
    <dgm:cxn modelId="{E6D1542B-96E5-4E33-967F-A6F7DCC13F82}" type="presOf" srcId="{02637A2C-6693-4939-8DAB-538C8BBD676E}" destId="{6EAA3047-756A-4D9B-BC48-EAFF6F7DD94C}" srcOrd="0" destOrd="0" presId="urn:microsoft.com/office/officeart/2005/8/layout/radial5"/>
    <dgm:cxn modelId="{35DA7273-C221-461C-9CA4-8D53FFB0F7A5}" srcId="{99B7E78E-BD1A-4546-99ED-CBE48DAACA89}" destId="{84C965EE-E2DA-4690-8081-C3B3BB29E729}" srcOrd="1" destOrd="0" parTransId="{30C43FF6-49E3-4961-B394-8B0BC09CC0F0}" sibTransId="{01381A7C-5CC2-4F18-876F-F0686C498E45}"/>
    <dgm:cxn modelId="{FCA1D861-FEF7-4622-A107-F24620A30F39}" type="presOf" srcId="{F5ECAE15-1ADC-426B-A06D-4AEF41EE9195}" destId="{604A763D-0B43-47BE-BF94-B4750F3E7596}" srcOrd="1" destOrd="0" presId="urn:microsoft.com/office/officeart/2005/8/layout/radial5"/>
    <dgm:cxn modelId="{2CFBFA94-5CF2-417A-89E9-73C77AACB78B}" type="presOf" srcId="{16093F1B-2840-4D13-BC8F-1E2C7D3CFCD4}" destId="{67635F60-D996-41B8-AD24-EE5962DF0CB9}" srcOrd="0" destOrd="0" presId="urn:microsoft.com/office/officeart/2005/8/layout/radial5"/>
    <dgm:cxn modelId="{C251270F-3126-4B7C-8D40-E740D8394FC2}" type="presOf" srcId="{D15831E1-2148-46B1-8B07-46604975B57D}" destId="{23E3FAA1-E021-48C2-9AE6-919F1F41AC02}" srcOrd="0" destOrd="0" presId="urn:microsoft.com/office/officeart/2005/8/layout/radial5"/>
    <dgm:cxn modelId="{0CACBD62-5B7F-449A-870C-A41F38F013A7}" srcId="{99B7E78E-BD1A-4546-99ED-CBE48DAACA89}" destId="{DA3398F8-C25D-4B14-8101-1AAC4DE28EE6}" srcOrd="0" destOrd="0" parTransId="{D15831E1-2148-46B1-8B07-46604975B57D}" sibTransId="{4390A744-2A23-4E47-A59C-228EE7D2BB18}"/>
    <dgm:cxn modelId="{98CFA5BE-82D1-42CA-96D5-BA488B45F365}" srcId="{B2C7E518-DD8D-4646-AA49-CB9DF70AB12D}" destId="{7BEB0307-8B8E-41AA-983D-608683A1D62D}" srcOrd="2" destOrd="0" parTransId="{82D89794-05CD-428D-8E58-B18CAA31C970}" sibTransId="{B01ABD1F-41C9-4703-BD01-23A1D7C9D9C7}"/>
    <dgm:cxn modelId="{CF81D584-8FDE-4B3D-924E-D12B71243DA4}" srcId="{B2C7E518-DD8D-4646-AA49-CB9DF70AB12D}" destId="{99B7E78E-BD1A-4546-99ED-CBE48DAACA89}" srcOrd="0" destOrd="0" parTransId="{7D7EB0DE-403B-4E33-9EBC-35954E2D7AE8}" sibTransId="{4AF5A8F5-4C00-4B30-BFAA-845B774EE8DA}"/>
    <dgm:cxn modelId="{133EB620-6308-49AA-9B4C-9DF7AA4FD28E}" srcId="{99B7E78E-BD1A-4546-99ED-CBE48DAACA89}" destId="{D109CD21-8D00-4532-A3D5-1573E3E53554}" srcOrd="8" destOrd="0" parTransId="{615FB0C7-AED6-4CCD-84E2-23E21A0C90C4}" sibTransId="{BFAE74B8-0206-47AD-B4B4-A1B40DAC4430}"/>
    <dgm:cxn modelId="{C647E141-2103-423E-8034-7C7F162567EC}" srcId="{B2C7E518-DD8D-4646-AA49-CB9DF70AB12D}" destId="{9EC96E21-56AB-4E11-9BCB-D1FF79A6AFE0}" srcOrd="4" destOrd="0" parTransId="{ECC76C9D-01AF-4043-8F87-42414A4E061F}" sibTransId="{845DE4AE-1138-4E32-9ACC-D56F907D375D}"/>
    <dgm:cxn modelId="{3C86EF1D-AB12-4ED0-B518-A0605835E678}" srcId="{B2C7E518-DD8D-4646-AA49-CB9DF70AB12D}" destId="{CFC973B2-ECB1-4D0C-B619-23CDE8679205}" srcOrd="3" destOrd="0" parTransId="{62F12EE9-61A6-4CD3-9EB6-E9A7BC9893A2}" sibTransId="{817EA2B3-B6F4-458C-8560-17600CA416B3}"/>
    <dgm:cxn modelId="{E7258B91-C4C3-4870-9DDE-CE1D47A7C032}" type="presOf" srcId="{AEDD52EC-17B9-4F58-8FEA-DDB9389154DD}" destId="{9C6E7383-819F-480C-B341-E6AB79691D16}" srcOrd="0" destOrd="0" presId="urn:microsoft.com/office/officeart/2005/8/layout/radial5"/>
    <dgm:cxn modelId="{EB781189-7280-40C4-8369-8F632C3985A1}" type="presOf" srcId="{A830A525-8F67-4B4C-AB7A-6CD73448C8AB}" destId="{4A6FC8AD-8A55-43B6-9F8E-AF6E1AB977AD}" srcOrd="0" destOrd="0" presId="urn:microsoft.com/office/officeart/2005/8/layout/radial5"/>
    <dgm:cxn modelId="{6A605BD0-FF45-4E10-A091-052259A1E282}" type="presOf" srcId="{C192CCC5-39EF-4E63-A177-D48555E3F848}" destId="{3A67E70F-C49B-4ED4-93D2-4A3879770D17}" srcOrd="0" destOrd="0" presId="urn:microsoft.com/office/officeart/2005/8/layout/radial5"/>
    <dgm:cxn modelId="{B834118C-F604-48DC-B54C-5CCEF4414A62}" type="presOf" srcId="{BE5D79D4-FAFA-4061-90FC-B5FF77ED4444}" destId="{DA4F5E69-DBAF-4DE9-9005-8817EA81DD9C}" srcOrd="0" destOrd="0" presId="urn:microsoft.com/office/officeart/2005/8/layout/radial5"/>
    <dgm:cxn modelId="{FCB71F81-7CA7-456F-B766-331E60BAD7AF}" srcId="{99B7E78E-BD1A-4546-99ED-CBE48DAACA89}" destId="{0D16A197-A509-492A-8ECC-F9025B05771A}" srcOrd="5" destOrd="0" parTransId="{A830A525-8F67-4B4C-AB7A-6CD73448C8AB}" sibTransId="{8F58D1C7-40DB-4265-8527-45EFC16D5E04}"/>
    <dgm:cxn modelId="{7A896B14-8D91-4B05-A9A4-08B8481464F3}" type="presOf" srcId="{D15831E1-2148-46B1-8B07-46604975B57D}" destId="{26497C79-5041-4519-B0C5-AC061FE793FC}" srcOrd="1" destOrd="0" presId="urn:microsoft.com/office/officeart/2005/8/layout/radial5"/>
    <dgm:cxn modelId="{3723291D-4D6F-41BF-874A-618D988A1AE1}" type="presOf" srcId="{B83AFF0C-2F74-4DD1-9C73-04ED990CEA36}" destId="{DEE9891D-0CD5-415C-BC9B-6D7FDB8969AB}" srcOrd="1" destOrd="0" presId="urn:microsoft.com/office/officeart/2005/8/layout/radial5"/>
    <dgm:cxn modelId="{3B42A922-0D81-4B61-8550-E6A581F8A7F5}" type="presOf" srcId="{99B7E78E-BD1A-4546-99ED-CBE48DAACA89}" destId="{45C38FAF-FE27-49DF-B1D6-152CFA0F6767}" srcOrd="0" destOrd="0" presId="urn:microsoft.com/office/officeart/2005/8/layout/radial5"/>
    <dgm:cxn modelId="{63CB83B2-5ED9-49EC-AC0B-C759C73DE38B}" type="presParOf" srcId="{23D0129A-6EED-48C2-ACE3-EC13379D9323}" destId="{45C38FAF-FE27-49DF-B1D6-152CFA0F6767}" srcOrd="0" destOrd="0" presId="urn:microsoft.com/office/officeart/2005/8/layout/radial5"/>
    <dgm:cxn modelId="{33F90FCD-85E1-426F-B001-75AD363047D1}" type="presParOf" srcId="{23D0129A-6EED-48C2-ACE3-EC13379D9323}" destId="{23E3FAA1-E021-48C2-9AE6-919F1F41AC02}" srcOrd="1" destOrd="0" presId="urn:microsoft.com/office/officeart/2005/8/layout/radial5"/>
    <dgm:cxn modelId="{E71FD6C1-72AB-408B-8851-C81C933FF4E9}" type="presParOf" srcId="{23E3FAA1-E021-48C2-9AE6-919F1F41AC02}" destId="{26497C79-5041-4519-B0C5-AC061FE793FC}" srcOrd="0" destOrd="0" presId="urn:microsoft.com/office/officeart/2005/8/layout/radial5"/>
    <dgm:cxn modelId="{88FEF74D-E7FA-4AED-B01E-116822F8786E}" type="presParOf" srcId="{23D0129A-6EED-48C2-ACE3-EC13379D9323}" destId="{D3C495F4-6687-4C84-A702-F56690684C60}" srcOrd="2" destOrd="0" presId="urn:microsoft.com/office/officeart/2005/8/layout/radial5"/>
    <dgm:cxn modelId="{7A70DDC3-CFDE-4C59-96D6-57AC55A38880}" type="presParOf" srcId="{23D0129A-6EED-48C2-ACE3-EC13379D9323}" destId="{B7F96D61-BEFD-4F81-9EDF-0448BA330D86}" srcOrd="3" destOrd="0" presId="urn:microsoft.com/office/officeart/2005/8/layout/radial5"/>
    <dgm:cxn modelId="{3A5AB85F-5515-4315-8739-023C8E451AC3}" type="presParOf" srcId="{B7F96D61-BEFD-4F81-9EDF-0448BA330D86}" destId="{974ED6B8-4546-47DB-8544-9303D3670EC2}" srcOrd="0" destOrd="0" presId="urn:microsoft.com/office/officeart/2005/8/layout/radial5"/>
    <dgm:cxn modelId="{90FBECD7-6D71-4CE8-BF4A-11449A824B13}" type="presParOf" srcId="{23D0129A-6EED-48C2-ACE3-EC13379D9323}" destId="{CBD8EF25-85F6-43C2-B740-1EFFB8B616BC}" srcOrd="4" destOrd="0" presId="urn:microsoft.com/office/officeart/2005/8/layout/radial5"/>
    <dgm:cxn modelId="{DA15F3BE-D8C8-4B4A-BDB9-B987A46A125F}" type="presParOf" srcId="{23D0129A-6EED-48C2-ACE3-EC13379D9323}" destId="{85E76BB5-1762-4169-985B-666B76A9D942}" srcOrd="5" destOrd="0" presId="urn:microsoft.com/office/officeart/2005/8/layout/radial5"/>
    <dgm:cxn modelId="{7F5EF44C-3E85-465A-83E7-AC71F03BE0EE}" type="presParOf" srcId="{85E76BB5-1762-4169-985B-666B76A9D942}" destId="{57E55420-E812-4BD7-A8C4-5CF1A42633B8}" srcOrd="0" destOrd="0" presId="urn:microsoft.com/office/officeart/2005/8/layout/radial5"/>
    <dgm:cxn modelId="{A606D484-2B2A-4B0C-9F69-5008D5D9408D}" type="presParOf" srcId="{23D0129A-6EED-48C2-ACE3-EC13379D9323}" destId="{9C6E7383-819F-480C-B341-E6AB79691D16}" srcOrd="6" destOrd="0" presId="urn:microsoft.com/office/officeart/2005/8/layout/radial5"/>
    <dgm:cxn modelId="{73A06DD4-60D6-47D2-9BFF-82FA7382C840}" type="presParOf" srcId="{23D0129A-6EED-48C2-ACE3-EC13379D9323}" destId="{DDD1768E-8544-4214-9C9B-F5CDF1D7E886}" srcOrd="7" destOrd="0" presId="urn:microsoft.com/office/officeart/2005/8/layout/radial5"/>
    <dgm:cxn modelId="{8B04FA3F-38A8-4D4B-8A5D-01EB23589D99}" type="presParOf" srcId="{DDD1768E-8544-4214-9C9B-F5CDF1D7E886}" destId="{604A763D-0B43-47BE-BF94-B4750F3E7596}" srcOrd="0" destOrd="0" presId="urn:microsoft.com/office/officeart/2005/8/layout/radial5"/>
    <dgm:cxn modelId="{7001C13C-D5DA-445B-BE85-C0D4547951C5}" type="presParOf" srcId="{23D0129A-6EED-48C2-ACE3-EC13379D9323}" destId="{748F93BF-C176-4CF1-B694-8649CE647D67}" srcOrd="8" destOrd="0" presId="urn:microsoft.com/office/officeart/2005/8/layout/radial5"/>
    <dgm:cxn modelId="{24BCE4E8-EEB1-4D53-A865-AE88CBF3B0DD}" type="presParOf" srcId="{23D0129A-6EED-48C2-ACE3-EC13379D9323}" destId="{DA4F5E69-DBAF-4DE9-9005-8817EA81DD9C}" srcOrd="9" destOrd="0" presId="urn:microsoft.com/office/officeart/2005/8/layout/radial5"/>
    <dgm:cxn modelId="{6CFD5518-FBFD-4CA9-8A33-0137EDB3079B}" type="presParOf" srcId="{DA4F5E69-DBAF-4DE9-9005-8817EA81DD9C}" destId="{231B2A0F-C8B8-4F48-9FAB-86615D2BD367}" srcOrd="0" destOrd="0" presId="urn:microsoft.com/office/officeart/2005/8/layout/radial5"/>
    <dgm:cxn modelId="{2D208D8A-F35F-488E-A72B-26D9FD37CAD2}" type="presParOf" srcId="{23D0129A-6EED-48C2-ACE3-EC13379D9323}" destId="{67635F60-D996-41B8-AD24-EE5962DF0CB9}" srcOrd="10" destOrd="0" presId="urn:microsoft.com/office/officeart/2005/8/layout/radial5"/>
    <dgm:cxn modelId="{549C47F5-A36C-4926-8951-2CF3705340ED}" type="presParOf" srcId="{23D0129A-6EED-48C2-ACE3-EC13379D9323}" destId="{4A6FC8AD-8A55-43B6-9F8E-AF6E1AB977AD}" srcOrd="11" destOrd="0" presId="urn:microsoft.com/office/officeart/2005/8/layout/radial5"/>
    <dgm:cxn modelId="{EF30E20E-8C2B-4917-991E-0B534E68737F}" type="presParOf" srcId="{4A6FC8AD-8A55-43B6-9F8E-AF6E1AB977AD}" destId="{B337FBE4-56B7-45D8-963E-18B76F277716}" srcOrd="0" destOrd="0" presId="urn:microsoft.com/office/officeart/2005/8/layout/radial5"/>
    <dgm:cxn modelId="{6C3E745E-B4BB-4644-9F1D-81468E2FBD68}" type="presParOf" srcId="{23D0129A-6EED-48C2-ACE3-EC13379D9323}" destId="{CEAE23DB-D03E-47B3-8850-0C2DB320DE6E}" srcOrd="12" destOrd="0" presId="urn:microsoft.com/office/officeart/2005/8/layout/radial5"/>
    <dgm:cxn modelId="{70E9312B-AD5F-4236-AAE5-8EECD7DF7C27}" type="presParOf" srcId="{23D0129A-6EED-48C2-ACE3-EC13379D9323}" destId="{8B51C9B9-D475-44B5-85C7-65EDE46BD4A0}" srcOrd="13" destOrd="0" presId="urn:microsoft.com/office/officeart/2005/8/layout/radial5"/>
    <dgm:cxn modelId="{8C10B59D-69D3-4463-8BD6-FEBEF778644E}" type="presParOf" srcId="{8B51C9B9-D475-44B5-85C7-65EDE46BD4A0}" destId="{5A6E2D37-E4C5-424E-A75D-F7F533BC9ADD}" srcOrd="0" destOrd="0" presId="urn:microsoft.com/office/officeart/2005/8/layout/radial5"/>
    <dgm:cxn modelId="{42A111F4-94E8-4D9C-9A13-66277D836410}" type="presParOf" srcId="{23D0129A-6EED-48C2-ACE3-EC13379D9323}" destId="{3A67E70F-C49B-4ED4-93D2-4A3879770D17}" srcOrd="14" destOrd="0" presId="urn:microsoft.com/office/officeart/2005/8/layout/radial5"/>
    <dgm:cxn modelId="{6155BDCB-0B7B-4DB4-8455-BB5FA690C07A}" type="presParOf" srcId="{23D0129A-6EED-48C2-ACE3-EC13379D9323}" destId="{A7FAF6D2-5DAF-4E5C-A539-F2254142DA82}" srcOrd="15" destOrd="0" presId="urn:microsoft.com/office/officeart/2005/8/layout/radial5"/>
    <dgm:cxn modelId="{7A13DE56-4394-4090-84C2-DDA025BA8715}" type="presParOf" srcId="{A7FAF6D2-5DAF-4E5C-A539-F2254142DA82}" destId="{DEE9891D-0CD5-415C-BC9B-6D7FDB8969AB}" srcOrd="0" destOrd="0" presId="urn:microsoft.com/office/officeart/2005/8/layout/radial5"/>
    <dgm:cxn modelId="{157A039C-68C8-4B10-9C8C-C42AF16AF349}" type="presParOf" srcId="{23D0129A-6EED-48C2-ACE3-EC13379D9323}" destId="{6EAA3047-756A-4D9B-BC48-EAFF6F7DD94C}" srcOrd="16" destOrd="0" presId="urn:microsoft.com/office/officeart/2005/8/layout/radial5"/>
    <dgm:cxn modelId="{BC6BC411-D5BD-42EA-B99C-9F3229FB13AC}" type="presParOf" srcId="{23D0129A-6EED-48C2-ACE3-EC13379D9323}" destId="{F9FE92F6-EAB3-4F47-957A-05896156F2C7}" srcOrd="17" destOrd="0" presId="urn:microsoft.com/office/officeart/2005/8/layout/radial5"/>
    <dgm:cxn modelId="{B0817903-EDDC-4B98-BE69-2EE10C748FEB}" type="presParOf" srcId="{F9FE92F6-EAB3-4F47-957A-05896156F2C7}" destId="{B6C955BD-C8DD-4433-9D81-4D1093ED3981}" srcOrd="0" destOrd="0" presId="urn:microsoft.com/office/officeart/2005/8/layout/radial5"/>
    <dgm:cxn modelId="{AADE5225-F879-44CC-981A-D148C0F58842}" type="presParOf" srcId="{23D0129A-6EED-48C2-ACE3-EC13379D9323}" destId="{EAA6FF2D-9B58-45DA-939F-FDE177AD63E8}" srcOrd="18" destOrd="0" presId="urn:microsoft.com/office/officeart/2005/8/layout/radial5"/>
    <dgm:cxn modelId="{8076BCC6-C8CA-43B2-9498-FEDCAA60198A}" type="presParOf" srcId="{23D0129A-6EED-48C2-ACE3-EC13379D9323}" destId="{F1C92B12-B092-4748-8B39-66D0A532647D}" srcOrd="19" destOrd="0" presId="urn:microsoft.com/office/officeart/2005/8/layout/radial5"/>
    <dgm:cxn modelId="{577FDB7F-0C18-45E7-93F7-BC508B24511D}" type="presParOf" srcId="{F1C92B12-B092-4748-8B39-66D0A532647D}" destId="{3B0857D0-D036-4866-B50B-58EE0D546DB4}" srcOrd="0" destOrd="0" presId="urn:microsoft.com/office/officeart/2005/8/layout/radial5"/>
    <dgm:cxn modelId="{4C9E1D27-DC3F-433B-A59A-026207039116}" type="presParOf" srcId="{23D0129A-6EED-48C2-ACE3-EC13379D9323}" destId="{791C3477-FB73-4764-89BD-08CCE0CBFF74}" srcOrd="2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121DB-FA2B-4262-A3A9-D3C4120C0E5D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EFF35-7D9D-41CC-9F6C-3D180ADBD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8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FF35-7D9D-41CC-9F6C-3D180ADBD5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FF35-7D9D-41CC-9F6C-3D180ADBD5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1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8EE8-3828-4DF1-BE8D-1278BDF6E696}" type="datetime1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Rexona Banu. Ghuni High School, Sadar, Jessore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3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15BA8-8D7B-4E7B-B657-A37768559644}" type="datetime1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Rexona Banu. Ghuni High School, Sadar, Jessore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8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A2E5-9624-44BC-BFAD-D679974934AC}" type="datetime1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Rexona Banu. Ghuni High School, Sadar, Jessore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F55-4305-407C-800C-A3AD59426C20}" type="datetime1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Rexona Banu. Ghuni High School, Sadar, Jessore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CD11-6D23-41E8-A6EA-008F7A351BFA}" type="datetime1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Rexona Banu. Ghuni High School, Sadar, Jessore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4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D9BD-1D08-4486-B1B8-89335D550E64}" type="datetime1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Rexona Banu. Ghuni High School, Sadar, Jessore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3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475C-1B5A-4850-BD8D-8FF78705732F}" type="datetime1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Rexona Banu. Ghuni High School, Sadar, Jessore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6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F4D0-8B7E-41D2-8D05-5A8916D0ADB7}" type="datetime1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Rexona Banu. Ghuni High School, Sadar, Jessore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9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7352-47D2-40D7-9C0C-8AEFFE30C71E}" type="datetime1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Rexona Banu. Ghuni High School, Sadar, Jessore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9CA6-3DAC-43CF-AC26-207D27C50F15}" type="datetime1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Rexona Banu. Ghuni High School, Sadar, Jessore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6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F6DB-B0DD-4A6C-B918-98DEB9D99C3C}" type="datetime1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Rexona Banu. Ghuni High School, Sadar, Jessore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1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C56BC-90F2-4887-9F60-1913D4446C3D}" type="datetime1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Miss Rexona Banu. Ghuni High School, Sadar, Jessore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6D6B-236C-4F00-BC17-0FA89DF64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6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m6xu_BDUwc&amp;t=75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100E-840B-4E39-A599-D12BB1E93B29}" type="datetime1">
              <a:rPr lang="en-US" sz="2000" smtClean="0">
                <a:solidFill>
                  <a:srgbClr val="FF0000"/>
                </a:solidFill>
              </a:rPr>
              <a:t>4/24/2020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Miss Rexona </a:t>
            </a:r>
            <a:r>
              <a:rPr lang="en-US" sz="1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Banu</a:t>
            </a:r>
            <a:r>
              <a:rPr lang="en-US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Ghuni</a:t>
            </a:r>
            <a:r>
              <a:rPr lang="en-US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School, </a:t>
            </a:r>
            <a:r>
              <a:rPr lang="en-US" sz="1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Jessore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823" y="1602104"/>
            <a:ext cx="823893" cy="922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5040" y="2926596"/>
            <a:ext cx="8193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09" y="-45204"/>
            <a:ext cx="2818067" cy="28180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299448" y="411480"/>
            <a:ext cx="2103120" cy="1078992"/>
            <a:chOff x="9628632" y="412367"/>
            <a:chExt cx="2103120" cy="1078992"/>
          </a:xfrm>
        </p:grpSpPr>
        <p:sp>
          <p:nvSpPr>
            <p:cNvPr id="11" name="Rounded Rectangle 10"/>
            <p:cNvSpPr/>
            <p:nvPr/>
          </p:nvSpPr>
          <p:spPr>
            <a:xfrm>
              <a:off x="9628632" y="412367"/>
              <a:ext cx="2103120" cy="1078992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73015" y="413254"/>
              <a:ext cx="19587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১ম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624" y="114746"/>
            <a:ext cx="85953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 অনার্য জাতি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খর্বদেহ...ভাত খায়, ভীতু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কী ঘটল শেষে, কে দেখাল মহা প্রতিরোধ</a:t>
            </a:r>
          </a:p>
          <a:p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 আ ক খ বর্ণমালা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পথে পথে তেপান্তরে ঘুরে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উদ্বাস্ত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আশ্রয়হীন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পোড়াগ্রাম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মাতৃ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অপমানে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রক্ত ছুঁয়ে শেষে হয়ে গেল ঘৃণার কার্তুজ।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8" t="6302" r="7727" b="25657"/>
          <a:stretch/>
        </p:blipFill>
        <p:spPr>
          <a:xfrm>
            <a:off x="2875884" y="3709192"/>
            <a:ext cx="2916936" cy="2414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10990" r="11091" b="21940"/>
          <a:stretch/>
        </p:blipFill>
        <p:spPr>
          <a:xfrm>
            <a:off x="5887974" y="3718635"/>
            <a:ext cx="2916936" cy="2414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b="5437"/>
          <a:stretch/>
        </p:blipFill>
        <p:spPr>
          <a:xfrm>
            <a:off x="8900064" y="3695476"/>
            <a:ext cx="2970276" cy="24140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1" y="3709192"/>
            <a:ext cx="2657860" cy="24003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0ED1-46CB-47E2-916E-1F589635F027}" type="datetime1">
              <a:rPr lang="en-US" sz="2000" smtClean="0">
                <a:solidFill>
                  <a:srgbClr val="FF0000"/>
                </a:solidFill>
              </a:rPr>
              <a:t>4/24/2020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Miss Rexona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Banu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Ghuni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Jessore</a:t>
            </a:r>
            <a:endParaRPr lang="en-US" sz="1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3432" y="0"/>
            <a:ext cx="10376559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 </a:t>
            </a:r>
            <a:r>
              <a:rPr lang="bn-IN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জননী বাংলা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, বুকে চাপা মৃতের আগুন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রাত জাগে পাহারায়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বুড়িগঙ্গা পদ্মা নদীতীর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ডাকাত পড়েছে গ্রামে, মধ্যগ্রামে হানাদার আসে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ভাই বোন কে ঘুমায় ? জাগে, </a:t>
            </a:r>
            <a:r>
              <a:rPr lang="bn-IN" sz="5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নীলকমলেরা জাগে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75" y="3589285"/>
            <a:ext cx="2694089" cy="2280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47" y="3589285"/>
            <a:ext cx="2661046" cy="2320025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fld id="{4A17D4BB-2E03-4045-B98B-0B8089175CB9}" type="datetime1">
              <a:rPr lang="en-US" sz="2000" smtClean="0">
                <a:solidFill>
                  <a:srgbClr val="FF0000"/>
                </a:solidFill>
              </a:rPr>
              <a:t>4/24/2020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Miss Rexona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Banu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Ghuni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Jessore</a:t>
            </a:r>
            <a:endParaRPr lang="en-US" sz="1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73" y="3589285"/>
            <a:ext cx="2749439" cy="2161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44" y="3584205"/>
            <a:ext cx="2618426" cy="23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608" y="0"/>
            <a:ext cx="94366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গ্রেনেড উঠেছে হাতে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কবিতার হাতে রাইফেল</a:t>
            </a:r>
          </a:p>
          <a:p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এবার বাঘের থাবা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, ভোজ হবে আজ প্রতিশোধে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যার সঙ্গে যে রকম,সে রকম খেলবে বাঙালি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খেলেছি, মেরেছি সুখে... কান কেটে দিয়েছি তোদের।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4" r="16126" b="20138"/>
          <a:stretch/>
        </p:blipFill>
        <p:spPr>
          <a:xfrm>
            <a:off x="1322541" y="3392421"/>
            <a:ext cx="3121443" cy="2560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96" y="3319269"/>
            <a:ext cx="2719108" cy="2560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5943" r="4123" b="9288"/>
          <a:stretch/>
        </p:blipFill>
        <p:spPr>
          <a:xfrm>
            <a:off x="9144942" y="3319269"/>
            <a:ext cx="2980002" cy="256032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0644-FB73-477B-BE77-51B3DD2C8341}" type="datetime1">
              <a:rPr lang="en-US" sz="2000" smtClean="0">
                <a:solidFill>
                  <a:srgbClr val="FF0000"/>
                </a:solidFill>
              </a:rPr>
              <a:t>4/24/2020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Miss Rexona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Banu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Ghuni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Jessore</a:t>
            </a:r>
            <a:endParaRPr lang="en-US" sz="1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5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6873" y="193287"/>
            <a:ext cx="85582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ফিরে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রাতজাগা নির্বাসন শেষে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এসেছি জননী বঙ্গে স্বাধীনতা উড়িয়ে উড়িয়ে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579E8-C5A3-41D1-A90B-C9CE71043F93}" type="datetime1">
              <a:rPr lang="en-US" sz="2000" smtClean="0">
                <a:solidFill>
                  <a:srgbClr val="FF0000"/>
                </a:solidFill>
              </a:rPr>
              <a:t>4/24/2020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Miss Rexona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Banu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Ghuni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Jessore</a:t>
            </a:r>
            <a:endParaRPr lang="en-US" sz="1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75" y="2462970"/>
            <a:ext cx="4355965" cy="2557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34056"/>
            <a:ext cx="3657598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7352-47D2-40D7-9C0C-8AEFFE30C71E}" type="datetime1">
              <a:rPr lang="en-US" sz="2000" smtClean="0">
                <a:solidFill>
                  <a:srgbClr val="FF0000"/>
                </a:solidFill>
              </a:rPr>
              <a:t>4/24/2020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8248" y="6402863"/>
            <a:ext cx="4114800" cy="365125"/>
          </a:xfrm>
        </p:spPr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Miss Rexona </a:t>
            </a:r>
            <a:r>
              <a:rPr lang="en-US" sz="1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Banu</a:t>
            </a:r>
            <a:r>
              <a:rPr lang="en-US" sz="1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1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Ghuni</a:t>
            </a:r>
            <a:r>
              <a:rPr lang="en-US" sz="1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School, </a:t>
            </a:r>
            <a:r>
              <a:rPr lang="en-US" sz="1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1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Jessore</a:t>
            </a:r>
            <a:endParaRPr lang="en-US" sz="1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872"/>
            <a:ext cx="1078992" cy="1078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0480" y="0"/>
            <a:ext cx="2852928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496" y="1460599"/>
            <a:ext cx="106288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“সাহসী জননী বাংলা” কবিতাটি কবি কোন কাব্যগ্রন্থ থেকে নিয়েছেন?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কমলেরা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আ ক খ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তেপান্তরে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402C-5125-4213-8BE5-A2F2D67812AB}" type="datetime1">
              <a:rPr lang="en-US" sz="2000" smtClean="0">
                <a:solidFill>
                  <a:srgbClr val="FF0000"/>
                </a:solidFill>
              </a:rPr>
              <a:t>4/24/2020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Miss Rexona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Banu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Ghuni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Jessore</a:t>
            </a:r>
            <a:endParaRPr lang="en-US" sz="1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037" y="0"/>
            <a:ext cx="823893" cy="922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0"/>
            <a:ext cx="896112" cy="896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942" y="850484"/>
            <a:ext cx="11976058" cy="54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bn-IN" sz="3600" dirty="0" smtClean="0">
                <a:solidFill>
                  <a:srgbClr val="383838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বাঙালি </a:t>
            </a:r>
            <a:r>
              <a:rPr lang="bn-IN" sz="3600" dirty="0">
                <a:solidFill>
                  <a:srgbClr val="383838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অনার্য</a:t>
            </a:r>
            <a:r>
              <a:rPr lang="en-US" sz="3600" dirty="0">
                <a:solidFill>
                  <a:srgbClr val="383838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solidFill>
                  <a:srgbClr val="383838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খর্বদেহী</a:t>
            </a:r>
            <a:r>
              <a:rPr lang="en-US" sz="3600" dirty="0">
                <a:solidFill>
                  <a:srgbClr val="383838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solidFill>
                  <a:srgbClr val="383838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ভীতু ও ভেতো কিন্তু তারা এসব মিথ্যাচার ব্যর্থ করে তারা শৌর্যের মহিমায় জয় করে নেয় স্বাধীনতা। মুক্তির পতাকা তাদের হাতে। শত্রুর আসুরিক আচরণ</a:t>
            </a:r>
            <a:r>
              <a:rPr lang="en-US" sz="3600" dirty="0">
                <a:solidFill>
                  <a:srgbClr val="383838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solidFill>
                  <a:srgbClr val="383838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বিকট উল্লাস আর নৃশংসতা স্বল্পসময়ে পরাভূত করা সম্ভব হয় তাদের মনে কাব্যময় স্নিগ্ধতার সঙ্গে সাহসের ইস্পাতদৃঢ়তা আছে বলে। অনাদি অতীতের সংগ্রাম</a:t>
            </a:r>
            <a:r>
              <a:rPr lang="en-US" sz="3600" dirty="0">
                <a:solidFill>
                  <a:srgbClr val="383838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solidFill>
                  <a:srgbClr val="383838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ভাষার জন্য রক্তদানের ইতিহাস মুক্তিযুদ্ধকালে ছিল বাঙালির প্রেরণার বাতিঘর। বাঙালির জীবনের বিভিন্ন বাঁকে আছে প্রতিরোধ ও সংগ্রামের ঐতিহ্য। তাদের শুভ শক্তির কাছে হেরে যায় অশুভ শক্তি। আসলে এসবই বঙ্গজননীর প্রাণের উত্তপ্ত স্পন্দনজাত</a:t>
            </a:r>
            <a:r>
              <a:rPr lang="en-US" sz="3600" dirty="0">
                <a:solidFill>
                  <a:srgbClr val="383838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solidFill>
                  <a:srgbClr val="383838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 মাটি থেকে উঠে আসা সাহসের ফোয়ারাস্নাত। সমস্ত বাধাবিঘ্ন অতিক্রম করে বীরজাতি বিজয়ের পতাকা উড়িয়ে ফিরে এসেছে দেশমাতৃকার কোলে।</a:t>
            </a:r>
            <a:endParaRPr lang="en-US" sz="36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7352-47D2-40D7-9C0C-8AEFFE30C71E}" type="datetime1">
              <a:rPr lang="en-US" sz="2000" smtClean="0">
                <a:solidFill>
                  <a:srgbClr val="FF0000"/>
                </a:solidFill>
              </a:rPr>
              <a:t>4/24/2020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Miss Rexona </a:t>
            </a:r>
            <a:r>
              <a:rPr lang="en-US" sz="2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Banu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Ghuni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School, </a:t>
            </a:r>
            <a:r>
              <a:rPr lang="en-US" sz="2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2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Jessore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0"/>
            <a:ext cx="1078992" cy="1078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720335"/>
            <a:ext cx="823893" cy="922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2656" y="64008"/>
            <a:ext cx="412394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1560" y="2810069"/>
            <a:ext cx="881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“সাহসী জননী বাংলা” কবিতার মূলভাব লিখে দেখাবে।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656064" y="297712"/>
            <a:ext cx="2325624" cy="1108210"/>
            <a:chOff x="9656064" y="297712"/>
            <a:chExt cx="2325624" cy="1108210"/>
          </a:xfrm>
        </p:grpSpPr>
        <p:sp>
          <p:nvSpPr>
            <p:cNvPr id="8" name="Rounded Rectangle 7"/>
            <p:cNvSpPr/>
            <p:nvPr/>
          </p:nvSpPr>
          <p:spPr>
            <a:xfrm>
              <a:off x="9656064" y="297712"/>
              <a:ext cx="2325624" cy="1049119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39884" y="328704"/>
              <a:ext cx="21579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 এস সি 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 ১ম পত্র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3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7352-47D2-40D7-9C0C-8AEFFE30C71E}" type="datetime1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Rexona Banu. Ghuni High School, Sadar, Jessore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78864" y="5306913"/>
            <a:ext cx="850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সাথে থাকার জন্য 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0"/>
            <a:ext cx="1078992" cy="1078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92" y="66302"/>
            <a:ext cx="7956143" cy="52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7352-47D2-40D7-9C0C-8AEFFE30C71E}" type="datetime1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Rexona Banu. Ghuni High School, Sadar, Jessore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2</a:t>
            </a:fld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2209800" y="1170432"/>
            <a:ext cx="7964424" cy="14447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১টা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7202" y="3244334"/>
            <a:ext cx="5737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https://www.youtube.com/watch?v=zm6xu_BDUwc&amp;t=75s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849624" y="-147383"/>
            <a:ext cx="4160520" cy="17099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19" y="1377950"/>
            <a:ext cx="7800975" cy="534352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9C82-5D7F-483A-9FB0-761FCF88868D}" type="datetime1">
              <a:rPr lang="en-US" sz="2000" smtClean="0">
                <a:solidFill>
                  <a:srgbClr val="FF0000"/>
                </a:solidFill>
              </a:rPr>
              <a:t>4/24/2020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Miss Rexona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Banu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Ghuni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Jessore</a:t>
            </a:r>
            <a:endParaRPr lang="en-US" sz="1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143" y="1338580"/>
            <a:ext cx="823893" cy="9221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82200" y="177352"/>
            <a:ext cx="20438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 এস সি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১ম 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3072" y="2492661"/>
            <a:ext cx="5135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9832" y="3600657"/>
            <a:ext cx="2432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 চৌধুরী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864" y="1088136"/>
            <a:ext cx="101315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</a:t>
            </a: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B998-C691-4B6B-99ED-462FECBF6DBC}" type="datetime1">
              <a:rPr lang="en-US" smtClean="0">
                <a:solidFill>
                  <a:srgbClr val="FF0000"/>
                </a:solidFill>
              </a:rPr>
              <a:t>4/24/2020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Miss Rexona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Banu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Ghuni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Jessore</a:t>
            </a:r>
            <a:endParaRPr lang="en-US" sz="1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72" y="1382867"/>
            <a:ext cx="823893" cy="922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05208" y="210699"/>
            <a:ext cx="20147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 এস সি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১ম 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7352-47D2-40D7-9C0C-8AEFFE30C71E}" type="datetime1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Rexona Banu. Ghuni High School, Sadar, Jessore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752825"/>
            <a:ext cx="8914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কবি পরিচিতিটা আমার সাথে পড়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7774136"/>
              </p:ext>
            </p:extLst>
          </p:nvPr>
        </p:nvGraphicFramePr>
        <p:xfrm>
          <a:off x="2032000" y="0"/>
          <a:ext cx="92760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loud Callout 2"/>
          <p:cNvSpPr/>
          <p:nvPr/>
        </p:nvSpPr>
        <p:spPr>
          <a:xfrm>
            <a:off x="1330463" y="0"/>
            <a:ext cx="2926080" cy="14356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5CA6-D2C7-488B-A002-03E1417FCC99}" type="datetime1">
              <a:rPr lang="en-US" sz="2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4/24/2020</a:t>
            </a:fld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Miss Rexona </a:t>
            </a:r>
            <a:r>
              <a:rPr lang="en-US" sz="1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Banu</a:t>
            </a:r>
            <a:r>
              <a:rPr lang="en-US" sz="1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1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Ghuni</a:t>
            </a:r>
            <a:r>
              <a:rPr lang="en-US" sz="1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School, </a:t>
            </a:r>
            <a:r>
              <a:rPr lang="en-US" sz="1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1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Jessore</a:t>
            </a:r>
            <a:endParaRPr lang="en-US" sz="1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78418"/>
            <a:ext cx="823893" cy="9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C38FAF-FE27-49DF-B1D6-152CFA0F6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5C38FAF-FE27-49DF-B1D6-152CFA0F6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5C38FAF-FE27-49DF-B1D6-152CFA0F6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45C38FAF-FE27-49DF-B1D6-152CFA0F67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FAA1-E021-48C2-9AE6-919F1F41A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3E3FAA1-E021-48C2-9AE6-919F1F41A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3E3FAA1-E021-48C2-9AE6-919F1F41A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23E3FAA1-E021-48C2-9AE6-919F1F41A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C495F4-6687-4C84-A702-F56690684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D3C495F4-6687-4C84-A702-F56690684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D3C495F4-6687-4C84-A702-F56690684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D3C495F4-6687-4C84-A702-F56690684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96D61-BEFD-4F81-9EDF-0448BA33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B7F96D61-BEFD-4F81-9EDF-0448BA33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B7F96D61-BEFD-4F81-9EDF-0448BA33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B7F96D61-BEFD-4F81-9EDF-0448BA330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D8EF25-85F6-43C2-B740-1EFFB8B61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BD8EF25-85F6-43C2-B740-1EFFB8B61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BD8EF25-85F6-43C2-B740-1EFFB8B61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BD8EF25-85F6-43C2-B740-1EFFB8B61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E76BB5-1762-4169-985B-666B76A9D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5E76BB5-1762-4169-985B-666B76A9D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5E76BB5-1762-4169-985B-666B76A9D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5E76BB5-1762-4169-985B-666B76A9D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6E7383-819F-480C-B341-E6AB79691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9C6E7383-819F-480C-B341-E6AB79691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C6E7383-819F-480C-B341-E6AB79691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9C6E7383-819F-480C-B341-E6AB79691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D1768E-8544-4214-9C9B-F5CDF1D7E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DD1768E-8544-4214-9C9B-F5CDF1D7E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DDD1768E-8544-4214-9C9B-F5CDF1D7E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DDD1768E-8544-4214-9C9B-F5CDF1D7E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8F93BF-C176-4CF1-B694-8649CE647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48F93BF-C176-4CF1-B694-8649CE647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48F93BF-C176-4CF1-B694-8649CE647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748F93BF-C176-4CF1-B694-8649CE647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5E69-DBAF-4DE9-9005-8817EA81D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DA4F5E69-DBAF-4DE9-9005-8817EA81D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DA4F5E69-DBAF-4DE9-9005-8817EA81D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DA4F5E69-DBAF-4DE9-9005-8817EA81D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635F60-D996-41B8-AD24-EE5962DF0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67635F60-D996-41B8-AD24-EE5962DF0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67635F60-D996-41B8-AD24-EE5962DF0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67635F60-D996-41B8-AD24-EE5962DF0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6FC8AD-8A55-43B6-9F8E-AF6E1AB97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A6FC8AD-8A55-43B6-9F8E-AF6E1AB97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A6FC8AD-8A55-43B6-9F8E-AF6E1AB97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A6FC8AD-8A55-43B6-9F8E-AF6E1AB97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AE23DB-D03E-47B3-8850-0C2DB320D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EAE23DB-D03E-47B3-8850-0C2DB320D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EAE23DB-D03E-47B3-8850-0C2DB320D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EAE23DB-D03E-47B3-8850-0C2DB320D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51C9B9-D475-44B5-85C7-65EDE46BD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8B51C9B9-D475-44B5-85C7-65EDE46BD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8B51C9B9-D475-44B5-85C7-65EDE46BD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8B51C9B9-D475-44B5-85C7-65EDE46BD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67E70F-C49B-4ED4-93D2-4A3879770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3A67E70F-C49B-4ED4-93D2-4A3879770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3A67E70F-C49B-4ED4-93D2-4A3879770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3A67E70F-C49B-4ED4-93D2-4A3879770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FAF6D2-5DAF-4E5C-A539-F2254142D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A7FAF6D2-5DAF-4E5C-A539-F2254142D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A7FAF6D2-5DAF-4E5C-A539-F2254142D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A7FAF6D2-5DAF-4E5C-A539-F2254142D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AA3047-756A-4D9B-BC48-EAFF6F7DD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6EAA3047-756A-4D9B-BC48-EAFF6F7DD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6EAA3047-756A-4D9B-BC48-EAFF6F7DD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6EAA3047-756A-4D9B-BC48-EAFF6F7DD9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FE92F6-EAB3-4F47-957A-05896156F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F9FE92F6-EAB3-4F47-957A-05896156F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9FE92F6-EAB3-4F47-957A-05896156F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F9FE92F6-EAB3-4F47-957A-05896156F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A6FF2D-9B58-45DA-939F-FDE177AD6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EAA6FF2D-9B58-45DA-939F-FDE177AD6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EAA6FF2D-9B58-45DA-939F-FDE177AD6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EAA6FF2D-9B58-45DA-939F-FDE177AD6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C92B12-B092-4748-8B39-66D0A5326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F1C92B12-B092-4748-8B39-66D0A5326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F1C92B12-B092-4748-8B39-66D0A5326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F1C92B12-B092-4748-8B39-66D0A5326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C3477-FB73-4764-89BD-08CCE0CBF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791C3477-FB73-4764-89BD-08CCE0CBF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791C3477-FB73-4764-89BD-08CCE0CBF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791C3477-FB73-4764-89BD-08CCE0CBF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7352-47D2-40D7-9C0C-8AEFFE30C71E}" type="datetime1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Miss Rexona Banu. Ghuni High School, Sadar, Jessore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3464" y="337649"/>
            <a:ext cx="10058400" cy="5768257"/>
            <a:chOff x="283464" y="337649"/>
            <a:chExt cx="10058400" cy="57682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00"/>
            <a:stretch/>
          </p:blipFill>
          <p:spPr>
            <a:xfrm>
              <a:off x="283464" y="1353312"/>
              <a:ext cx="10058400" cy="47525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3464" y="337649"/>
              <a:ext cx="10058400" cy="10156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আদর্শ পাঠ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2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2389196" y="251344"/>
            <a:ext cx="6007608" cy="139903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অর্থগুলি বল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7632" y="1920101"/>
            <a:ext cx="3054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অসুরনৃত্য -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1144" y="1920101"/>
            <a:ext cx="383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দানবদের নৃত্য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928" y="346687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কার্তুজ -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9744" y="3593592"/>
            <a:ext cx="3803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বন্দুকের টোটা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81" y="3211688"/>
            <a:ext cx="1935480" cy="1489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6463" y="5146274"/>
            <a:ext cx="3255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কমল -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3272" y="5146274"/>
            <a:ext cx="3941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রঙের পদ্ম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81" y="4961406"/>
            <a:ext cx="1935479" cy="1477732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FDCF-90A5-49AC-ADF6-6DF89F8F5235}" type="datetime1">
              <a:rPr lang="en-US" smtClean="0"/>
              <a:t>4/24/2020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Miss Rexona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Banu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Ghuni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Jessore</a:t>
            </a:r>
            <a:endParaRPr lang="en-US" sz="1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8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B707403-96ED-4B0D-BD7C-5E4F585CD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724" y="193287"/>
            <a:ext cx="823893" cy="922156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228600" y="162957"/>
            <a:ext cx="2084832" cy="1655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81" y="903505"/>
            <a:ext cx="1908048" cy="21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1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79297 0.01042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4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  <p:bldP spid="9" grpId="0"/>
      <p:bldP spid="11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8363" y="320701"/>
            <a:ext cx="9387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তোদের </a:t>
            </a:r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অসুর নৃত্য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ঠা ঠা হাসি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ফিরিয়ে দিয়েছি</a:t>
            </a:r>
          </a:p>
          <a:p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তোদের রক্তাক্ত হাত মুচড়ে দিয়েছি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নয় মাসে </a:t>
            </a:r>
          </a:p>
          <a:p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চির কবিতার দেশ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ভেবেছিলি অস্ত্রে মাত হবে 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82" y="3481608"/>
            <a:ext cx="2923267" cy="2587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9" y="3487087"/>
            <a:ext cx="2784877" cy="25824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2883" r="4722" b="6645"/>
          <a:stretch/>
        </p:blipFill>
        <p:spPr>
          <a:xfrm>
            <a:off x="8905230" y="3455815"/>
            <a:ext cx="3227832" cy="261369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6BE1B-43B4-4DE8-AA9E-497E6FF93143}" type="datetime1">
              <a:rPr lang="en-US" sz="2000" smtClean="0">
                <a:solidFill>
                  <a:srgbClr val="FF0000"/>
                </a:solidFill>
              </a:rPr>
              <a:t>4/24/2020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Miss Rexona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Banu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Ghuni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Sadar</a:t>
            </a:r>
            <a:r>
              <a:rPr lang="en-US" sz="1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Jessore</a:t>
            </a:r>
            <a:endParaRPr lang="en-US" sz="1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6D6B-236C-4F00-BC17-0FA89DF64D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688</Words>
  <Application>Microsoft Office PowerPoint</Application>
  <PresentationFormat>Widescreen</PresentationFormat>
  <Paragraphs>120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113</cp:revision>
  <dcterms:created xsi:type="dcterms:W3CDTF">2020-04-10T03:35:51Z</dcterms:created>
  <dcterms:modified xsi:type="dcterms:W3CDTF">2020-04-24T10:18:24Z</dcterms:modified>
</cp:coreProperties>
</file>