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58" r:id="rId4"/>
    <p:sldId id="272" r:id="rId5"/>
    <p:sldId id="268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 autoAdjust="0"/>
    <p:restoredTop sz="88889" autoAdjust="0"/>
  </p:normalViewPr>
  <p:slideViewPr>
    <p:cSldViewPr>
      <p:cViewPr varScale="1">
        <p:scale>
          <a:sx n="65" d="100"/>
          <a:sy n="65" d="100"/>
        </p:scale>
        <p:origin x="-153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43200" y="274638"/>
            <a:ext cx="4271962" cy="944562"/>
          </a:xfrm>
          <a:solidFill>
            <a:schemeClr val="accent2">
              <a:lumMod val="40000"/>
              <a:lumOff val="60000"/>
            </a:schemeClr>
          </a:solidFill>
          <a:ln w="28575">
            <a:solidFill>
              <a:srgbClr val="C00000"/>
            </a:solidFill>
          </a:ln>
        </p:spPr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Content Placeholder 6" descr="flower_basket_bountifu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24200" y="1676400"/>
            <a:ext cx="3733800" cy="4979956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411162"/>
            <a:ext cx="5334000" cy="884238"/>
          </a:xfrm>
          <a:solidFill>
            <a:schemeClr val="accent1">
              <a:lumMod val="20000"/>
              <a:lumOff val="80000"/>
            </a:schemeClr>
          </a:solidFill>
          <a:ln w="28575">
            <a:solidFill>
              <a:srgbClr val="C00000"/>
            </a:solidFill>
          </a:ln>
        </p:spPr>
        <p:txBody>
          <a:bodyPr>
            <a:norm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1 (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81200" y="1689100"/>
            <a:ext cx="5415716" cy="4483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86113" y="3048000"/>
            <a:ext cx="4253087" cy="181588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আলমগীর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হোসেন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পূর্ব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বাসুলী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খানসামা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দিনাজপুর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049958"/>
            <a:ext cx="4166487" cy="4046042"/>
          </a:xfrm>
          <a:prstGeom prst="rect">
            <a:avLst/>
          </a:prstGeom>
          <a:ln w="76200">
            <a:solidFill>
              <a:srgbClr val="00206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819400" y="381000"/>
            <a:ext cx="3657600" cy="830997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209800" y="609600"/>
            <a:ext cx="4267200" cy="688975"/>
          </a:xfr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533400" y="2819400"/>
            <a:ext cx="8229600" cy="2438400"/>
          </a:xfr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l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১,২,২ পরিবেশ দূষণ কী তা বলতে পারবে।</a:t>
            </a:r>
            <a:b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১,২,৩ দূষণের উৎস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সমুহ চিহ্নিত করতে পারব ।</a:t>
            </a:r>
            <a:b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১,২,৪ বিভিন্নভাবে বায়ুদূষণ ও পানিদূষণ হয় তা বলতে পারবে ।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68362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দূষ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ণে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র কার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ণ</a:t>
            </a:r>
            <a:endParaRPr lang="en-US" dirty="0"/>
          </a:p>
        </p:txBody>
      </p:sp>
      <p:pic>
        <p:nvPicPr>
          <p:cNvPr id="8" name="Content Placeholder 7" descr="jkhyhio7u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48425" y="3895725"/>
            <a:ext cx="2466975" cy="2057400"/>
          </a:xfrm>
        </p:spPr>
      </p:pic>
      <p:pic>
        <p:nvPicPr>
          <p:cNvPr id="3" name="Picture 2" descr="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4038600"/>
            <a:ext cx="2847975" cy="2057400"/>
          </a:xfrm>
          <a:prstGeom prst="rect">
            <a:avLst/>
          </a:prstGeom>
        </p:spPr>
      </p:pic>
      <p:pic>
        <p:nvPicPr>
          <p:cNvPr id="4" name="Picture 3" descr="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52800" y="1371600"/>
            <a:ext cx="2838450" cy="1609725"/>
          </a:xfrm>
          <a:prstGeom prst="rect">
            <a:avLst/>
          </a:prstGeom>
        </p:spPr>
      </p:pic>
      <p:pic>
        <p:nvPicPr>
          <p:cNvPr id="6" name="Picture 5" descr="ioi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24600" y="1219200"/>
            <a:ext cx="2657475" cy="17240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57200" y="3201861"/>
            <a:ext cx="25431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পানিতে ময়লা ফেলা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90600" y="6258580"/>
            <a:ext cx="4343400" cy="5232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জমিতে কীটনাশক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স্প্রে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48916" y="3170366"/>
            <a:ext cx="23950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পানিতে গোসল করা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05201" y="3124200"/>
            <a:ext cx="29813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পানিতে পয়ঃনিষ্কাশন করা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00800" y="6106180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পানিতে পায়খানা করা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 descr="স্প্রে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657601" y="4038599"/>
            <a:ext cx="1752599" cy="1981201"/>
          </a:xfrm>
          <a:prstGeom prst="rect">
            <a:avLst/>
          </a:prstGeom>
        </p:spPr>
      </p:pic>
      <p:pic>
        <p:nvPicPr>
          <p:cNvPr id="16" name="Picture 15" descr="পানি দূষন.jpe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57200" y="1447800"/>
            <a:ext cx="2711159" cy="152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/>
      <p:bldP spid="12" grpId="0" animBg="1"/>
      <p:bldP spid="13" grpId="0"/>
      <p:bldP spid="15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val 18"/>
          <p:cNvSpPr/>
          <p:nvPr/>
        </p:nvSpPr>
        <p:spPr>
          <a:xfrm>
            <a:off x="3200400" y="2438400"/>
            <a:ext cx="2514600" cy="1676400"/>
          </a:xfrm>
          <a:prstGeom prst="ellipse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দূষণের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কার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ণ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Down Arrow 20"/>
          <p:cNvSpPr/>
          <p:nvPr/>
        </p:nvSpPr>
        <p:spPr>
          <a:xfrm rot="10800000">
            <a:off x="4114800" y="1676400"/>
            <a:ext cx="484632" cy="75776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ight Arrow 22"/>
          <p:cNvSpPr/>
          <p:nvPr/>
        </p:nvSpPr>
        <p:spPr>
          <a:xfrm rot="12467434">
            <a:off x="2362200" y="2432820"/>
            <a:ext cx="762000" cy="5343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Down Arrow 23"/>
          <p:cNvSpPr/>
          <p:nvPr/>
        </p:nvSpPr>
        <p:spPr>
          <a:xfrm>
            <a:off x="4038600" y="411480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 rot="20416480">
            <a:off x="6781800" y="2057400"/>
            <a:ext cx="1713931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কাপড় ধোয়া 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352800" y="5181600"/>
            <a:ext cx="1702710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পানিতে ময়লা</a:t>
            </a: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ফেললে 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124200" y="1066800"/>
            <a:ext cx="2728632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গো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সল করা । 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4800" y="1676400"/>
            <a:ext cx="2057400" cy="13849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পয়ঃনিষ্কাশন ও</a:t>
            </a: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গৃহস্থালির বর্জ্য পদার্থ ।</a:t>
            </a:r>
          </a:p>
        </p:txBody>
      </p:sp>
      <p:sp>
        <p:nvSpPr>
          <p:cNvPr id="12" name="Right Arrow 11"/>
          <p:cNvSpPr/>
          <p:nvPr/>
        </p:nvSpPr>
        <p:spPr>
          <a:xfrm rot="20361564">
            <a:off x="5618670" y="2584011"/>
            <a:ext cx="9144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 rot="1321000">
            <a:off x="6466697" y="5042001"/>
            <a:ext cx="2350323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কলকারখানার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বজ্য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ight Arrow 12"/>
          <p:cNvSpPr/>
          <p:nvPr/>
        </p:nvSpPr>
        <p:spPr>
          <a:xfrm rot="2103877">
            <a:off x="5242877" y="4078787"/>
            <a:ext cx="1244071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57200" y="4634805"/>
            <a:ext cx="2057400" cy="181588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জমিতে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কীটনাশক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রাসায়নিক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প্রয়োগের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BD" sz="2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ight Arrow 15"/>
          <p:cNvSpPr/>
          <p:nvPr/>
        </p:nvSpPr>
        <p:spPr>
          <a:xfrm rot="8637208">
            <a:off x="2492103" y="4024041"/>
            <a:ext cx="996993" cy="5343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15" grpId="0" animBg="1"/>
      <p:bldP spid="12" grpId="0" animBg="1"/>
      <p:bldP spid="11" grpId="0" animBg="1"/>
      <p:bldP spid="13" grpId="0" animBg="1"/>
      <p:bldP spid="14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381000"/>
            <a:ext cx="4463143" cy="639762"/>
          </a:xfrm>
          <a:solidFill>
            <a:schemeClr val="tx2">
              <a:lumMod val="20000"/>
              <a:lumOff val="80000"/>
            </a:schemeClr>
          </a:solidFill>
          <a:ln w="19050">
            <a:solidFill>
              <a:srgbClr val="C00000"/>
            </a:solidFill>
          </a:ln>
        </p:spPr>
        <p:txBody>
          <a:bodyPr>
            <a:normAutofit fontScale="90000"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dirty="0" smtClean="0">
                <a:latin typeface="NikoshBAN" pitchFamily="2" charset="0"/>
                <a:cs typeface="NikoshBAN" pitchFamily="2" charset="0"/>
              </a:rPr>
            </a:br>
            <a:r>
              <a:rPr lang="bn-BD" dirty="0" smtClean="0">
                <a:latin typeface="NikoshBAN" pitchFamily="2" charset="0"/>
                <a:cs typeface="NikoshBAN" pitchFamily="2" charset="0"/>
              </a:rPr>
              <a:t>পানি দূষ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ণে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র প্রভাব </a:t>
            </a:r>
            <a:br>
              <a:rPr lang="bn-BD" dirty="0" smtClean="0">
                <a:latin typeface="NikoshBAN" pitchFamily="2" charset="0"/>
                <a:cs typeface="NikoshBAN" pitchFamily="2" charset="0"/>
              </a:rPr>
            </a:b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7620000" cy="685800"/>
          </a:xfrm>
          <a:solidFill>
            <a:schemeClr val="accent2">
              <a:lumMod val="40000"/>
              <a:lumOff val="60000"/>
            </a:schemeClr>
          </a:solidFill>
          <a:ln w="19050">
            <a:solidFill>
              <a:srgbClr val="C00000"/>
            </a:solidFill>
          </a:ln>
        </p:spPr>
        <p:txBody>
          <a:bodyPr>
            <a:noAutofit/>
          </a:bodyPr>
          <a:lstStyle/>
          <a:p>
            <a:pPr>
              <a:buNone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মানুষ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কলেরা বা ডায়ারিয়া রোগে আক্রান্ত হচ্ছে ।</a:t>
            </a:r>
          </a:p>
        </p:txBody>
      </p:sp>
      <p:sp>
        <p:nvSpPr>
          <p:cNvPr id="4" name="Rectangle 3"/>
          <p:cNvSpPr/>
          <p:nvPr/>
        </p:nvSpPr>
        <p:spPr>
          <a:xfrm>
            <a:off x="533400" y="3200400"/>
            <a:ext cx="4471096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pPr>
              <a:buNone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২। জলজ প্রাণী মারা যাচ্ছে ।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1371600"/>
            <a:ext cx="3419929" cy="493593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90270" y="274638"/>
            <a:ext cx="3572329" cy="868362"/>
          </a:xfrm>
        </p:spPr>
        <p:txBody>
          <a:bodyPr>
            <a:normAutofit/>
          </a:bodyPr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পৃষ্ঠাঃ১১</a:t>
            </a:r>
            <a:endParaRPr lang="en-US" dirty="0"/>
          </a:p>
        </p:txBody>
      </p:sp>
      <p:pic>
        <p:nvPicPr>
          <p:cNvPr id="4" name="Picture 3" descr="Captur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29150" y="1447800"/>
            <a:ext cx="3676650" cy="4600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5638800"/>
            <a:ext cx="1295400" cy="609600"/>
          </a:xfrm>
          <a:solidFill>
            <a:schemeClr val="accent2">
              <a:lumMod val="40000"/>
              <a:lumOff val="60000"/>
            </a:schemeClr>
          </a:solidFill>
          <a:ln w="12700">
            <a:solidFill>
              <a:srgbClr val="FF0000"/>
            </a:solidFill>
          </a:ln>
        </p:spPr>
        <p:txBody>
          <a:bodyPr>
            <a:no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বেলি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57400" y="533400"/>
            <a:ext cx="4800600" cy="76944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দলীয়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400" dirty="0"/>
          </a:p>
        </p:txBody>
      </p:sp>
      <p:sp>
        <p:nvSpPr>
          <p:cNvPr id="6" name="Rectangle 5"/>
          <p:cNvSpPr/>
          <p:nvPr/>
        </p:nvSpPr>
        <p:spPr>
          <a:xfrm>
            <a:off x="457200" y="4473714"/>
            <a:ext cx="1426994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গোলাপ </a:t>
            </a:r>
            <a:endParaRPr lang="en-US" sz="4000" dirty="0"/>
          </a:p>
        </p:txBody>
      </p:sp>
      <p:sp>
        <p:nvSpPr>
          <p:cNvPr id="7" name="Rectangle 6"/>
          <p:cNvSpPr/>
          <p:nvPr/>
        </p:nvSpPr>
        <p:spPr>
          <a:xfrm>
            <a:off x="2438400" y="4435614"/>
            <a:ext cx="5128327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পানি দূষনের কারন উল্লেখ কর।।</a:t>
            </a:r>
            <a:endParaRPr lang="en-US" sz="4000" dirty="0"/>
          </a:p>
        </p:txBody>
      </p:sp>
      <p:sp>
        <p:nvSpPr>
          <p:cNvPr id="10" name="Rectangle 9"/>
          <p:cNvSpPr/>
          <p:nvPr/>
        </p:nvSpPr>
        <p:spPr>
          <a:xfrm>
            <a:off x="2438400" y="5334000"/>
            <a:ext cx="4717958" cy="132343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পানি দূষণের ফলে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পরিবেশের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উপর কি প্রভাব পড়ে।</a:t>
            </a:r>
            <a:endParaRPr lang="en-US" sz="4000" dirty="0"/>
          </a:p>
        </p:txBody>
      </p:sp>
      <p:pic>
        <p:nvPicPr>
          <p:cNvPr id="11" name="Picture 10" descr="20200229_0955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19400" y="1676400"/>
            <a:ext cx="3429000" cy="2571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7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884238"/>
            <a:ext cx="3352800" cy="792162"/>
          </a:xfrm>
          <a:solidFill>
            <a:schemeClr val="accent2">
              <a:lumMod val="40000"/>
              <a:lumOff val="60000"/>
            </a:schemeClr>
          </a:solidFill>
          <a:ln w="28575"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মূল্যায়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ণ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2743200"/>
            <a:ext cx="5105400" cy="609600"/>
          </a:xfrm>
          <a:solidFill>
            <a:schemeClr val="accent1">
              <a:lumMod val="40000"/>
              <a:lumOff val="60000"/>
            </a:schemeClr>
          </a:solidFill>
          <a:ln w="28575"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পানি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দূষ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ণের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৫ টি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কার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ণ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লিখ।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447800" y="3657600"/>
            <a:ext cx="4519186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২। পানি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দূষ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ণের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৫ টি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প্রভাব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লিখ।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1930</TotalTime>
  <Words>147</Words>
  <Application>Microsoft Office PowerPoint</Application>
  <PresentationFormat>On-screen Show (4:3)</PresentationFormat>
  <Paragraphs>37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শুভেচ্ছা</vt:lpstr>
      <vt:lpstr>Slide 2</vt:lpstr>
      <vt:lpstr>শিখনফল</vt:lpstr>
      <vt:lpstr>পানি দূষণের কারণ</vt:lpstr>
      <vt:lpstr>Slide 5</vt:lpstr>
      <vt:lpstr> পানি দূষণের প্রভাব  </vt:lpstr>
      <vt:lpstr>পৃষ্ঠাঃ১১</vt:lpstr>
      <vt:lpstr>বেলি</vt:lpstr>
      <vt:lpstr>মূল্যায়ণ</vt:lpstr>
      <vt:lpstr>ধন্যবাদ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শুভেচ্ছা</dc:title>
  <dc:creator>PTI_DNJ</dc:creator>
  <cp:lastModifiedBy>USER PC</cp:lastModifiedBy>
  <cp:revision>252</cp:revision>
  <dcterms:created xsi:type="dcterms:W3CDTF">2006-08-16T00:00:00Z</dcterms:created>
  <dcterms:modified xsi:type="dcterms:W3CDTF">2020-04-20T13:53:29Z</dcterms:modified>
</cp:coreProperties>
</file>