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11.wav" ContentType="audio/wav"/>
  <Override PartName="/ppt/media/media6.gif" ContentType="video/unknown"/>
  <Override PartName="/ppt/media/media10.gif" ContentType="vide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9"/>
  </p:notesMasterIdLst>
  <p:sldIdLst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17" r:id="rId15"/>
    <p:sldId id="292" r:id="rId16"/>
    <p:sldId id="305" r:id="rId17"/>
    <p:sldId id="290" r:id="rId18"/>
    <p:sldId id="315" r:id="rId19"/>
    <p:sldId id="304" r:id="rId20"/>
    <p:sldId id="311" r:id="rId21"/>
    <p:sldId id="310" r:id="rId22"/>
    <p:sldId id="306" r:id="rId23"/>
    <p:sldId id="316" r:id="rId24"/>
    <p:sldId id="314" r:id="rId25"/>
    <p:sldId id="309" r:id="rId26"/>
    <p:sldId id="313" r:id="rId27"/>
    <p:sldId id="280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24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9B06-893F-430B-82A1-81BF1E5184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94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68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67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26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4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05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255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4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461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639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09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73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75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93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656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661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831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65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469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698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93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559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62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32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46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68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29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78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91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29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25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205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85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56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969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827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1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03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846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393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53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62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8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6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7.wav"/><Relationship Id="rId11" Type="http://schemas.openxmlformats.org/officeDocument/2006/relationships/image" Target="../media/image22.jpg"/><Relationship Id="rId5" Type="http://schemas.openxmlformats.org/officeDocument/2006/relationships/audio" Target="../media/audio10.wav"/><Relationship Id="rId10" Type="http://schemas.openxmlformats.org/officeDocument/2006/relationships/image" Target="../media/image21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1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7.wav"/><Relationship Id="rId11" Type="http://schemas.openxmlformats.org/officeDocument/2006/relationships/image" Target="../media/image24.jpg"/><Relationship Id="rId5" Type="http://schemas.openxmlformats.org/officeDocument/2006/relationships/audio" Target="../media/audio10.wav"/><Relationship Id="rId10" Type="http://schemas.openxmlformats.org/officeDocument/2006/relationships/image" Target="../media/image23.jpg"/><Relationship Id="rId4" Type="http://schemas.openxmlformats.org/officeDocument/2006/relationships/audio" Target="../media/audio11.wav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7.wav"/><Relationship Id="rId11" Type="http://schemas.openxmlformats.org/officeDocument/2006/relationships/image" Target="../media/image27.jpg"/><Relationship Id="rId5" Type="http://schemas.openxmlformats.org/officeDocument/2006/relationships/audio" Target="../media/audio10.wav"/><Relationship Id="rId10" Type="http://schemas.openxmlformats.org/officeDocument/2006/relationships/image" Target="../media/image26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6.gif"/><Relationship Id="rId1" Type="http://schemas.microsoft.com/office/2007/relationships/media" Target="../media/media6.gif"/><Relationship Id="rId5" Type="http://schemas.openxmlformats.org/officeDocument/2006/relationships/image" Target="../media/image28.png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7.wav"/><Relationship Id="rId11" Type="http://schemas.openxmlformats.org/officeDocument/2006/relationships/image" Target="../media/image30.jpg"/><Relationship Id="rId5" Type="http://schemas.openxmlformats.org/officeDocument/2006/relationships/audio" Target="../media/audio10.wav"/><Relationship Id="rId10" Type="http://schemas.openxmlformats.org/officeDocument/2006/relationships/image" Target="../media/image29.pn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7.wav"/><Relationship Id="rId11" Type="http://schemas.openxmlformats.org/officeDocument/2006/relationships/image" Target="../media/image32.jpg"/><Relationship Id="rId5" Type="http://schemas.openxmlformats.org/officeDocument/2006/relationships/audio" Target="../media/audio11.wav"/><Relationship Id="rId10" Type="http://schemas.openxmlformats.org/officeDocument/2006/relationships/image" Target="../media/image31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audio" Target="../media/audio3.wav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5.jpg"/><Relationship Id="rId4" Type="http://schemas.openxmlformats.org/officeDocument/2006/relationships/audio" Target="../media/audio3.wav"/><Relationship Id="rId9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10.gif"/><Relationship Id="rId1" Type="http://schemas.microsoft.com/office/2007/relationships/media" Target="../media/media10.gif"/><Relationship Id="rId5" Type="http://schemas.openxmlformats.org/officeDocument/2006/relationships/image" Target="../media/image34.png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36.jpg"/><Relationship Id="rId4" Type="http://schemas.openxmlformats.org/officeDocument/2006/relationships/audio" Target="../media/audio12.wav"/><Relationship Id="rId9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audio" Target="../media/audio5.wav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7.wav"/><Relationship Id="rId10" Type="http://schemas.openxmlformats.org/officeDocument/2006/relationships/image" Target="../media/image38.jpg"/><Relationship Id="rId4" Type="http://schemas.openxmlformats.org/officeDocument/2006/relationships/audio" Target="../media/audio5.wav"/><Relationship Id="rId9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audio7.wav"/><Relationship Id="rId11" Type="http://schemas.openxmlformats.org/officeDocument/2006/relationships/image" Target="../media/image40.jpg"/><Relationship Id="rId5" Type="http://schemas.openxmlformats.org/officeDocument/2006/relationships/audio" Target="../media/audio3.wav"/><Relationship Id="rId10" Type="http://schemas.openxmlformats.org/officeDocument/2006/relationships/image" Target="../media/image39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18.png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audio" Target="NULL"/><Relationship Id="rId3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NUL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8.jpeg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NULL"/><Relationship Id="rId5" Type="http://schemas.openxmlformats.org/officeDocument/2006/relationships/audio" Target="../media/audio12.wav"/><Relationship Id="rId10" Type="http://schemas.openxmlformats.org/officeDocument/2006/relationships/image" Target="../media/image49.jpg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1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10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1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5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17.jpg"/><Relationship Id="rId4" Type="http://schemas.openxmlformats.org/officeDocument/2006/relationships/audio" Target="../media/audio5.wav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7.wav"/><Relationship Id="rId11" Type="http://schemas.openxmlformats.org/officeDocument/2006/relationships/image" Target="../media/image20.png"/><Relationship Id="rId5" Type="http://schemas.openxmlformats.org/officeDocument/2006/relationships/audio" Target="../media/audio9.wav"/><Relationship Id="rId10" Type="http://schemas.openxmlformats.org/officeDocument/2006/relationships/image" Target="../media/image19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9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94488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3749723"/>
            <a:ext cx="44379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সেতু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959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0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-21771"/>
            <a:ext cx="8991600" cy="6041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900" y="3749723"/>
            <a:ext cx="3371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সাপ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86400" y="5605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himes.wav"/>
          </p:stSnd>
        </p:sndAc>
      </p:transition>
    </mc:Choice>
    <mc:Fallback xmlns="">
      <p:transition spd="slow">
        <p:checker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11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1"/>
            <a:ext cx="9067800" cy="6146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900" y="3749723"/>
            <a:ext cx="42093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সড়ক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34779" y="5364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50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l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0"/>
            <a:ext cx="8534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5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89916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900" y="3749723"/>
            <a:ext cx="44379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সকাল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14821" y="5201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32658"/>
            <a:ext cx="9220200" cy="5900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900" y="3749723"/>
            <a:ext cx="44379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সন্দেশ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57800" y="5087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21772"/>
            <a:ext cx="9525000" cy="5965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900" y="3749723"/>
            <a:ext cx="44379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সজিনা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77150" y="5638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6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7620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58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g ey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-16036"/>
            <a:ext cx="8915399" cy="61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61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8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9753601" cy="5714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900" y="3749723"/>
            <a:ext cx="44379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সাগর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53000" y="5410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17429"/>
      </p:ext>
    </p:extLst>
  </p:cSld>
  <p:clrMapOvr>
    <a:masterClrMapping/>
  </p:clrMapOvr>
  <p:transition spd="slow"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4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9622971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900" y="3749723"/>
            <a:ext cx="44379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সজারু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46307" y="5567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94488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900" y="3749723"/>
            <a:ext cx="44379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15250" y="5484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4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ECF5A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0"/>
            <a:ext cx="9296400" cy="5943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622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2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0056870"/>
      </p:ext>
    </p:extLst>
  </p:cSld>
  <p:clrMapOvr>
    <a:masterClrMapping/>
  </p:clrMapOvr>
  <p:transition spd="slow">
    <p:wheel spokes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1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8453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464" y="39794"/>
            <a:ext cx="694233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13631" y="963124"/>
          <a:ext cx="8128000" cy="542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007113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38900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614744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12155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0915023"/>
                    </a:ext>
                  </a:extLst>
                </a:gridCol>
              </a:tblGrid>
              <a:tr h="108571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ক</a:t>
                      </a:r>
                      <a:endParaRPr lang="en-US" sz="6000" dirty="0">
                        <a:solidFill>
                          <a:srgbClr val="FF0000"/>
                        </a:solidFill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89549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চ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ঝ</a:t>
                      </a:r>
                      <a:endParaRPr lang="en-US" sz="60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09786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ঠ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25877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দ</a:t>
                      </a:r>
                      <a:endPara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7461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ফ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3364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232147" y="531919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77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296" y="425310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49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7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0791" y="532661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4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69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11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7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49905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7391" y="5331208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2148" y="426047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8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200400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রসুন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72440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সকাল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9207" y="1608439"/>
            <a:ext cx="2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ষাঁড়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6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224" y="286245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790" y="16867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ষোল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ষড়ভুজ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90" y="333286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সড়ক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শাড়ি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হরিণ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65640"/>
              </p:ext>
            </p:extLst>
          </p:nvPr>
        </p:nvGraphicFramePr>
        <p:xfrm>
          <a:off x="2033575" y="1147155"/>
          <a:ext cx="9648849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81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6758768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34400" y="1413826"/>
            <a:ext cx="1600200" cy="1082631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19800" y="3149585"/>
            <a:ext cx="1371600" cy="102074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53600" y="3170253"/>
            <a:ext cx="1752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3716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4685329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09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4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454" y="499878"/>
            <a:ext cx="537170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মহিষ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শিম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2781" y="1963055"/>
            <a:ext cx="34770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...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0976" y="3278946"/>
            <a:ext cx="204383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বজি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52506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মহি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80152"/>
              </p:ext>
            </p:extLst>
          </p:nvPr>
        </p:nvGraphicFramePr>
        <p:xfrm>
          <a:off x="2247509" y="1780579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26339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8544" y="450143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7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2D050">
                <a:alpha val="58000"/>
              </a:srgbClr>
            </a:gs>
            <a:gs pos="76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31178"/>
            <a:ext cx="8077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বর্ণটি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53059"/>
              </p:ext>
            </p:extLst>
          </p:nvPr>
        </p:nvGraphicFramePr>
        <p:xfrm>
          <a:off x="1905000" y="1718863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312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872" y="3263396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3116" y="450143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2491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সাবান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62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ষাঁড়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ষোলগুটি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607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9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শিউলি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227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শালিক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2654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সুতা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1008"/>
              </p:ext>
            </p:extLst>
          </p:nvPr>
        </p:nvGraphicFramePr>
        <p:xfrm>
          <a:off x="2097314" y="1563655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710940" y="2219941"/>
            <a:ext cx="2918460" cy="3037859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2057401"/>
            <a:ext cx="2590800" cy="98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85260" y="3200402"/>
            <a:ext cx="2491740" cy="1041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5800" y="4267200"/>
            <a:ext cx="19812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1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206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004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044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895600" y="2514600"/>
          <a:ext cx="599509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Packager Shell Object" showAsIcon="1" r:id="rId5" imgW="5042880" imgH="685800" progId="Package">
                  <p:embed/>
                </p:oleObj>
              </mc:Choice>
              <mc:Fallback>
                <p:oleObj name="Packager Shell Object" showAsIcon="1" r:id="rId5" imgW="504288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514600"/>
                        <a:ext cx="599509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3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8991600" cy="6446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900" y="3749723"/>
            <a:ext cx="3371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4639050" y="5196164"/>
            <a:ext cx="609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49562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9067800" cy="5762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3749723"/>
            <a:ext cx="4191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00600" y="5469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oin.wav"/>
          </p:stSnd>
        </p:sndAc>
      </p:transition>
    </mc:Choice>
    <mc:Fallback xmlns="">
      <p:transition spd="slow">
        <p:blinds dir="vert"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47 -4.44444E-6 L 0.50378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স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7317</TotalTime>
  <Words>282</Words>
  <Application>Microsoft Office PowerPoint</Application>
  <PresentationFormat>Widescreen</PresentationFormat>
  <Paragraphs>142</Paragraphs>
  <Slides>33</Slides>
  <Notes>2</Notes>
  <HiddenSlides>0</HiddenSlides>
  <MMClips>15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797</cp:revision>
  <dcterms:created xsi:type="dcterms:W3CDTF">2006-08-16T00:00:00Z</dcterms:created>
  <dcterms:modified xsi:type="dcterms:W3CDTF">2020-04-24T02:42:52Z</dcterms:modified>
</cp:coreProperties>
</file>