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media/audio2.wav" ContentType="audio/wav"/>
  <Override PartName="/ppt/notesSlides/notesSlide1.xml" ContentType="application/vnd.openxmlformats-officedocument.presentationml.notesSlide+xml"/>
  <Override PartName="/ppt/media/media4.gif" ContentType="video/unknown"/>
  <Override PartName="/ppt/media/media9.gif" ContentType="video/unknown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780" r:id="rId4"/>
    <p:sldMasterId id="2147483792" r:id="rId5"/>
  </p:sldMasterIdLst>
  <p:notesMasterIdLst>
    <p:notesMasterId r:id="rId38"/>
  </p:notesMasterIdLst>
  <p:sldIdLst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99" r:id="rId14"/>
    <p:sldId id="300" r:id="rId15"/>
    <p:sldId id="304" r:id="rId16"/>
    <p:sldId id="310" r:id="rId17"/>
    <p:sldId id="301" r:id="rId18"/>
    <p:sldId id="302" r:id="rId19"/>
    <p:sldId id="303" r:id="rId20"/>
    <p:sldId id="305" r:id="rId21"/>
    <p:sldId id="306" r:id="rId22"/>
    <p:sldId id="311" r:id="rId23"/>
    <p:sldId id="307" r:id="rId24"/>
    <p:sldId id="308" r:id="rId25"/>
    <p:sldId id="309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81B"/>
    <a:srgbClr val="891549"/>
    <a:srgbClr val="CC0066"/>
    <a:srgbClr val="D7823C"/>
    <a:srgbClr val="4C0C29"/>
    <a:srgbClr val="F20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60"/>
  </p:normalViewPr>
  <p:slideViewPr>
    <p:cSldViewPr>
      <p:cViewPr varScale="1">
        <p:scale>
          <a:sx n="66" d="100"/>
          <a:sy n="66" d="100"/>
        </p:scale>
        <p:origin x="75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BC3C-86AE-4197-AED4-B8D0057F869D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9B06-893F-430B-82A1-81BF1E518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0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95EB8-D9B0-4299-8B37-07EFABD2325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551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19B06-893F-430B-82A1-81BF1E5184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989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787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891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260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20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35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430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432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03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25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762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138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374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173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576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801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6388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8696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32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4207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1953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842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7506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3994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3575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450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4858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2218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06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1973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2540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310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1653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1711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4020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4336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7075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3200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64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579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9981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1783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5628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5351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19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14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46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8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35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NUL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audio" Target="../media/audio5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7.wav"/><Relationship Id="rId12" Type="http://schemas.openxmlformats.org/officeDocument/2006/relationships/image" Target="../media/image1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audio6.wav"/><Relationship Id="rId11" Type="http://schemas.openxmlformats.org/officeDocument/2006/relationships/image" Target="../media/image22.jpg"/><Relationship Id="rId5" Type="http://schemas.openxmlformats.org/officeDocument/2006/relationships/audio" Target="../media/audio9.wav"/><Relationship Id="rId10" Type="http://schemas.openxmlformats.org/officeDocument/2006/relationships/image" Target="../media/image21.jpg"/><Relationship Id="rId4" Type="http://schemas.openxmlformats.org/officeDocument/2006/relationships/audio" Target="../media/audio5.wav"/><Relationship Id="rId9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../media/audio9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3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audio" Target="../media/audio9.wav"/><Relationship Id="rId2" Type="http://schemas.openxmlformats.org/officeDocument/2006/relationships/video" Target="../media/media4.gif"/><Relationship Id="rId1" Type="http://schemas.microsoft.com/office/2007/relationships/media" Target="../media/media4.gif"/><Relationship Id="rId6" Type="http://schemas.openxmlformats.org/officeDocument/2006/relationships/image" Target="../media/image24.png"/><Relationship Id="rId5" Type="http://schemas.openxmlformats.org/officeDocument/2006/relationships/image" Target="../media/image14.jpg"/><Relationship Id="rId4" Type="http://schemas.openxmlformats.org/officeDocument/2006/relationships/audio" Target="../media/audio9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7.wav"/><Relationship Id="rId12" Type="http://schemas.openxmlformats.org/officeDocument/2006/relationships/audio" Target="../media/audio5.wav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audio6.wav"/><Relationship Id="rId11" Type="http://schemas.openxmlformats.org/officeDocument/2006/relationships/image" Target="../media/image18.png"/><Relationship Id="rId5" Type="http://schemas.openxmlformats.org/officeDocument/2006/relationships/audio" Target="../media/audio10.wav"/><Relationship Id="rId10" Type="http://schemas.openxmlformats.org/officeDocument/2006/relationships/image" Target="../media/image25.jpg"/><Relationship Id="rId4" Type="http://schemas.openxmlformats.org/officeDocument/2006/relationships/audio" Target="../media/audio5.wav"/><Relationship Id="rId9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7.wav"/><Relationship Id="rId12" Type="http://schemas.openxmlformats.org/officeDocument/2006/relationships/audio" Target="../media/audio5.wav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audio6.wav"/><Relationship Id="rId11" Type="http://schemas.openxmlformats.org/officeDocument/2006/relationships/image" Target="../media/image18.png"/><Relationship Id="rId5" Type="http://schemas.openxmlformats.org/officeDocument/2006/relationships/audio" Target="../media/audio11.wav"/><Relationship Id="rId10" Type="http://schemas.openxmlformats.org/officeDocument/2006/relationships/image" Target="../media/image26.png"/><Relationship Id="rId4" Type="http://schemas.openxmlformats.org/officeDocument/2006/relationships/audio" Target="../media/audio5.wav"/><Relationship Id="rId9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audio" Target="../media/audio5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12" Type="http://schemas.openxmlformats.org/officeDocument/2006/relationships/image" Target="../media/image18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audio6.wav"/><Relationship Id="rId11" Type="http://schemas.microsoft.com/office/2007/relationships/hdphoto" Target="../media/hdphoto1.wdp"/><Relationship Id="rId5" Type="http://schemas.openxmlformats.org/officeDocument/2006/relationships/audio" Target="../media/audio7.wav"/><Relationship Id="rId10" Type="http://schemas.openxmlformats.org/officeDocument/2006/relationships/image" Target="../media/image28.png"/><Relationship Id="rId4" Type="http://schemas.openxmlformats.org/officeDocument/2006/relationships/audio" Target="../media/audio5.wav"/><Relationship Id="rId9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9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12" Type="http://schemas.openxmlformats.org/officeDocument/2006/relationships/audio" Target="../media/audio5.wav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audio7.wav"/><Relationship Id="rId11" Type="http://schemas.openxmlformats.org/officeDocument/2006/relationships/image" Target="../media/image18.png"/><Relationship Id="rId5" Type="http://schemas.openxmlformats.org/officeDocument/2006/relationships/audio" Target="../media/audio6.wav"/><Relationship Id="rId10" Type="http://schemas.openxmlformats.org/officeDocument/2006/relationships/image" Target="../media/image31.jpg"/><Relationship Id="rId4" Type="http://schemas.openxmlformats.org/officeDocument/2006/relationships/audio" Target="../media/audio5.wav"/><Relationship Id="rId9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audio" Target="../media/audio9.wav"/><Relationship Id="rId2" Type="http://schemas.openxmlformats.org/officeDocument/2006/relationships/video" Target="../media/media9.gif"/><Relationship Id="rId1" Type="http://schemas.microsoft.com/office/2007/relationships/media" Target="../media/media9.gif"/><Relationship Id="rId5" Type="http://schemas.openxmlformats.org/officeDocument/2006/relationships/image" Target="../media/image32.png"/><Relationship Id="rId4" Type="http://schemas.openxmlformats.org/officeDocument/2006/relationships/audio" Target="../media/audio9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7.wav"/><Relationship Id="rId12" Type="http://schemas.openxmlformats.org/officeDocument/2006/relationships/audio" Target="../media/audio5.wav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audio6.wav"/><Relationship Id="rId11" Type="http://schemas.openxmlformats.org/officeDocument/2006/relationships/image" Target="../media/image18.png"/><Relationship Id="rId5" Type="http://schemas.openxmlformats.org/officeDocument/2006/relationships/audio" Target="../media/audio3.wav"/><Relationship Id="rId10" Type="http://schemas.openxmlformats.org/officeDocument/2006/relationships/image" Target="../media/image33.jpg"/><Relationship Id="rId4" Type="http://schemas.openxmlformats.org/officeDocument/2006/relationships/audio" Target="../media/audio5.wav"/><Relationship Id="rId9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5" Type="http://schemas.openxmlformats.org/officeDocument/2006/relationships/audio" Target="NUL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audio" Target="../media/audio5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7.wav"/><Relationship Id="rId12" Type="http://schemas.openxmlformats.org/officeDocument/2006/relationships/image" Target="../media/image18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audio6.wav"/><Relationship Id="rId11" Type="http://schemas.openxmlformats.org/officeDocument/2006/relationships/image" Target="../media/image5.jpg"/><Relationship Id="rId5" Type="http://schemas.openxmlformats.org/officeDocument/2006/relationships/audio" Target="../media/audio10.wav"/><Relationship Id="rId10" Type="http://schemas.openxmlformats.org/officeDocument/2006/relationships/image" Target="../media/image34.jpg"/><Relationship Id="rId4" Type="http://schemas.openxmlformats.org/officeDocument/2006/relationships/audio" Target="../media/audio5.wav"/><Relationship Id="rId9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12" Type="http://schemas.openxmlformats.org/officeDocument/2006/relationships/audio" Target="../media/audio5.wav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audio" Target="../media/audio6.wav"/><Relationship Id="rId11" Type="http://schemas.openxmlformats.org/officeDocument/2006/relationships/image" Target="../media/image18.png"/><Relationship Id="rId5" Type="http://schemas.openxmlformats.org/officeDocument/2006/relationships/audio" Target="../media/audio7.wav"/><Relationship Id="rId10" Type="http://schemas.openxmlformats.org/officeDocument/2006/relationships/image" Target="../media/image36.jpg"/><Relationship Id="rId4" Type="http://schemas.openxmlformats.org/officeDocument/2006/relationships/audio" Target="../media/audio5.wav"/><Relationship Id="rId9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7" Type="http://schemas.openxmlformats.org/officeDocument/2006/relationships/image" Target="../media/image18.png"/><Relationship Id="rId2" Type="http://schemas.openxmlformats.org/officeDocument/2006/relationships/video" Target="../media/media13.mp4"/><Relationship Id="rId1" Type="http://schemas.microsoft.com/office/2007/relationships/media" Target="../media/media13.mp4"/><Relationship Id="rId6" Type="http://schemas.openxmlformats.org/officeDocument/2006/relationships/image" Target="../media/image37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4.m4a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0.xml"/><Relationship Id="rId5" Type="http://schemas.openxmlformats.org/officeDocument/2006/relationships/audio" Target="NUL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0.xml"/><Relationship Id="rId5" Type="http://schemas.openxmlformats.org/officeDocument/2006/relationships/audio" Target="NUL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18" Type="http://schemas.openxmlformats.org/officeDocument/2006/relationships/audio" Target="NULL"/><Relationship Id="rId3" Type="http://schemas.openxmlformats.org/officeDocument/2006/relationships/image" Target="../media/image4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NUL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3.jpeg"/><Relationship Id="rId5" Type="http://schemas.openxmlformats.org/officeDocument/2006/relationships/audio" Target="../media/audio13.wav"/><Relationship Id="rId4" Type="http://schemas.openxmlformats.org/officeDocument/2006/relationships/audio" Target="../media/audio12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openxmlformats.org/officeDocument/2006/relationships/audio" Target="NULL"/><Relationship Id="rId5" Type="http://schemas.openxmlformats.org/officeDocument/2006/relationships/audio" Target="../media/audio12.wav"/><Relationship Id="rId10" Type="http://schemas.openxmlformats.org/officeDocument/2006/relationships/image" Target="../media/image44.jpg"/><Relationship Id="rId4" Type="http://schemas.openxmlformats.org/officeDocument/2006/relationships/audio" Target="../media/audio5.wav"/><Relationship Id="rId9" Type="http://schemas.openxmlformats.org/officeDocument/2006/relationships/audio" Target="../media/audio9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40.xml"/><Relationship Id="rId5" Type="http://schemas.openxmlformats.org/officeDocument/2006/relationships/audio" Target="NULL"/><Relationship Id="rId4" Type="http://schemas.openxmlformats.org/officeDocument/2006/relationships/audio" Target="../media/audio9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3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audio" Target="../media/audio1.wav"/><Relationship Id="rId9" Type="http://schemas.openxmlformats.org/officeDocument/2006/relationships/audio" Target="NUL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40.xml"/><Relationship Id="rId5" Type="http://schemas.openxmlformats.org/officeDocument/2006/relationships/audio" Target="NULL"/><Relationship Id="rId4" Type="http://schemas.openxmlformats.org/officeDocument/2006/relationships/audio" Target="../media/audio9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4.wav"/><Relationship Id="rId7" Type="http://schemas.openxmlformats.org/officeDocument/2006/relationships/image" Target="../media/image4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Relationship Id="rId6" Type="http://schemas.openxmlformats.org/officeDocument/2006/relationships/audio" Target="../media/audio9.wav"/><Relationship Id="rId5" Type="http://schemas.openxmlformats.org/officeDocument/2006/relationships/audio" Target="../media/audio10.wav"/><Relationship Id="rId4" Type="http://schemas.openxmlformats.org/officeDocument/2006/relationships/audio" Target="../media/audio14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NULL"/><Relationship Id="rId4" Type="http://schemas.openxmlformats.org/officeDocument/2006/relationships/image" Target="../media/image4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4" Type="http://schemas.openxmlformats.org/officeDocument/2006/relationships/audio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NUL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4" Type="http://schemas.openxmlformats.org/officeDocument/2006/relationships/audio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7.wav"/><Relationship Id="rId12" Type="http://schemas.openxmlformats.org/officeDocument/2006/relationships/image" Target="../media/image1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6.wav"/><Relationship Id="rId11" Type="http://schemas.openxmlformats.org/officeDocument/2006/relationships/image" Target="../media/image17.jpg"/><Relationship Id="rId5" Type="http://schemas.openxmlformats.org/officeDocument/2006/relationships/audio" Target="../media/audio1.wav"/><Relationship Id="rId10" Type="http://schemas.openxmlformats.org/officeDocument/2006/relationships/image" Target="../media/image16.jpg"/><Relationship Id="rId4" Type="http://schemas.openxmlformats.org/officeDocument/2006/relationships/audio" Target="../media/audio5.wav"/><Relationship Id="rId9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12" Type="http://schemas.openxmlformats.org/officeDocument/2006/relationships/audio" Target="../media/audio5.wav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6.wav"/><Relationship Id="rId11" Type="http://schemas.openxmlformats.org/officeDocument/2006/relationships/image" Target="../media/image18.png"/><Relationship Id="rId5" Type="http://schemas.openxmlformats.org/officeDocument/2006/relationships/audio" Target="../media/audio7.wav"/><Relationship Id="rId10" Type="http://schemas.openxmlformats.org/officeDocument/2006/relationships/image" Target="../media/image20.jpg"/><Relationship Id="rId4" Type="http://schemas.openxmlformats.org/officeDocument/2006/relationships/audio" Target="../media/audio5.wav"/><Relationship Id="rId9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420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-36286"/>
            <a:ext cx="8991600" cy="5886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3100" y="3749723"/>
            <a:ext cx="45141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হরিণ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হ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81714" y="5554512"/>
            <a:ext cx="609600" cy="59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3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oin.wav"/>
          </p:stSnd>
        </p:sndAc>
      </p:transition>
    </mc:Choice>
    <mc:Fallback xmlns="">
      <p:transition spd="slow">
        <p:fade/>
        <p:sndAc>
          <p:stSnd>
            <p:snd r:embed="rId13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9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29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39 -4.44444E-6 L 0.50964 0.44607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alphaModFix amt="4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38600" y="152400"/>
            <a:ext cx="4267200" cy="800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6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  <a:endParaRPr kumimoji="0" lang="en-US" sz="49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123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46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me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76400" y="0"/>
            <a:ext cx="94488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28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-12352"/>
            <a:ext cx="9220200" cy="5879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3100" y="3749723"/>
            <a:ext cx="45141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হাঙ্গর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srgbClr val="F200F2"/>
                </a:solidFill>
                <a:latin typeface="NikoshBAN" pitchFamily="2" charset="0"/>
                <a:cs typeface="NikoshBAN" pitchFamily="2" charset="0"/>
              </a:rPr>
              <a:t>হ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200F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42250" y="57870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7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4" name="coin.wav"/>
          </p:stSnd>
        </p:sndAc>
      </p:transition>
    </mc:Choice>
    <mc:Fallback xmlns="">
      <p:transition spd="slow">
        <p:fade/>
        <p:sndAc>
          <p:stSnd>
            <p:snd r:embed="rId12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2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42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39 -4.44444E-6 L 0.50964 0.44607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6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92D050">
                <a:alpha val="58000"/>
              </a:srgbClr>
            </a:gs>
            <a:gs pos="76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0"/>
            <a:ext cx="8916425" cy="6146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3100" y="3749723"/>
            <a:ext cx="33711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হাঁস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srgbClr val="F200F2"/>
                </a:solidFill>
                <a:latin typeface="NikoshBAN" pitchFamily="2" charset="0"/>
                <a:cs typeface="NikoshBAN" pitchFamily="2" charset="0"/>
              </a:rPr>
              <a:t>হ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200F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410450" y="53643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18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4" name="coin.wav"/>
          </p:stSnd>
        </p:sndAc>
      </p:transition>
    </mc:Choice>
    <mc:Fallback xmlns="">
      <p:transition spd="slow">
        <p:fade/>
        <p:sndAc>
          <p:stSnd>
            <p:snd r:embed="rId12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9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29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39 -4.44444E-6 L 0.50964 0.44607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9">
            <a:alphaModFix amt="3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50" b="89879" l="36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9028"/>
            <a:ext cx="9525001" cy="58383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3100" y="3749723"/>
            <a:ext cx="37521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হাতি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হ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181599" y="552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03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4" name="coin.wav"/>
          </p:stSnd>
        </p:sndAc>
      </p:transition>
    </mc:Choice>
    <mc:Fallback xmlns="">
      <p:transition spd="slow">
        <p:fade/>
        <p:sndAc>
          <p:stSnd>
            <p:snd r:embed="rId13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2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29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39 -4.44444E-6 L 0.50964 0.44607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alphaModFix amt="4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6200" y="762000"/>
            <a:ext cx="4267200" cy="800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  <a:endParaRPr kumimoji="0" lang="en-US" sz="49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736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9">
            <a:alphaModFix amt="3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0"/>
            <a:ext cx="9220200" cy="5529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3100" y="3749723"/>
            <a:ext cx="33711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হকি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হ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419600" y="53534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46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oin.wav"/>
          </p:stSnd>
        </p:sndAc>
      </p:transition>
    </mc:Choice>
    <mc:Fallback xmlns="">
      <p:transition spd="slow">
        <p:fade/>
        <p:sndAc>
          <p:stSnd>
            <p:snd r:embed="rId12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1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31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39 -4.44444E-6 L 0.50964 0.44607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s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6400" y="0"/>
            <a:ext cx="923544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33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991" y="0"/>
            <a:ext cx="9220200" cy="6146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3100" y="3749723"/>
            <a:ext cx="33711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হাঁটু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srgbClr val="F200F2"/>
                </a:solidFill>
                <a:latin typeface="NikoshBAN" pitchFamily="2" charset="0"/>
                <a:cs typeface="NikoshBAN" pitchFamily="2" charset="0"/>
              </a:rPr>
              <a:t>হ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200F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71989" y="53643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2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4" name="coin.wav"/>
          </p:stSnd>
        </p:sndAc>
      </p:transition>
    </mc:Choice>
    <mc:Fallback xmlns="">
      <p:transition spd="slow">
        <p:blinds dir="vert"/>
        <p:sndAc>
          <p:stSnd>
            <p:snd r:embed="rId12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32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39 -4.44444E-6 L 0.50964 0.44607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00" y="914400"/>
            <a:ext cx="4901784" cy="313932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600" b="1" i="0" u="none" strike="noStrike" kern="1200" cap="none" spc="0" normalizeH="0" baseline="0" noProof="0" dirty="0" smtClean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গোলাপ</a:t>
            </a: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ফুলের</a:t>
            </a: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</a:t>
            </a:r>
            <a:r>
              <a:rPr kumimoji="0" lang="as-IN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্ছা</a:t>
            </a:r>
            <a:endParaRPr kumimoji="0" lang="en-IN" sz="6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28" y="3759487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1" y="445205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90" y="11997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গোলা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914400"/>
            <a:ext cx="4114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61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8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0"/>
            <a:ext cx="9220200" cy="6146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3100" y="3749723"/>
            <a:ext cx="33711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হীরা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srgbClr val="F200F2"/>
                </a:solidFill>
                <a:latin typeface="NikoshBAN" pitchFamily="2" charset="0"/>
                <a:cs typeface="NikoshBAN" pitchFamily="2" charset="0"/>
              </a:rPr>
              <a:t>হ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200F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105400" y="55367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0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4" name="coin.wav"/>
          </p:stSnd>
        </p:sndAc>
      </p:transition>
    </mc:Choice>
    <mc:Fallback xmlns="">
      <p:transition spd="slow">
        <p:checker/>
        <p:sndAc>
          <p:stSnd>
            <p:snd r:embed="rId13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2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30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39 -4.44444E-6 L 0.50964 0.44607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9">
            <a:alphaModFix amt="3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0"/>
            <a:ext cx="8534399" cy="662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3100" y="3749723"/>
            <a:ext cx="33711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হাঁড়ি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হ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43400" y="57724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57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4" name="coin.wav"/>
          </p:stSnd>
        </p:sndAc>
      </p:transition>
    </mc:Choice>
    <mc:Fallback xmlns="">
      <p:transition spd="slow">
        <p:fade/>
        <p:sndAc>
          <p:stSnd>
            <p:snd r:embed="rId12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31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39 -4.44444E-6 L 0.50964 0.44607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BCDB2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51000" y="0"/>
            <a:ext cx="9321800" cy="6248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81200" y="464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7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89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0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5914" y="609600"/>
            <a:ext cx="4119171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পাঠ্যপুস্তক</a:t>
            </a:r>
            <a:r>
              <a:rPr kumimoji="0" lang="en-US" sz="54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সংযোগ</a:t>
            </a:r>
            <a:endParaRPr kumimoji="0" lang="en-US" sz="54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05000"/>
            <a:ext cx="7620000" cy="4576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0559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497744"/>
            <a:ext cx="3520916" cy="9310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শিক্ষকের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69" y="1447800"/>
            <a:ext cx="6332459" cy="4948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5204929"/>
      </p:ext>
    </p:extLst>
  </p:cSld>
  <p:clrMapOvr>
    <a:masterClrMapping/>
  </p:clrMapOvr>
  <p:transition spd="slow">
    <p:wheel spokes="1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629" y="513791"/>
            <a:ext cx="7671319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এবং শিক্ষার্থীর মিলিত পাঠ।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110"/>
            <a:ext cx="5486400" cy="4251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5631"/>
            <a:ext cx="5638800" cy="4186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643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8453"/>
            <a:ext cx="171393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7464" y="39794"/>
            <a:ext cx="6942336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খালি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ঘরে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হারিয়ে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যাওয়া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লিখি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বলি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913631" y="963124"/>
          <a:ext cx="8128000" cy="5428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20071131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18389004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6147440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121553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70915023"/>
                    </a:ext>
                  </a:extLst>
                </a:gridCol>
              </a:tblGrid>
              <a:tr h="1085713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solidFill>
                            <a:srgbClr val="FF0000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ক</a:t>
                      </a:r>
                      <a:endParaRPr lang="en-US" sz="6000" dirty="0">
                        <a:solidFill>
                          <a:srgbClr val="FF0000"/>
                        </a:solidFill>
                        <a:latin typeface="SutonnyOMJ" panose="01010600010101010101" pitchFamily="2" charset="0"/>
                        <a:cs typeface="SutonnyOMJ" panose="01010600010101010101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289549"/>
                  </a:ext>
                </a:extLst>
              </a:tr>
              <a:tr h="10857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চ</a:t>
                      </a:r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ঝ</a:t>
                      </a:r>
                      <a:endParaRPr lang="en-US" sz="6000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009786"/>
                  </a:ext>
                </a:extLst>
              </a:tr>
              <a:tr h="1085713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ঠ</a:t>
                      </a:r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325877"/>
                  </a:ext>
                </a:extLst>
              </a:tr>
              <a:tr h="10857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দ</a:t>
                      </a:r>
                      <a:endParaRPr kumimoji="0" lang="en-US" sz="6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747461"/>
                  </a:ext>
                </a:extLst>
              </a:tr>
              <a:tr h="1085713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ফ</a:t>
                      </a:r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433648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7232147" y="5319197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87791" y="3168769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17296" y="4253103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91" y="3168769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34991" y="2097120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4791" y="2097120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10791" y="5326613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34791" y="985471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86991" y="3168769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11191" y="985471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87791" y="985471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ঙ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49905" y="2097120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ঞ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87391" y="5331208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32148" y="4260477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897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18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9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33400"/>
            <a:ext cx="171393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533400"/>
            <a:ext cx="49530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শব্দের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সাথে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দাগ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টেনে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মিলাই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1791" y="1608439"/>
            <a:ext cx="78960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8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4457" y="3359089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694089" y="2523133"/>
            <a:ext cx="4154651" cy="2791228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670828" y="3918747"/>
            <a:ext cx="4038379" cy="1451058"/>
          </a:xfrm>
          <a:prstGeom prst="line">
            <a:avLst/>
          </a:prstGeom>
          <a:ln w="57150">
            <a:solidFill>
              <a:srgbClr val="F200F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07057" y="3200400"/>
            <a:ext cx="2258473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kumimoji="0" lang="en-US" sz="8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IN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7466" y="4759296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endParaRPr kumimoji="0" lang="en-US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8740" y="4724400"/>
            <a:ext cx="262001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সকাল</a:t>
            </a:r>
            <a:endParaRPr kumimoji="0" lang="en-IN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09207" y="1608439"/>
            <a:ext cx="241682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ষাঁড়</a:t>
            </a:r>
            <a:endParaRPr kumimoji="0" lang="en-IN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782152" y="2523133"/>
            <a:ext cx="3866554" cy="1383404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596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9" grpId="0"/>
      <p:bldP spid="10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40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9224" y="286245"/>
            <a:ext cx="1036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পাশের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দিয়ে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শব্দ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শুরু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হয়েছে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তাতে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গোল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দাগ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দেই</a:t>
            </a:r>
            <a:endParaRPr kumimoji="0" lang="en-IN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0790" y="168671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32004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ষোল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পাতা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কলা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ষড়ভুজ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0790" y="3332868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8800" y="1463373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দই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সড়ক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সাগর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মাছ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0790" y="48006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4747677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হরিণ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ধনুক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মই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43853"/>
              </p:ext>
            </p:extLst>
          </p:nvPr>
        </p:nvGraphicFramePr>
        <p:xfrm>
          <a:off x="2286000" y="1211883"/>
          <a:ext cx="9648849" cy="49374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0081">
                  <a:extLst>
                    <a:ext uri="{9D8B030D-6E8A-4147-A177-3AD203B41FA5}">
                      <a16:colId xmlns:a16="http://schemas.microsoft.com/office/drawing/2014/main" val="3443760641"/>
                    </a:ext>
                  </a:extLst>
                </a:gridCol>
                <a:gridCol w="6758768">
                  <a:extLst>
                    <a:ext uri="{9D8B030D-6E8A-4147-A177-3AD203B41FA5}">
                      <a16:colId xmlns:a16="http://schemas.microsoft.com/office/drawing/2014/main" val="947876720"/>
                    </a:ext>
                  </a:extLst>
                </a:gridCol>
              </a:tblGrid>
              <a:tr h="15115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124139"/>
                  </a:ext>
                </a:extLst>
              </a:tr>
              <a:tr h="17129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085068"/>
                  </a:ext>
                </a:extLst>
              </a:tr>
              <a:tr h="17129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123630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6858000" y="1413826"/>
            <a:ext cx="1371600" cy="10207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8534400" y="1413826"/>
            <a:ext cx="1600200" cy="1082631"/>
          </a:xfrm>
          <a:prstGeom prst="ellipse">
            <a:avLst/>
          </a:prstGeom>
          <a:noFill/>
          <a:ln w="57150">
            <a:solidFill>
              <a:srgbClr val="F2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19800" y="3149585"/>
            <a:ext cx="1371600" cy="102074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753600" y="3170253"/>
            <a:ext cx="1752600" cy="10207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67400" y="4694253"/>
            <a:ext cx="1371600" cy="1020747"/>
          </a:xfrm>
          <a:prstGeom prst="ellipse">
            <a:avLst/>
          </a:prstGeom>
          <a:noFill/>
          <a:ln w="57150">
            <a:solidFill>
              <a:srgbClr val="F2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91400" y="4685329"/>
            <a:ext cx="1371600" cy="10207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498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3" name="applause.wav"/>
          </p:stSnd>
        </p:sndAc>
      </p:transition>
    </mc:Choice>
    <mc:Fallback xmlns="">
      <p:transition spd="slow">
        <p:fade/>
        <p:sndAc>
          <p:stSnd>
            <p:snd r:embed="rId11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4454" y="499878"/>
            <a:ext cx="5371709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হারিয়ে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যাওয়া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বর্ণগুলো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লিখি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বলি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129" y="461331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হকি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2129" y="2004389"/>
            <a:ext cx="22890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শিম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2781" y="1963055"/>
            <a:ext cx="347701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...</a:t>
            </a:r>
            <a:r>
              <a:rPr kumimoji="0" lang="en-US" sz="7200" b="1" i="0" u="none" strike="noStrike" kern="1200" cap="none" spc="0" normalizeH="0" baseline="0" noProof="0" dirty="0" smtClean="0">
                <a:ln/>
                <a:solidFill>
                  <a:srgbClr val="32081B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0976" y="3278946"/>
            <a:ext cx="204383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..</a:t>
            </a:r>
            <a:r>
              <a:rPr kumimoji="0" lang="en-US" sz="72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বজি</a:t>
            </a:r>
            <a:endParaRPr kumimoji="0" lang="en-US" sz="72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6889" y="3168133"/>
            <a:ext cx="22890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সবজি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4525069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 smtClean="0">
                <a:ln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endParaRPr kumimoji="0" lang="en-US" sz="72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794747"/>
              </p:ext>
            </p:extLst>
          </p:nvPr>
        </p:nvGraphicFramePr>
        <p:xfrm>
          <a:off x="2089166" y="1780579"/>
          <a:ext cx="6705600" cy="41970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2491">
                  <a:extLst>
                    <a:ext uri="{9D8B030D-6E8A-4147-A177-3AD203B41FA5}">
                      <a16:colId xmlns:a16="http://schemas.microsoft.com/office/drawing/2014/main" val="98887182"/>
                    </a:ext>
                  </a:extLst>
                </a:gridCol>
                <a:gridCol w="3693109">
                  <a:extLst>
                    <a:ext uri="{9D8B030D-6E8A-4147-A177-3AD203B41FA5}">
                      <a16:colId xmlns:a16="http://schemas.microsoft.com/office/drawing/2014/main" val="3646766337"/>
                    </a:ext>
                  </a:extLst>
                </a:gridCol>
              </a:tblGrid>
              <a:tr h="13776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034856"/>
                  </a:ext>
                </a:extLst>
              </a:tr>
              <a:tr h="14356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35215"/>
                  </a:ext>
                </a:extLst>
              </a:tr>
              <a:tr h="13837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23991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96000" y="1944756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3263396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4501430"/>
            <a:ext cx="896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58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9600" y="838200"/>
            <a:ext cx="3352800" cy="838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নির্মা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ণে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4" descr="received_1746843168964344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9449" y="2090492"/>
            <a:ext cx="2246224" cy="302626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5"/>
          <p:cNvGrpSpPr/>
          <p:nvPr/>
        </p:nvGrpSpPr>
        <p:grpSpPr>
          <a:xfrm>
            <a:off x="457200" y="1143000"/>
            <a:ext cx="3429000" cy="3505200"/>
            <a:chOff x="533400" y="1371600"/>
            <a:chExt cx="3124200" cy="3733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3400" y="1371600"/>
              <a:ext cx="3124200" cy="3733800"/>
            </a:xfrm>
            <a:prstGeom prst="ellipse">
              <a:avLst/>
            </a:prstGeom>
            <a:ln w="635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Rectangle 7"/>
            <p:cNvSpPr/>
            <p:nvPr/>
          </p:nvSpPr>
          <p:spPr>
            <a:xfrm>
              <a:off x="697521" y="3854553"/>
              <a:ext cx="281939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s-IN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Vrinda" panose="02000500000000020004" pitchFamily="2" charset="0"/>
                </a:rPr>
                <a:t>মুক্তিযুদ্ধের চেতনাদীপ্ত সংস্কৃতির রাজধানী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038600" y="2133600"/>
            <a:ext cx="4800600" cy="2308324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মো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নাজমুল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হক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সহকারী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শিক্</a:t>
            </a:r>
            <a:r>
              <a:rPr kumimoji="0" lang="as-IN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ষ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ক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টানমান্দাইল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সঃ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প্রাঃ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বিদ্যালয়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আখাউড়া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, 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ব্রাহ্মণবাড়িয়া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।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533400" y="1219200"/>
            <a:ext cx="3276600" cy="3200400"/>
            <a:chOff x="381000" y="1905000"/>
            <a:chExt cx="3276600" cy="32004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1000" y="1905000"/>
              <a:ext cx="3276600" cy="3200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533400" y="4343400"/>
              <a:ext cx="2971800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200F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বীর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শ্রেষ্ঠ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মোস্তফা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কামাল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সমাধি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,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আখাউড়া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845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9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rgbClr val="92D050">
                <a:alpha val="58000"/>
              </a:srgbClr>
            </a:gs>
            <a:gs pos="76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31178"/>
            <a:ext cx="807720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খালি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ঘরে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পরের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বর্ণটি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লিখি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বলি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129" y="461331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2129" y="2004389"/>
            <a:ext cx="22890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6889" y="3168133"/>
            <a:ext cx="22890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288716"/>
              </p:ext>
            </p:extLst>
          </p:nvPr>
        </p:nvGraphicFramePr>
        <p:xfrm>
          <a:off x="2057400" y="1718863"/>
          <a:ext cx="6705600" cy="41970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2491">
                  <a:extLst>
                    <a:ext uri="{9D8B030D-6E8A-4147-A177-3AD203B41FA5}">
                      <a16:colId xmlns:a16="http://schemas.microsoft.com/office/drawing/2014/main" val="98887182"/>
                    </a:ext>
                  </a:extLst>
                </a:gridCol>
                <a:gridCol w="3693109">
                  <a:extLst>
                    <a:ext uri="{9D8B030D-6E8A-4147-A177-3AD203B41FA5}">
                      <a16:colId xmlns:a16="http://schemas.microsoft.com/office/drawing/2014/main" val="3646766337"/>
                    </a:ext>
                  </a:extLst>
                </a:gridCol>
              </a:tblGrid>
              <a:tr h="13776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034856"/>
                  </a:ext>
                </a:extLst>
              </a:tr>
              <a:tr h="14356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35215"/>
                  </a:ext>
                </a:extLst>
              </a:tr>
              <a:tr h="13837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23991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80312" y="1944756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3872" y="3263396"/>
            <a:ext cx="68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63116" y="450143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77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10088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দিয়ে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শুরু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হয়েছে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এমন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শব্দগুলো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দাগ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টেনে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মিলাই</a:t>
            </a:r>
            <a:endParaRPr kumimoji="0" lang="en-IN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552172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হাঁড়ি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860" y="2813076"/>
            <a:ext cx="2491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হকার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2678839"/>
            <a:ext cx="1623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ষাঁড়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1552171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ষোলগুটি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9840" y="3805506"/>
            <a:ext cx="1607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হাঁস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9860" y="3814194"/>
            <a:ext cx="1943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শিউলি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9840" y="4947413"/>
            <a:ext cx="227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শালিক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52260" y="4947413"/>
            <a:ext cx="2654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হীরা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699573"/>
              </p:ext>
            </p:extLst>
          </p:nvPr>
        </p:nvGraphicFramePr>
        <p:xfrm>
          <a:off x="2209800" y="1472256"/>
          <a:ext cx="7249410" cy="4315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4705">
                  <a:extLst>
                    <a:ext uri="{9D8B030D-6E8A-4147-A177-3AD203B41FA5}">
                      <a16:colId xmlns:a16="http://schemas.microsoft.com/office/drawing/2014/main" val="3918796737"/>
                    </a:ext>
                  </a:extLst>
                </a:gridCol>
                <a:gridCol w="3624705">
                  <a:extLst>
                    <a:ext uri="{9D8B030D-6E8A-4147-A177-3AD203B41FA5}">
                      <a16:colId xmlns:a16="http://schemas.microsoft.com/office/drawing/2014/main" val="1654220161"/>
                    </a:ext>
                  </a:extLst>
                </a:gridCol>
              </a:tblGrid>
              <a:tr h="12013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952100"/>
                  </a:ext>
                </a:extLst>
              </a:tr>
              <a:tr h="9789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290577"/>
                  </a:ext>
                </a:extLst>
              </a:tr>
              <a:tr h="11559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053724"/>
                  </a:ext>
                </a:extLst>
              </a:tr>
              <a:tr h="9789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042525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3710940" y="2219941"/>
            <a:ext cx="2918460" cy="3037859"/>
          </a:xfrm>
          <a:prstGeom prst="straightConnector1">
            <a:avLst/>
          </a:prstGeom>
          <a:ln w="38100">
            <a:solidFill>
              <a:srgbClr val="F200F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733800" y="2057401"/>
            <a:ext cx="2590800" cy="9807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985260" y="3200402"/>
            <a:ext cx="2491740" cy="10417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495800" y="4267200"/>
            <a:ext cx="1981200" cy="990600"/>
          </a:xfrm>
          <a:prstGeom prst="straightConnector1">
            <a:avLst/>
          </a:prstGeom>
          <a:ln w="38100">
            <a:solidFill>
              <a:srgbClr val="F200F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964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8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54" y="5331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545" y="149732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54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018" y="9903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23472" y="1220679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  <a:endParaRPr kumimoji="0" lang="en-US" sz="16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35" y="335842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35" y="138936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88" y="25100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1" y="2146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366" y="4024593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2047" y="3254276"/>
            <a:ext cx="494121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ভালো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থেকো,সবাই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IN" sz="6000" b="1" i="0" u="none" strike="noStrike" kern="1200" cap="none" spc="0" normalizeH="0" baseline="0" noProof="0" dirty="0">
              <a:ln/>
              <a:solidFill>
                <a:srgbClr val="9BBB59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1" y="533180"/>
            <a:ext cx="5978586" cy="53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1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609600"/>
            <a:ext cx="3507288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504D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8156" y="1950422"/>
            <a:ext cx="9296400" cy="3485551"/>
          </a:xfrm>
          <a:prstGeom prst="rect">
            <a:avLst/>
          </a:prstGeom>
          <a:noFill/>
          <a:ln w="76200">
            <a:noFill/>
          </a:ln>
        </p:spPr>
        <p:txBody>
          <a:bodyPr wrap="square" lIns="99043" tIns="49521" rIns="99043" bIns="49521" rtlCol="0" anchor="ctr">
            <a:spAutoFit/>
          </a:bodyPr>
          <a:lstStyle/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প্রাক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প্রাথমিক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 বাংলা </a:t>
            </a: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শিরোনামঃ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শিখি</a:t>
            </a:r>
            <a:endParaRPr kumimoji="0" lang="en-US" sz="4400" b="1" i="0" u="none" strike="noStrike" kern="1200" cap="none" spc="0" normalizeH="0" baseline="0" noProof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পাঠ্যাংশঃ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হ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২৫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মিনিট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19710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1600200"/>
            <a:ext cx="55306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 শেষে শিক্ষার্থীরা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endParaRPr kumimoji="0" lang="bn-IN" sz="54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3200400"/>
            <a:ext cx="8510297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৮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ধ্বনির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প্রতীক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শণাক্ত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৯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শনাক্ত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9784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3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0"/>
            <a:ext cx="1008838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চলো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সবাই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একটা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গানের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ভিডিও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দেখি</a:t>
            </a:r>
            <a:endParaRPr kumimoji="0" lang="en-IN" sz="5400" b="1" i="0" u="none" strike="noStrike" kern="1200" cap="none" spc="0" normalizeH="0" baseline="0" noProof="0" dirty="0">
              <a:ln/>
              <a:solidFill>
                <a:srgbClr val="C0504D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2895600" y="2514600"/>
          <a:ext cx="599509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Packager Shell Object" showAsIcon="1" r:id="rId5" imgW="5042880" imgH="685800" progId="Package">
                  <p:embed/>
                </p:oleObj>
              </mc:Choice>
              <mc:Fallback>
                <p:oleObj name="Packager Shell Object" showAsIcon="1" r:id="rId5" imgW="5042880" imgH="685800" progId="Package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5600" y="2514600"/>
                        <a:ext cx="5995090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85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3" name="coin.wav"/>
          </p:stSnd>
        </p:sndAc>
      </p:transition>
    </mc:Choice>
    <mc:Fallback xmlns="">
      <p:transition spd="slow">
        <p:blinds dir="vert"/>
        <p:sndAc>
          <p:stSnd>
            <p:snd r:embed="rId7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143000"/>
            <a:ext cx="6908715" cy="36933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bn-BD" sz="9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9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পড়ব</a:t>
            </a:r>
            <a:endParaRPr kumimoji="0" lang="en-US" sz="7200" b="1" i="0" u="none" strike="noStrike" kern="1200" cap="none" spc="0" normalizeH="0" baseline="0" noProof="0" dirty="0" smtClean="0">
              <a:ln/>
              <a:solidFill>
                <a:srgbClr val="4C0C29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kumimoji="0" lang="en-US" sz="13800" b="1" i="0" u="none" strike="noStrike" kern="1200" cap="none" spc="0" normalizeH="0" baseline="0" noProof="0" dirty="0" smtClean="0">
                <a:ln/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13800" b="1" i="0" u="none" strike="noStrike" kern="1200" cap="none" spc="0" normalizeH="0" baseline="0" noProof="0" dirty="0" smtClean="0">
                <a:ln/>
                <a:solidFill>
                  <a:srgbClr val="9BBB59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endParaRPr kumimoji="0" lang="en-US" sz="13800" b="1" i="0" u="none" strike="noStrike" kern="1200" cap="none" spc="0" normalizeH="0" baseline="0" noProof="0" dirty="0">
              <a:ln/>
              <a:solidFill>
                <a:srgbClr val="9BBB59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72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hammer.wav"/>
          </p:stSnd>
        </p:sndAc>
      </p:transition>
    </mc:Choice>
    <mc:Fallback xmlns="">
      <p:transition spd="slow">
        <p:circl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3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0"/>
            <a:ext cx="9220200" cy="594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3100" y="3749723"/>
            <a:ext cx="33711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হাত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srgbClr val="F200F2"/>
                </a:solidFill>
                <a:latin typeface="NikoshBAN" pitchFamily="2" charset="0"/>
                <a:cs typeface="NikoshBAN" pitchFamily="2" charset="0"/>
              </a:rPr>
              <a:t>হ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200F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638800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10503"/>
      </p:ext>
    </p:extLst>
  </p:cSld>
  <p:clrMapOvr>
    <a:masterClrMapping/>
  </p:clrMapOvr>
  <p:transition spd="slow">
    <p:wheel spokes="1"/>
    <p:sndAc>
      <p:stSnd>
        <p:snd r:embed="rId4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7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32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39 -4.44444E-6 L 0.50964 0.44607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9">
            <a:alphaModFix amt="3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-21772"/>
            <a:ext cx="8915400" cy="5987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3100" y="3749723"/>
            <a:ext cx="33711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হলুদ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হ</a:t>
            </a:r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00150" y="55041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0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coin.wav"/>
          </p:stSnd>
        </p:sndAc>
      </p:transition>
    </mc:Choice>
    <mc:Fallback xmlns="">
      <p:transition spd="slow">
        <p:fade/>
        <p:sndAc>
          <p:stSnd>
            <p:snd r:embed="rId12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1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31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39 -4.44444E-6 L 0.50964 0.44607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হ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7284</TotalTime>
  <Words>277</Words>
  <Application>Microsoft Office PowerPoint</Application>
  <PresentationFormat>Widescreen</PresentationFormat>
  <Paragraphs>138</Paragraphs>
  <Slides>32</Slides>
  <Notes>2</Notes>
  <HiddenSlides>0</HiddenSlides>
  <MMClips>14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Calibri</vt:lpstr>
      <vt:lpstr>NikoshBAN</vt:lpstr>
      <vt:lpstr>SutonnyOMJ</vt:lpstr>
      <vt:lpstr>Vrinda</vt:lpstr>
      <vt:lpstr>1_Office Theme</vt:lpstr>
      <vt:lpstr>2_Office Theme</vt:lpstr>
      <vt:lpstr>3_Office Theme</vt:lpstr>
      <vt:lpstr>4_Office Theme</vt:lpstr>
      <vt:lpstr>7_Office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Umme Shakhina</dc:creator>
  <cp:lastModifiedBy>nazmul</cp:lastModifiedBy>
  <cp:revision>763</cp:revision>
  <dcterms:created xsi:type="dcterms:W3CDTF">2006-08-16T00:00:00Z</dcterms:created>
  <dcterms:modified xsi:type="dcterms:W3CDTF">2020-04-24T05:14:52Z</dcterms:modified>
</cp:coreProperties>
</file>