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9.wav" ContentType="audio/wav"/>
  <Override PartName="/ppt/media/media3.gif" ContentType="video/unknown"/>
  <Override PartName="/ppt/media/media7.gif" ContentType="vide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5"/>
  </p:notesMasterIdLst>
  <p:sldIdLst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95" r:id="rId14"/>
    <p:sldId id="302" r:id="rId15"/>
    <p:sldId id="304" r:id="rId16"/>
    <p:sldId id="296" r:id="rId17"/>
    <p:sldId id="297" r:id="rId18"/>
    <p:sldId id="298" r:id="rId19"/>
    <p:sldId id="303" r:id="rId20"/>
    <p:sldId id="305" r:id="rId21"/>
    <p:sldId id="307" r:id="rId22"/>
    <p:sldId id="301" r:id="rId23"/>
    <p:sldId id="300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1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9B06-893F-430B-82A1-81BF1E5184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9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8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82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23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1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677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73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108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030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19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769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902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452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02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708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694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545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16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842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831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342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470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511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53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771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68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92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4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23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253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834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100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926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62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833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75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662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125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420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84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13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684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68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8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0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audio" Target="../media/audio5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25.jpg"/><Relationship Id="rId4" Type="http://schemas.openxmlformats.org/officeDocument/2006/relationships/audio" Target="../media/audio5.wav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audio" Target="../media/audio5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27.jpg"/><Relationship Id="rId4" Type="http://schemas.openxmlformats.org/officeDocument/2006/relationships/audio" Target="../media/audio5.wav"/><Relationship Id="rId9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audio" Target="../media/audio5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6.wav"/><Relationship Id="rId10" Type="http://schemas.openxmlformats.org/officeDocument/2006/relationships/image" Target="../media/image29.jpg"/><Relationship Id="rId4" Type="http://schemas.openxmlformats.org/officeDocument/2006/relationships/audio" Target="../media/audio5.wav"/><Relationship Id="rId9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7.gif"/><Relationship Id="rId1" Type="http://schemas.microsoft.com/office/2007/relationships/media" Target="../media/media7.gif"/><Relationship Id="rId6" Type="http://schemas.openxmlformats.org/officeDocument/2006/relationships/image" Target="../media/image31.png"/><Relationship Id="rId5" Type="http://schemas.openxmlformats.org/officeDocument/2006/relationships/image" Target="../media/image22.jpg"/><Relationship Id="rId4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18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6.wav"/><Relationship Id="rId11" Type="http://schemas.openxmlformats.org/officeDocument/2006/relationships/image" Target="../media/image5.jpg"/><Relationship Id="rId5" Type="http://schemas.openxmlformats.org/officeDocument/2006/relationships/audio" Target="../media/audio10.wav"/><Relationship Id="rId10" Type="http://schemas.openxmlformats.org/officeDocument/2006/relationships/image" Target="../media/image28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2.wav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media" Target="../media/media11.m4a"/><Relationship Id="rId7" Type="http://schemas.openxmlformats.org/officeDocument/2006/relationships/image" Target="../media/image33.jpg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audio" Target="../media/audio7.wav"/><Relationship Id="rId5" Type="http://schemas.openxmlformats.org/officeDocument/2006/relationships/slideLayout" Target="../slideLayouts/slideLayout40.xml"/><Relationship Id="rId10" Type="http://schemas.openxmlformats.org/officeDocument/2006/relationships/audio" Target="NULL"/><Relationship Id="rId4" Type="http://schemas.openxmlformats.org/officeDocument/2006/relationships/audio" Target="../media/media11.m4a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audio" Target="NULL"/><Relationship Id="rId3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NUL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jpe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NULL"/><Relationship Id="rId5" Type="http://schemas.openxmlformats.org/officeDocument/2006/relationships/audio" Target="../media/audio11.wav"/><Relationship Id="rId10" Type="http://schemas.openxmlformats.org/officeDocument/2006/relationships/image" Target="../media/image41.jpg"/><Relationship Id="rId4" Type="http://schemas.openxmlformats.org/officeDocument/2006/relationships/audio" Target="../media/audio5.wav"/><Relationship Id="rId9" Type="http://schemas.openxmlformats.org/officeDocument/2006/relationships/audio" Target="../media/audio1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3.wav"/><Relationship Id="rId5" Type="http://schemas.openxmlformats.org/officeDocument/2006/relationships/audio" Target="../media/audio10.wav"/><Relationship Id="rId4" Type="http://schemas.openxmlformats.org/officeDocument/2006/relationships/audio" Target="../media/audio1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1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6.wav"/><Relationship Id="rId11" Type="http://schemas.openxmlformats.org/officeDocument/2006/relationships/image" Target="../media/image17.jpg"/><Relationship Id="rId5" Type="http://schemas.openxmlformats.org/officeDocument/2006/relationships/audio" Target="../media/audio1.wav"/><Relationship Id="rId10" Type="http://schemas.openxmlformats.org/officeDocument/2006/relationships/image" Target="../media/image16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7.wav"/><Relationship Id="rId11" Type="http://schemas.microsoft.com/office/2007/relationships/hdphoto" Target="../media/hdphoto1.wdp"/><Relationship Id="rId5" Type="http://schemas.openxmlformats.org/officeDocument/2006/relationships/audio" Target="../media/audio6.wav"/><Relationship Id="rId10" Type="http://schemas.openxmlformats.org/officeDocument/2006/relationships/image" Target="../media/image20.png"/><Relationship Id="rId4" Type="http://schemas.openxmlformats.org/officeDocument/2006/relationships/audio" Target="../media/audio5.wav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5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18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t and r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0"/>
            <a:ext cx="9601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6627"/>
            <a:ext cx="9041296" cy="5978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1900" y="3749723"/>
            <a:ext cx="4514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ড়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94086" y="537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08 -4.44444E-6 L 0.50117 0.4460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9250017" cy="6128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0100" y="3749723"/>
            <a:ext cx="4514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ড়ক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ড়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34700" y="5519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08 -4.44444E-6 L 0.50117 0.4460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0" y="-6626"/>
            <a:ext cx="9448800" cy="6026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3749723"/>
            <a:ext cx="4514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ঝুড়ি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ড়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00600" y="5598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oin.wav"/>
          </p:stSnd>
        </p:sndAc>
      </p:transition>
    </mc:Choice>
    <mc:Fallback xmlns="">
      <p:transition spd="slow">
        <p:blinds dir="vert"/>
        <p:sndAc>
          <p:stSnd>
            <p:snd r:embed="rId1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08 -4.44444E-6 L 0.50117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7620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4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0" y="0"/>
            <a:ext cx="9829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6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3200" y="162139"/>
            <a:ext cx="9448800" cy="5688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3749723"/>
            <a:ext cx="4514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হাঁড়ি</a:t>
            </a:r>
            <a:endParaRPr kumimoji="0" lang="en-US" sz="9600" b="1" i="0" u="none" strike="noStrike" kern="1200" cap="none" spc="0" normalizeH="0" baseline="0" noProof="0" dirty="0">
              <a:ln/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ড়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64564" y="5546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oin.wav"/>
          </p:stSnd>
        </p:sndAc>
      </p:transition>
    </mc:Choice>
    <mc:Fallback xmlns="">
      <p:transition spd="slow">
        <p:blinds dir="vert"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08 -4.44444E-6 L 0.50117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গাড়ি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ড়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94134" y="5694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4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4FF0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28800" y="3629"/>
            <a:ext cx="8928100" cy="632097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0" y="335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6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6" name="explode.wav"/>
          </p:stSnd>
        </p:sndAc>
      </p:transition>
    </mc:Choice>
    <mc:Fallback xmlns="">
      <p:transition spd="slow">
        <p:fade/>
        <p:sndAc>
          <p:stSnd>
            <p:snd r:embed="rId10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1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7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169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92355"/>
      </p:ext>
    </p:extLst>
  </p:cSld>
  <p:clrMapOvr>
    <a:masterClrMapping/>
  </p:clrMapOvr>
  <p:transition spd="slow">
    <p:wheel spokes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26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8453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464" y="39794"/>
            <a:ext cx="694233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13631" y="963124"/>
          <a:ext cx="8128000" cy="542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007113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38900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614744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12155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0915023"/>
                    </a:ext>
                  </a:extLst>
                </a:gridCol>
              </a:tblGrid>
              <a:tr h="108571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ক</a:t>
                      </a:r>
                      <a:endParaRPr lang="en-US" sz="6000" dirty="0">
                        <a:solidFill>
                          <a:srgbClr val="FF0000"/>
                        </a:solidFill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89549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চ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ঝ</a:t>
                      </a:r>
                      <a:endParaRPr lang="en-US" sz="60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09786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ঠ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25877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দ</a:t>
                      </a:r>
                      <a:endPara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7461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ফ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3364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232147" y="531919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77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296" y="425310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49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7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0791" y="532661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4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69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11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7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49905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7391" y="5331208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2148" y="426047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8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200400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হলুদ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72440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সকাল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9207" y="1608439"/>
            <a:ext cx="2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ষাঁড়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33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224" y="286245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790" y="16867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ষোল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ষড়ভুজ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90" y="333286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সড়ক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বিড়াল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হাতি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হরিণ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06067"/>
              </p:ext>
            </p:extLst>
          </p:nvPr>
        </p:nvGraphicFramePr>
        <p:xfrm>
          <a:off x="2133600" y="1191215"/>
          <a:ext cx="9648849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81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6758768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34400" y="1413826"/>
            <a:ext cx="1600200" cy="1082631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19800" y="3149585"/>
            <a:ext cx="1371600" cy="102074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53600" y="3170253"/>
            <a:ext cx="1752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3716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4685329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56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454" y="499878"/>
            <a:ext cx="537170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হকি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শিম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2781" y="1963055"/>
            <a:ext cx="34770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...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0976" y="3278946"/>
            <a:ext cx="135802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ঘ..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ঘড়ি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6392" y="4525069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12682"/>
              </p:ext>
            </p:extLst>
          </p:nvPr>
        </p:nvGraphicFramePr>
        <p:xfrm>
          <a:off x="1998218" y="1780579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263396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501430"/>
            <a:ext cx="89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2D050">
                <a:alpha val="58000"/>
              </a:srgbClr>
            </a:gs>
            <a:gs pos="76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31178"/>
            <a:ext cx="8077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বর্ণটি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50128"/>
              </p:ext>
            </p:extLst>
          </p:nvPr>
        </p:nvGraphicFramePr>
        <p:xfrm>
          <a:off x="1905000" y="1944756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312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872" y="3263396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3116" y="450143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2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হাঁড়ি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2491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হকার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62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ষাঁড়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গাড়ি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607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হাঁস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9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শিউলি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227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শালিক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2654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26250"/>
              </p:ext>
            </p:extLst>
          </p:nvPr>
        </p:nvGraphicFramePr>
        <p:xfrm>
          <a:off x="2057400" y="1563655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710940" y="2219941"/>
            <a:ext cx="2918460" cy="3037859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2057401"/>
            <a:ext cx="2590800" cy="98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85260" y="3200402"/>
            <a:ext cx="2491740" cy="1041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5800" y="4267200"/>
            <a:ext cx="19812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8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63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ড়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06834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004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97293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658442"/>
              </p:ext>
            </p:extLst>
          </p:nvPr>
        </p:nvGraphicFramePr>
        <p:xfrm>
          <a:off x="2895600" y="2514600"/>
          <a:ext cx="599509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ackager Shell Object" showAsIcon="1" r:id="rId5" imgW="5042880" imgH="685800" progId="Package">
                  <p:embed/>
                </p:oleObj>
              </mc:Choice>
              <mc:Fallback>
                <p:oleObj name="Packager Shell Object" showAsIcon="1" r:id="rId5" imgW="504288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514600"/>
                        <a:ext cx="599509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8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-13253"/>
            <a:ext cx="9435548" cy="6409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9100" y="3749723"/>
            <a:ext cx="4514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বিড়াল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ড়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39400" y="5779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93891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08 -4.44444E-6 L 0.50117 0.446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878"/>
            <a:ext cx="8305800" cy="6126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749723"/>
            <a:ext cx="4514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ঘড়ি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ড়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ড়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24400" y="5536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08 -4.44444E-6 L 0.50117 0.4460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ড়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7325</TotalTime>
  <Words>266</Words>
  <Application>Microsoft Office PowerPoint</Application>
  <PresentationFormat>Widescreen</PresentationFormat>
  <Paragraphs>126</Paragraphs>
  <Slides>29</Slides>
  <Notes>2</Notes>
  <HiddenSlides>0</HiddenSlides>
  <MMClips>11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770</cp:revision>
  <dcterms:created xsi:type="dcterms:W3CDTF">2006-08-16T00:00:00Z</dcterms:created>
  <dcterms:modified xsi:type="dcterms:W3CDTF">2020-04-24T14:07:25Z</dcterms:modified>
</cp:coreProperties>
</file>