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9" r:id="rId6"/>
    <p:sldId id="277" r:id="rId7"/>
    <p:sldId id="264" r:id="rId8"/>
    <p:sldId id="263" r:id="rId9"/>
    <p:sldId id="265" r:id="rId10"/>
    <p:sldId id="270" r:id="rId11"/>
    <p:sldId id="271" r:id="rId12"/>
    <p:sldId id="272" r:id="rId13"/>
    <p:sldId id="260" r:id="rId14"/>
    <p:sldId id="266" r:id="rId15"/>
    <p:sldId id="267" r:id="rId16"/>
    <p:sldId id="268" r:id="rId17"/>
    <p:sldId id="261" r:id="rId18"/>
    <p:sldId id="279" r:id="rId19"/>
    <p:sldId id="278" r:id="rId20"/>
    <p:sldId id="26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724D0-9159-4F80-9D26-5E1A69D9434D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94D6F-993E-4A17-B7D1-175B41A651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D6F-993E-4A17-B7D1-175B41A651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94D6F-993E-4A17-B7D1-175B41A6510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ona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240" y="2902595"/>
            <a:ext cx="2217560" cy="2126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95600"/>
          </a:xfr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n-US" sz="8800" dirty="0" smtClean="0">
                <a:latin typeface="TonnyBanglaMJ" pitchFamily="2" charset="0"/>
              </a:rPr>
              <a:t>‡KvwfW-19 (</a:t>
            </a:r>
            <a:r>
              <a:rPr lang="en-US" sz="8800" dirty="0" err="1" smtClean="0">
                <a:latin typeface="TonnyBanglaMJ" pitchFamily="2" charset="0"/>
              </a:rPr>
              <a:t>K‡ivbv</a:t>
            </a:r>
            <a:r>
              <a:rPr lang="en-US" sz="8800" dirty="0" smtClean="0">
                <a:latin typeface="TonnyBanglaMJ" pitchFamily="2" charset="0"/>
              </a:rPr>
              <a:t> )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fvBiv‡mi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gnv</a:t>
            </a:r>
            <a:r>
              <a:rPr lang="en-US" sz="4400" dirty="0" smtClean="0">
                <a:latin typeface="TonnyBanglaMJ" pitchFamily="2" charset="0"/>
              </a:rPr>
              <a:t>`~‡</a:t>
            </a:r>
            <a:r>
              <a:rPr lang="en-US" sz="4400" dirty="0" err="1" smtClean="0">
                <a:latin typeface="TonnyBanglaMJ" pitchFamily="2" charset="0"/>
              </a:rPr>
              <a:t>h©v‡M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we‡kl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AbjvBb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K¬v‡m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8686800" cy="2819400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19900" dirty="0" smtClean="0">
                <a:latin typeface="TonnyBanglaMJ" pitchFamily="2" charset="0"/>
              </a:rPr>
              <a:t>¯^</a:t>
            </a:r>
            <a:r>
              <a:rPr lang="en-US" sz="19900" dirty="0" err="1" smtClean="0">
                <a:latin typeface="TonnyBanglaMJ" pitchFamily="2" charset="0"/>
              </a:rPr>
              <a:t>vMZg</a:t>
            </a:r>
            <a:endParaRPr lang="en-US" sz="19900" dirty="0">
              <a:latin typeface="TonnyBanglaMJ" pitchFamily="2" charset="0"/>
            </a:endParaRPr>
          </a:p>
        </p:txBody>
      </p:sp>
      <p:pic>
        <p:nvPicPr>
          <p:cNvPr id="5" name="Picture 4" descr="coran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192576"/>
            <a:ext cx="1524000" cy="1530803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latin typeface="ArhialkhanMJ" pitchFamily="2" charset="0"/>
              </a:rPr>
              <a:t>jb</a:t>
            </a:r>
            <a:r>
              <a:rPr lang="en-US" sz="6600" dirty="0" smtClean="0">
                <a:latin typeface="ArhialkhanMJ" pitchFamily="2" charset="0"/>
              </a:rPr>
              <a:t> †</a:t>
            </a:r>
            <a:r>
              <a:rPr lang="en-US" sz="6600" dirty="0" err="1" smtClean="0">
                <a:latin typeface="ArhialkhanMJ" pitchFamily="2" charset="0"/>
              </a:rPr>
              <a:t>ivjvi</a:t>
            </a:r>
            <a:r>
              <a:rPr lang="en-US" sz="6600" dirty="0" smtClean="0">
                <a:latin typeface="ArhialkhanMJ" pitchFamily="2" charset="0"/>
              </a:rPr>
              <a:t> </a:t>
            </a:r>
            <a:r>
              <a:rPr lang="en-US" sz="6600" dirty="0" err="1" smtClean="0">
                <a:latin typeface="ArhialkhanMJ" pitchFamily="2" charset="0"/>
              </a:rPr>
              <a:t>Uvbv</a:t>
            </a:r>
            <a:r>
              <a:rPr lang="en-US" sz="6600" dirty="0" smtClean="0">
                <a:latin typeface="ArhialkhanMJ" pitchFamily="2" charset="0"/>
              </a:rPr>
              <a:t> I †</a:t>
            </a:r>
            <a:r>
              <a:rPr lang="en-US" sz="6600" dirty="0" err="1" smtClean="0">
                <a:latin typeface="ArhialkhanMJ" pitchFamily="2" charset="0"/>
              </a:rPr>
              <a:t>Vjvi</a:t>
            </a:r>
            <a:r>
              <a:rPr lang="en-US" sz="6600" dirty="0" smtClean="0">
                <a:latin typeface="ArhialkhanMJ" pitchFamily="2" charset="0"/>
              </a:rPr>
              <a:t> </a:t>
            </a:r>
            <a:r>
              <a:rPr lang="en-US" sz="6600" dirty="0" err="1" smtClean="0">
                <a:latin typeface="ArhialkhanMJ" pitchFamily="2" charset="0"/>
              </a:rPr>
              <a:t>wPÎ</a:t>
            </a:r>
            <a:endParaRPr lang="en-US" sz="6600" dirty="0">
              <a:latin typeface="ArhialkhanMJ" pitchFamily="2" charset="0"/>
            </a:endParaRPr>
          </a:p>
        </p:txBody>
      </p:sp>
      <p:pic>
        <p:nvPicPr>
          <p:cNvPr id="5" name="Content Placeholder 4" descr="loan rollar pullin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002" y="1905000"/>
            <a:ext cx="4379980" cy="3810000"/>
          </a:xfrm>
        </p:spPr>
      </p:pic>
      <p:pic>
        <p:nvPicPr>
          <p:cNvPr id="6" name="Content Placeholder 5" descr="loan rollar 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599" y="1905000"/>
            <a:ext cx="4644237" cy="3810000"/>
          </a:xfrm>
        </p:spPr>
      </p:pic>
      <p:sp>
        <p:nvSpPr>
          <p:cNvPr id="7" name="TextBox 6"/>
          <p:cNvSpPr txBox="1"/>
          <p:nvPr/>
        </p:nvSpPr>
        <p:spPr>
          <a:xfrm>
            <a:off x="533400" y="4572000"/>
            <a:ext cx="3581400" cy="769441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hialkhanMJ" pitchFamily="2" charset="0"/>
              </a:rPr>
              <a:t>jb</a:t>
            </a:r>
            <a:r>
              <a:rPr lang="en-US" sz="4400" dirty="0" smtClean="0">
                <a:latin typeface="ArhialkhanMJ" pitchFamily="2" charset="0"/>
              </a:rPr>
              <a:t> †</a:t>
            </a:r>
            <a:r>
              <a:rPr lang="en-US" sz="4400" dirty="0" err="1" smtClean="0">
                <a:latin typeface="ArhialkhanMJ" pitchFamily="2" charset="0"/>
              </a:rPr>
              <a:t>ivjvi</a:t>
            </a:r>
            <a:r>
              <a:rPr lang="en-US" sz="4400" dirty="0" smtClean="0">
                <a:latin typeface="ArhialkhanMJ" pitchFamily="2" charset="0"/>
              </a:rPr>
              <a:t> </a:t>
            </a:r>
            <a:r>
              <a:rPr lang="en-US" sz="4400" dirty="0" err="1" smtClean="0">
                <a:latin typeface="ArhialkhanMJ" pitchFamily="2" charset="0"/>
              </a:rPr>
              <a:t>Uvbv</a:t>
            </a:r>
            <a:endParaRPr lang="en-US" sz="4400" dirty="0">
              <a:latin typeface="Arhialkhan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5257800"/>
            <a:ext cx="30480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hialkhanMJ" pitchFamily="2" charset="0"/>
              </a:rPr>
              <a:t>jb</a:t>
            </a:r>
            <a:r>
              <a:rPr lang="en-US" sz="3600" dirty="0" smtClean="0">
                <a:latin typeface="ArhialkhanMJ" pitchFamily="2" charset="0"/>
              </a:rPr>
              <a:t> †</a:t>
            </a:r>
            <a:r>
              <a:rPr lang="en-US" sz="3600" dirty="0" err="1" smtClean="0">
                <a:latin typeface="ArhialkhanMJ" pitchFamily="2" charset="0"/>
              </a:rPr>
              <a:t>ivjvi</a:t>
            </a:r>
            <a:r>
              <a:rPr lang="en-US" sz="3600" dirty="0" smtClean="0">
                <a:latin typeface="ArhialkhanMJ" pitchFamily="2" charset="0"/>
              </a:rPr>
              <a:t> †</a:t>
            </a:r>
            <a:r>
              <a:rPr lang="en-US" sz="3600" dirty="0" err="1" smtClean="0">
                <a:latin typeface="ArhialkhanMJ" pitchFamily="2" charset="0"/>
              </a:rPr>
              <a:t>Vjv</a:t>
            </a:r>
            <a:endParaRPr lang="en-US" sz="3600" dirty="0">
              <a:latin typeface="Arhialkhan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JaJaDiMJ" pitchFamily="2" charset="0"/>
              </a:rPr>
              <a:t>jb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ivjvi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Uvbv</a:t>
            </a:r>
            <a:r>
              <a:rPr lang="en-US" dirty="0" smtClean="0">
                <a:latin typeface="JaJaDiMJ" pitchFamily="2" charset="0"/>
              </a:rPr>
              <a:t>  I †</a:t>
            </a:r>
            <a:r>
              <a:rPr lang="en-US" dirty="0" err="1" smtClean="0">
                <a:latin typeface="JaJaDiMJ" pitchFamily="2" charset="0"/>
              </a:rPr>
              <a:t>Vjvi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ÿ‡Î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e‡ji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wefvRb</a:t>
            </a:r>
            <a:endParaRPr lang="en-US" dirty="0">
              <a:latin typeface="JaJaDiMJ" pitchFamily="2" charset="0"/>
            </a:endParaRPr>
          </a:p>
        </p:txBody>
      </p:sp>
      <p:pic>
        <p:nvPicPr>
          <p:cNvPr id="4" name="Content Placeholder 3" descr="loan rollar drow 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350414"/>
            <a:ext cx="8847572" cy="5507586"/>
          </a:xfrm>
          <a:noFill/>
        </p:spPr>
      </p:pic>
      <p:sp>
        <p:nvSpPr>
          <p:cNvPr id="6" name="TextBox 5"/>
          <p:cNvSpPr txBox="1"/>
          <p:nvPr/>
        </p:nvSpPr>
        <p:spPr>
          <a:xfrm rot="5400000">
            <a:off x="-728990" y="313661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+mj-lt"/>
              </a:rPr>
              <a:t>W*=W- </a:t>
            </a:r>
            <a:r>
              <a:rPr lang="en-US" sz="3200" dirty="0" err="1" smtClean="0">
                <a:solidFill>
                  <a:srgbClr val="00B050"/>
                </a:solidFill>
                <a:latin typeface="+mj-lt"/>
              </a:rPr>
              <a:t>Fsin</a:t>
            </a:r>
            <a:r>
              <a:rPr lang="el-GR" sz="3200" dirty="0" smtClean="0">
                <a:solidFill>
                  <a:srgbClr val="00B050"/>
                </a:solidFill>
                <a:latin typeface="+mj-lt"/>
              </a:rPr>
              <a:t>θ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7122467" y="369346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W*=</a:t>
            </a:r>
            <a:r>
              <a:rPr lang="en-US" sz="2400" dirty="0" err="1" smtClean="0">
                <a:solidFill>
                  <a:srgbClr val="FF0000"/>
                </a:solidFill>
              </a:rPr>
              <a:t>W+FSin</a:t>
            </a:r>
            <a:r>
              <a:rPr lang="el-GR" sz="2400" dirty="0" smtClean="0">
                <a:solidFill>
                  <a:srgbClr val="FF0000"/>
                </a:solidFill>
              </a:rPr>
              <a:t>θ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403192" y="3468224"/>
            <a:ext cx="258686" cy="597339"/>
          </a:xfrm>
          <a:custGeom>
            <a:avLst/>
            <a:gdLst>
              <a:gd name="connsiteX0" fmla="*/ 16451 w 258686"/>
              <a:gd name="connsiteY0" fmla="*/ 20564 h 597339"/>
              <a:gd name="connsiteX1" fmla="*/ 72722 w 258686"/>
              <a:gd name="connsiteY1" fmla="*/ 90902 h 597339"/>
              <a:gd name="connsiteX2" fmla="*/ 86790 w 258686"/>
              <a:gd name="connsiteY2" fmla="*/ 133105 h 597339"/>
              <a:gd name="connsiteX3" fmla="*/ 114925 w 258686"/>
              <a:gd name="connsiteY3" fmla="*/ 161241 h 597339"/>
              <a:gd name="connsiteX4" fmla="*/ 143060 w 258686"/>
              <a:gd name="connsiteY4" fmla="*/ 203444 h 597339"/>
              <a:gd name="connsiteX5" fmla="*/ 157128 w 258686"/>
              <a:gd name="connsiteY5" fmla="*/ 245647 h 597339"/>
              <a:gd name="connsiteX6" fmla="*/ 185263 w 258686"/>
              <a:gd name="connsiteY6" fmla="*/ 287850 h 597339"/>
              <a:gd name="connsiteX7" fmla="*/ 227466 w 258686"/>
              <a:gd name="connsiteY7" fmla="*/ 372256 h 597339"/>
              <a:gd name="connsiteX8" fmla="*/ 255602 w 258686"/>
              <a:gd name="connsiteY8" fmla="*/ 597339 h 59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86" h="597339">
                <a:moveTo>
                  <a:pt x="16451" y="20564"/>
                </a:moveTo>
                <a:cubicBezTo>
                  <a:pt x="51811" y="126643"/>
                  <a:pt x="0" y="0"/>
                  <a:pt x="72722" y="90902"/>
                </a:cubicBezTo>
                <a:cubicBezTo>
                  <a:pt x="81985" y="102481"/>
                  <a:pt x="79161" y="120389"/>
                  <a:pt x="86790" y="133105"/>
                </a:cubicBezTo>
                <a:cubicBezTo>
                  <a:pt x="93614" y="144478"/>
                  <a:pt x="106640" y="150884"/>
                  <a:pt x="114925" y="161241"/>
                </a:cubicBezTo>
                <a:cubicBezTo>
                  <a:pt x="125487" y="174443"/>
                  <a:pt x="135499" y="188322"/>
                  <a:pt x="143060" y="203444"/>
                </a:cubicBezTo>
                <a:cubicBezTo>
                  <a:pt x="149692" y="216707"/>
                  <a:pt x="150496" y="232384"/>
                  <a:pt x="157128" y="245647"/>
                </a:cubicBezTo>
                <a:cubicBezTo>
                  <a:pt x="164689" y="260769"/>
                  <a:pt x="177702" y="272728"/>
                  <a:pt x="185263" y="287850"/>
                </a:cubicBezTo>
                <a:cubicBezTo>
                  <a:pt x="243506" y="404335"/>
                  <a:pt x="146835" y="251308"/>
                  <a:pt x="227466" y="372256"/>
                </a:cubicBezTo>
                <a:cubicBezTo>
                  <a:pt x="258686" y="559570"/>
                  <a:pt x="255602" y="484021"/>
                  <a:pt x="255602" y="59733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21236482">
            <a:off x="2590800" y="35559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θ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5922498" y="4059122"/>
            <a:ext cx="84407" cy="344066"/>
          </a:xfrm>
          <a:custGeom>
            <a:avLst/>
            <a:gdLst>
              <a:gd name="connsiteX0" fmla="*/ 0 w 84407"/>
              <a:gd name="connsiteY0" fmla="*/ 6441 h 344066"/>
              <a:gd name="connsiteX1" fmla="*/ 42204 w 84407"/>
              <a:gd name="connsiteY1" fmla="*/ 231524 h 344066"/>
              <a:gd name="connsiteX2" fmla="*/ 84407 w 84407"/>
              <a:gd name="connsiteY2" fmla="*/ 344066 h 344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407" h="344066">
                <a:moveTo>
                  <a:pt x="0" y="6441"/>
                </a:moveTo>
                <a:cubicBezTo>
                  <a:pt x="67911" y="108305"/>
                  <a:pt x="5648" y="0"/>
                  <a:pt x="42204" y="231524"/>
                </a:cubicBezTo>
                <a:cubicBezTo>
                  <a:pt x="49462" y="277492"/>
                  <a:pt x="65630" y="306511"/>
                  <a:pt x="84407" y="3440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42753" y="4038600"/>
            <a:ext cx="381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B050"/>
                </a:solidFill>
              </a:rPr>
              <a:t>θ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8392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JaJaDiMJ" pitchFamily="2" charset="0"/>
              </a:rPr>
              <a:t>‡¯ª</a:t>
            </a:r>
            <a:r>
              <a:rPr lang="en-US" sz="6600" dirty="0" err="1" smtClean="0">
                <a:latin typeface="JaJaDiMJ" pitchFamily="2" charset="0"/>
              </a:rPr>
              <a:t>vZIqvjv</a:t>
            </a:r>
            <a:r>
              <a:rPr lang="en-US" sz="6600" dirty="0" smtClean="0">
                <a:latin typeface="JaJaDiMJ" pitchFamily="2" charset="0"/>
              </a:rPr>
              <a:t> </a:t>
            </a:r>
            <a:r>
              <a:rPr lang="en-US" sz="6600" dirty="0" err="1" smtClean="0">
                <a:latin typeface="JaJaDiMJ" pitchFamily="2" charset="0"/>
              </a:rPr>
              <a:t>b`x‡Z</a:t>
            </a:r>
            <a:r>
              <a:rPr lang="en-US" sz="6600" dirty="0" smtClean="0">
                <a:latin typeface="JaJaDiMJ" pitchFamily="2" charset="0"/>
              </a:rPr>
              <a:t> †</a:t>
            </a:r>
            <a:r>
              <a:rPr lang="en-US" sz="6600" dirty="0" err="1" smtClean="0">
                <a:latin typeface="JaJaDiMJ" pitchFamily="2" charset="0"/>
              </a:rPr>
              <a:t>bŠKv</a:t>
            </a:r>
            <a:r>
              <a:rPr lang="en-US" sz="6600" dirty="0" smtClean="0">
                <a:latin typeface="JaJaDiMJ" pitchFamily="2" charset="0"/>
              </a:rPr>
              <a:t> </a:t>
            </a:r>
            <a:r>
              <a:rPr lang="en-US" sz="6600" dirty="0" err="1" smtClean="0">
                <a:latin typeface="JaJaDiMJ" pitchFamily="2" charset="0"/>
              </a:rPr>
              <a:t>cvovcvi</a:t>
            </a:r>
            <a:endParaRPr lang="en-US" sz="6600" dirty="0">
              <a:latin typeface="JaJaDiMJ" pitchFamily="2" charset="0"/>
            </a:endParaRPr>
          </a:p>
        </p:txBody>
      </p:sp>
      <p:pic>
        <p:nvPicPr>
          <p:cNvPr id="5" name="Content Placeholder 4" descr="boat 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0273" y="2667000"/>
            <a:ext cx="4914899" cy="3505200"/>
          </a:xfrm>
        </p:spPr>
      </p:pic>
      <p:pic>
        <p:nvPicPr>
          <p:cNvPr id="6" name="Content Placeholder 5" descr="animated-boat-3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2514600"/>
            <a:ext cx="4038600" cy="3886200"/>
          </a:xfr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4582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JaJaDiMJ" pitchFamily="2" charset="0"/>
              </a:rPr>
              <a:t>KZfv‡e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b`x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cvi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nIqv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hvq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1054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TonnyBanglaMJ" pitchFamily="2" charset="0"/>
              </a:rPr>
              <a:t>‡¯ª</a:t>
            </a:r>
            <a:r>
              <a:rPr lang="en-US" sz="3200" dirty="0" err="1" smtClean="0">
                <a:latin typeface="TonnyBanglaMJ" pitchFamily="2" charset="0"/>
              </a:rPr>
              <a:t>vZ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Iqvjv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b`x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cvi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nIqvi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ÿ‡Î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wZb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fv‡e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b`x‡Z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bŠKv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Pvwj‡q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b`x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cvi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nIqv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hvq</a:t>
            </a:r>
            <a:r>
              <a:rPr lang="en-US" sz="3200" dirty="0" smtClean="0">
                <a:latin typeface="TonnyBanglaMJ" pitchFamily="2" charset="0"/>
              </a:rPr>
              <a:t>| </a:t>
            </a:r>
          </a:p>
          <a:p>
            <a:pPr>
              <a:buNone/>
            </a:pPr>
            <a:r>
              <a:rPr lang="en-US" sz="3200" dirty="0" smtClean="0">
                <a:latin typeface="TonnyBanglaMJ" pitchFamily="2" charset="0"/>
              </a:rPr>
              <a:t>  1| </a:t>
            </a:r>
            <a:r>
              <a:rPr lang="en-US" sz="3200" dirty="0" err="1" smtClean="0">
                <a:latin typeface="TonnyBanglaMJ" pitchFamily="2" charset="0"/>
              </a:rPr>
              <a:t>b`xi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cÖ</a:t>
            </a:r>
            <a:r>
              <a:rPr lang="en-US" sz="3200" dirty="0" smtClean="0">
                <a:latin typeface="TonnyBanglaMJ" pitchFamily="2" charset="0"/>
              </a:rPr>
              <a:t>¯’ </a:t>
            </a:r>
            <a:r>
              <a:rPr lang="en-US" sz="3200" dirty="0" err="1" smtClean="0">
                <a:latin typeface="TonnyBanglaMJ" pitchFamily="2" charset="0"/>
              </a:rPr>
              <a:t>eivei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mvRv‡mvwR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A_©vr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mªv‡Zi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e‡Mi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mv</a:t>
            </a:r>
            <a:r>
              <a:rPr lang="en-US" sz="3200" dirty="0" smtClean="0">
                <a:latin typeface="TonnyBanglaMJ" pitchFamily="2" charset="0"/>
              </a:rPr>
              <a:t>‡_ 90</a:t>
            </a:r>
            <a:r>
              <a:rPr lang="en-US" sz="3200" baseline="30000" dirty="0" smtClean="0">
                <a:latin typeface="TonnyBanglaMJ" pitchFamily="2" charset="0"/>
              </a:rPr>
              <a:t>0       </a:t>
            </a:r>
            <a:r>
              <a:rPr lang="en-US" sz="3200" dirty="0" smtClean="0">
                <a:latin typeface="TonnyBanglaMJ" pitchFamily="2" charset="0"/>
              </a:rPr>
              <a:t>‡</a:t>
            </a:r>
            <a:r>
              <a:rPr lang="en-US" sz="3200" dirty="0" err="1" smtClean="0">
                <a:latin typeface="TonnyBanglaMJ" pitchFamily="2" charset="0"/>
              </a:rPr>
              <a:t>Kv‡Y</a:t>
            </a:r>
            <a:r>
              <a:rPr lang="en-US" sz="3200" dirty="0" smtClean="0">
                <a:latin typeface="TonnyBanglaMJ" pitchFamily="2" charset="0"/>
              </a:rPr>
              <a:t> </a:t>
            </a:r>
          </a:p>
          <a:p>
            <a:pPr>
              <a:buNone/>
            </a:pPr>
            <a:r>
              <a:rPr lang="en-US" sz="3200" dirty="0" smtClean="0">
                <a:latin typeface="TonnyBanglaMJ" pitchFamily="2" charset="0"/>
              </a:rPr>
              <a:t> 2| ‡¯ª</a:t>
            </a:r>
            <a:r>
              <a:rPr lang="en-US" sz="3200" dirty="0" err="1" smtClean="0">
                <a:latin typeface="TonnyBanglaMJ" pitchFamily="2" charset="0"/>
              </a:rPr>
              <a:t>v‡Zi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mv</a:t>
            </a:r>
            <a:r>
              <a:rPr lang="en-US" sz="3200" dirty="0" smtClean="0">
                <a:latin typeface="TonnyBanglaMJ" pitchFamily="2" charset="0"/>
              </a:rPr>
              <a:t>‡_ 90</a:t>
            </a:r>
            <a:r>
              <a:rPr lang="en-US" sz="3200" baseline="30000" dirty="0" smtClean="0">
                <a:latin typeface="TonnyBanglaMJ" pitchFamily="2" charset="0"/>
              </a:rPr>
              <a:t>0</a:t>
            </a:r>
            <a:r>
              <a:rPr lang="en-US" sz="3200" dirty="0" smtClean="0">
                <a:latin typeface="TonnyBanglaMJ" pitchFamily="2" charset="0"/>
              </a:rPr>
              <a:t>Gi †</a:t>
            </a:r>
            <a:r>
              <a:rPr lang="en-US" sz="3200" dirty="0" err="1" smtClean="0">
                <a:latin typeface="TonnyBanglaMJ" pitchFamily="2" charset="0"/>
              </a:rPr>
              <a:t>P‡q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QvU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KvY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K‡i</a:t>
            </a:r>
            <a:r>
              <a:rPr lang="en-US" sz="3200" dirty="0" smtClean="0">
                <a:latin typeface="TonnyBanglaMJ" pitchFamily="2" charset="0"/>
              </a:rPr>
              <a:t>|   </a:t>
            </a:r>
          </a:p>
          <a:p>
            <a:pPr>
              <a:buNone/>
            </a:pPr>
            <a:r>
              <a:rPr lang="en-US" sz="3200" dirty="0" smtClean="0">
                <a:latin typeface="TonnyBanglaMJ" pitchFamily="2" charset="0"/>
              </a:rPr>
              <a:t> 3| ‡¯ª</a:t>
            </a:r>
            <a:r>
              <a:rPr lang="en-US" sz="3200" dirty="0" err="1" smtClean="0">
                <a:latin typeface="TonnyBanglaMJ" pitchFamily="2" charset="0"/>
              </a:rPr>
              <a:t>v‡Zi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mv</a:t>
            </a:r>
            <a:r>
              <a:rPr lang="en-US" sz="3200" dirty="0" smtClean="0">
                <a:latin typeface="TonnyBanglaMJ" pitchFamily="2" charset="0"/>
              </a:rPr>
              <a:t>‡_ 90</a:t>
            </a:r>
            <a:r>
              <a:rPr lang="en-US" sz="3200" baseline="30000" dirty="0" smtClean="0">
                <a:latin typeface="TonnyBanglaMJ" pitchFamily="2" charset="0"/>
              </a:rPr>
              <a:t>0</a:t>
            </a:r>
            <a:r>
              <a:rPr lang="en-US" sz="3200" dirty="0" smtClean="0">
                <a:latin typeface="TonnyBanglaMJ" pitchFamily="2" charset="0"/>
              </a:rPr>
              <a:t>Gi †</a:t>
            </a:r>
            <a:r>
              <a:rPr lang="en-US" sz="3200" dirty="0" err="1" smtClean="0">
                <a:latin typeface="TonnyBanglaMJ" pitchFamily="2" charset="0"/>
              </a:rPr>
              <a:t>P‡q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eo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KvY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K‡i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bŠKv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Pvwj‡q</a:t>
            </a:r>
            <a:r>
              <a:rPr lang="en-US" sz="3200" dirty="0" smtClean="0">
                <a:latin typeface="TonnyBanglaMJ" pitchFamily="2" charset="0"/>
              </a:rPr>
              <a:t>|  </a:t>
            </a:r>
          </a:p>
          <a:p>
            <a:pPr>
              <a:buNone/>
            </a:pPr>
            <a:r>
              <a:rPr lang="en-US" sz="3200" dirty="0" smtClean="0">
                <a:latin typeface="TonnyBanglaMJ" pitchFamily="2" charset="0"/>
              </a:rPr>
              <a:t>     </a:t>
            </a:r>
            <a:r>
              <a:rPr lang="en-US" sz="3200" dirty="0" err="1" smtClean="0">
                <a:latin typeface="TonnyBanglaMJ" pitchFamily="2" charset="0"/>
              </a:rPr>
              <a:t>GLv‡b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Kv‡Yi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gvb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ej‡Z</a:t>
            </a:r>
            <a:r>
              <a:rPr lang="en-US" sz="3200" dirty="0" smtClean="0">
                <a:latin typeface="TonnyBanglaMJ" pitchFamily="2" charset="0"/>
              </a:rPr>
              <a:t> †¯ª</a:t>
            </a:r>
            <a:r>
              <a:rPr lang="en-US" sz="3200" dirty="0" err="1" smtClean="0">
                <a:latin typeface="TonnyBanglaMJ" pitchFamily="2" charset="0"/>
              </a:rPr>
              <a:t>v‡Zi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mv</a:t>
            </a:r>
            <a:r>
              <a:rPr lang="en-US" sz="3200" dirty="0" smtClean="0">
                <a:latin typeface="TonnyBanglaMJ" pitchFamily="2" charset="0"/>
              </a:rPr>
              <a:t>‡_ †</a:t>
            </a:r>
            <a:r>
              <a:rPr lang="en-US" sz="3200" dirty="0" err="1" smtClean="0">
                <a:latin typeface="TonnyBanglaMJ" pitchFamily="2" charset="0"/>
              </a:rPr>
              <a:t>bŠKv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Pvjv‡bvi</a:t>
            </a:r>
            <a:r>
              <a:rPr lang="en-US" sz="3200" dirty="0" smtClean="0">
                <a:latin typeface="TonnyBanglaMJ" pitchFamily="2" charset="0"/>
              </a:rPr>
              <a:t>  </a:t>
            </a:r>
            <a:r>
              <a:rPr lang="en-US" sz="3200" dirty="0" err="1" smtClean="0">
                <a:latin typeface="TonnyBanglaMJ" pitchFamily="2" charset="0"/>
              </a:rPr>
              <a:t>w`‡Ki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ga¨eZ©x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KvY‡K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eySvq</a:t>
            </a:r>
            <a:r>
              <a:rPr lang="en-US" sz="3200" dirty="0" smtClean="0">
                <a:latin typeface="TonnyBanglaMJ" pitchFamily="2" charset="0"/>
              </a:rPr>
              <a:t>| </a:t>
            </a:r>
            <a:r>
              <a:rPr lang="en-US" sz="3200" dirty="0" err="1" smtClean="0">
                <a:latin typeface="TonnyBanglaMJ" pitchFamily="2" charset="0"/>
              </a:rPr>
              <a:t>GLv‡b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KvY‡K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l-GR" sz="3200" dirty="0" smtClean="0">
                <a:latin typeface="Calibri"/>
                <a:cs typeface="Calibri"/>
              </a:rPr>
              <a:t>α</a:t>
            </a:r>
            <a:r>
              <a:rPr lang="en-US" sz="3200" dirty="0" smtClean="0">
                <a:latin typeface="TonnyBanglaMJ" pitchFamily="2" charset="0"/>
              </a:rPr>
              <a:t> , †</a:t>
            </a:r>
            <a:r>
              <a:rPr lang="en-US" sz="3200" dirty="0" err="1" smtClean="0">
                <a:latin typeface="TonnyBanglaMJ" pitchFamily="2" charset="0"/>
              </a:rPr>
              <a:t>bŠKvi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eM‡K</a:t>
            </a:r>
            <a:r>
              <a:rPr lang="en-US" sz="3200" dirty="0" smtClean="0">
                <a:latin typeface="+mj-lt"/>
              </a:rPr>
              <a:t> u  </a:t>
            </a:r>
            <a:r>
              <a:rPr lang="en-US" sz="3200" dirty="0" smtClean="0">
                <a:latin typeface="TonnyBanglaMJ" pitchFamily="2" charset="0"/>
              </a:rPr>
              <a:t>I †¯ª</a:t>
            </a:r>
            <a:r>
              <a:rPr lang="en-US" sz="3200" dirty="0" err="1" smtClean="0">
                <a:latin typeface="TonnyBanglaMJ" pitchFamily="2" charset="0"/>
              </a:rPr>
              <a:t>v‡Zi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eM‡K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smtClean="0">
                <a:latin typeface="+mj-lt"/>
              </a:rPr>
              <a:t> v  </a:t>
            </a:r>
            <a:r>
              <a:rPr lang="en-US" sz="3200" dirty="0" err="1" smtClean="0">
                <a:latin typeface="TonnyBanglaMJ" pitchFamily="2" charset="0"/>
              </a:rPr>
              <a:t>aiv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n‡q‡Q</a:t>
            </a:r>
            <a:r>
              <a:rPr lang="en-US" sz="3200" dirty="0" smtClean="0">
                <a:latin typeface="TonnyBanglaMJ" pitchFamily="2" charset="0"/>
              </a:rPr>
              <a:t>  |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JaJaDiMJ" pitchFamily="2" charset="0"/>
              </a:rPr>
              <a:t>90 </a:t>
            </a:r>
            <a:r>
              <a:rPr lang="en-US" dirty="0" err="1" smtClean="0">
                <a:latin typeface="JaJaDiMJ" pitchFamily="2" charset="0"/>
              </a:rPr>
              <a:t>wWMÖx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Gi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P‡q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QvU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Kv‡Y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bŠKv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Pj‡Q</a:t>
            </a:r>
            <a:endParaRPr lang="en-US" dirty="0">
              <a:latin typeface="JaJaDiMJ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5800" y="2209800"/>
            <a:ext cx="7848600" cy="4953000"/>
            <a:chOff x="762000" y="2209800"/>
            <a:chExt cx="7848600" cy="4953000"/>
          </a:xfrm>
        </p:grpSpPr>
        <p:grpSp>
          <p:nvGrpSpPr>
            <p:cNvPr id="22" name="Group 33"/>
            <p:cNvGrpSpPr/>
            <p:nvPr/>
          </p:nvGrpSpPr>
          <p:grpSpPr>
            <a:xfrm>
              <a:off x="762000" y="2209800"/>
              <a:ext cx="7848600" cy="4953000"/>
              <a:chOff x="1037149" y="95250"/>
              <a:chExt cx="8616397" cy="7143750"/>
            </a:xfrm>
          </p:grpSpPr>
          <p:grpSp>
            <p:nvGrpSpPr>
              <p:cNvPr id="29" name="Group 32"/>
              <p:cNvGrpSpPr/>
              <p:nvPr/>
            </p:nvGrpSpPr>
            <p:grpSpPr>
              <a:xfrm>
                <a:off x="1037149" y="95250"/>
                <a:ext cx="8616397" cy="6339254"/>
                <a:chOff x="1341949" y="247650"/>
                <a:chExt cx="8616397" cy="633925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1341949" y="247650"/>
                  <a:ext cx="8616397" cy="6339254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r>
                    <a:rPr lang="en-US" dirty="0" smtClean="0"/>
                    <a:t> </a:t>
                  </a:r>
                  <a:endPara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endParaRPr lang="en-US" dirty="0"/>
                </a:p>
              </p:txBody>
            </p:sp>
            <p:cxnSp>
              <p:nvCxnSpPr>
                <p:cNvPr id="33" name="Straight Arrow Connector 32"/>
                <p:cNvCxnSpPr/>
                <p:nvPr/>
              </p:nvCxnSpPr>
              <p:spPr>
                <a:xfrm rot="16200000" flipV="1">
                  <a:off x="2819400" y="4191000"/>
                  <a:ext cx="3886200" cy="76200"/>
                </a:xfrm>
                <a:prstGeom prst="straightConnector1">
                  <a:avLst/>
                </a:prstGeom>
                <a:ln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30"/>
                <p:cNvGrpSpPr/>
                <p:nvPr/>
              </p:nvGrpSpPr>
              <p:grpSpPr>
                <a:xfrm>
                  <a:off x="4800600" y="3429000"/>
                  <a:ext cx="3352800" cy="2743200"/>
                  <a:chOff x="4800600" y="3429000"/>
                  <a:chExt cx="3352800" cy="2743200"/>
                </a:xfrm>
              </p:grpSpPr>
              <p:cxnSp>
                <p:nvCxnSpPr>
                  <p:cNvPr id="35" name="Straight Arrow Connector 34"/>
                  <p:cNvCxnSpPr/>
                  <p:nvPr/>
                </p:nvCxnSpPr>
                <p:spPr>
                  <a:xfrm rot="5400000" flipH="1" flipV="1">
                    <a:off x="4572000" y="3657600"/>
                    <a:ext cx="2743200" cy="2286000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/>
                  <p:cNvCxnSpPr/>
                  <p:nvPr/>
                </p:nvCxnSpPr>
                <p:spPr>
                  <a:xfrm flipV="1">
                    <a:off x="4800600" y="6096000"/>
                    <a:ext cx="3352800" cy="76200"/>
                  </a:xfrm>
                  <a:prstGeom prst="straightConnector1">
                    <a:avLst/>
                  </a:prstGeom>
                  <a:ln>
                    <a:solidFill>
                      <a:srgbClr val="00B0F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Arc 29"/>
              <p:cNvSpPr/>
              <p:nvPr/>
            </p:nvSpPr>
            <p:spPr>
              <a:xfrm>
                <a:off x="3124200" y="4724400"/>
                <a:ext cx="2819400" cy="25146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4419600" y="5410200"/>
                <a:ext cx="1143000" cy="14478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 rot="3210967">
              <a:off x="6299542" y="2972968"/>
              <a:ext cx="624841" cy="2072797"/>
              <a:chOff x="3418449" y="2295682"/>
              <a:chExt cx="624841" cy="1418189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3418449" y="2295682"/>
                <a:ext cx="337625" cy="1375986"/>
              </a:xfrm>
              <a:custGeom>
                <a:avLst/>
                <a:gdLst>
                  <a:gd name="connsiteX0" fmla="*/ 337625 w 337625"/>
                  <a:gd name="connsiteY0" fmla="*/ 25487 h 1375986"/>
                  <a:gd name="connsiteX1" fmla="*/ 267286 w 337625"/>
                  <a:gd name="connsiteY1" fmla="*/ 53623 h 1375986"/>
                  <a:gd name="connsiteX2" fmla="*/ 211016 w 337625"/>
                  <a:gd name="connsiteY2" fmla="*/ 81758 h 1375986"/>
                  <a:gd name="connsiteX3" fmla="*/ 154745 w 337625"/>
                  <a:gd name="connsiteY3" fmla="*/ 152096 h 1375986"/>
                  <a:gd name="connsiteX4" fmla="*/ 140677 w 337625"/>
                  <a:gd name="connsiteY4" fmla="*/ 194300 h 1375986"/>
                  <a:gd name="connsiteX5" fmla="*/ 84406 w 337625"/>
                  <a:gd name="connsiteY5" fmla="*/ 264638 h 1375986"/>
                  <a:gd name="connsiteX6" fmla="*/ 28136 w 337625"/>
                  <a:gd name="connsiteY6" fmla="*/ 377180 h 1375986"/>
                  <a:gd name="connsiteX7" fmla="*/ 0 w 337625"/>
                  <a:gd name="connsiteY7" fmla="*/ 517856 h 1375986"/>
                  <a:gd name="connsiteX8" fmla="*/ 14068 w 337625"/>
                  <a:gd name="connsiteY8" fmla="*/ 827346 h 1375986"/>
                  <a:gd name="connsiteX9" fmla="*/ 42203 w 337625"/>
                  <a:gd name="connsiteY9" fmla="*/ 925820 h 1375986"/>
                  <a:gd name="connsiteX10" fmla="*/ 56271 w 337625"/>
                  <a:gd name="connsiteY10" fmla="*/ 982090 h 1375986"/>
                  <a:gd name="connsiteX11" fmla="*/ 84406 w 337625"/>
                  <a:gd name="connsiteY11" fmla="*/ 1024293 h 1375986"/>
                  <a:gd name="connsiteX12" fmla="*/ 112542 w 337625"/>
                  <a:gd name="connsiteY12" fmla="*/ 1080564 h 1375986"/>
                  <a:gd name="connsiteX13" fmla="*/ 126609 w 337625"/>
                  <a:gd name="connsiteY13" fmla="*/ 1122767 h 1375986"/>
                  <a:gd name="connsiteX14" fmla="*/ 154745 w 337625"/>
                  <a:gd name="connsiteY14" fmla="*/ 1150903 h 1375986"/>
                  <a:gd name="connsiteX15" fmla="*/ 211016 w 337625"/>
                  <a:gd name="connsiteY15" fmla="*/ 1221241 h 1375986"/>
                  <a:gd name="connsiteX16" fmla="*/ 253219 w 337625"/>
                  <a:gd name="connsiteY16" fmla="*/ 1291580 h 1375986"/>
                  <a:gd name="connsiteX17" fmla="*/ 309489 w 337625"/>
                  <a:gd name="connsiteY17" fmla="*/ 1375986 h 137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7625" h="1375986">
                    <a:moveTo>
                      <a:pt x="337625" y="25487"/>
                    </a:moveTo>
                    <a:cubicBezTo>
                      <a:pt x="261159" y="0"/>
                      <a:pt x="324425" y="6007"/>
                      <a:pt x="267286" y="53623"/>
                    </a:cubicBezTo>
                    <a:cubicBezTo>
                      <a:pt x="251176" y="67048"/>
                      <a:pt x="229773" y="72380"/>
                      <a:pt x="211016" y="81758"/>
                    </a:cubicBezTo>
                    <a:cubicBezTo>
                      <a:pt x="175655" y="187839"/>
                      <a:pt x="227468" y="61192"/>
                      <a:pt x="154745" y="152096"/>
                    </a:cubicBezTo>
                    <a:cubicBezTo>
                      <a:pt x="145481" y="163675"/>
                      <a:pt x="147309" y="181037"/>
                      <a:pt x="140677" y="194300"/>
                    </a:cubicBezTo>
                    <a:cubicBezTo>
                      <a:pt x="122930" y="229794"/>
                      <a:pt x="110577" y="238468"/>
                      <a:pt x="84406" y="264638"/>
                    </a:cubicBezTo>
                    <a:cubicBezTo>
                      <a:pt x="52077" y="361627"/>
                      <a:pt x="77241" y="328073"/>
                      <a:pt x="28136" y="377180"/>
                    </a:cubicBezTo>
                    <a:cubicBezTo>
                      <a:pt x="18840" y="414363"/>
                      <a:pt x="0" y="483363"/>
                      <a:pt x="0" y="517856"/>
                    </a:cubicBezTo>
                    <a:cubicBezTo>
                      <a:pt x="0" y="621126"/>
                      <a:pt x="6147" y="724380"/>
                      <a:pt x="14068" y="827346"/>
                    </a:cubicBezTo>
                    <a:cubicBezTo>
                      <a:pt x="16382" y="857425"/>
                      <a:pt x="33796" y="896396"/>
                      <a:pt x="42203" y="925820"/>
                    </a:cubicBezTo>
                    <a:cubicBezTo>
                      <a:pt x="47514" y="944410"/>
                      <a:pt x="48655" y="964319"/>
                      <a:pt x="56271" y="982090"/>
                    </a:cubicBezTo>
                    <a:cubicBezTo>
                      <a:pt x="62931" y="997630"/>
                      <a:pt x="76018" y="1009613"/>
                      <a:pt x="84406" y="1024293"/>
                    </a:cubicBezTo>
                    <a:cubicBezTo>
                      <a:pt x="94811" y="1042501"/>
                      <a:pt x="104281" y="1061289"/>
                      <a:pt x="112542" y="1080564"/>
                    </a:cubicBezTo>
                    <a:cubicBezTo>
                      <a:pt x="118383" y="1094194"/>
                      <a:pt x="118980" y="1110052"/>
                      <a:pt x="126609" y="1122767"/>
                    </a:cubicBezTo>
                    <a:cubicBezTo>
                      <a:pt x="133433" y="1134140"/>
                      <a:pt x="146459" y="1140546"/>
                      <a:pt x="154745" y="1150903"/>
                    </a:cubicBezTo>
                    <a:cubicBezTo>
                      <a:pt x="225725" y="1239629"/>
                      <a:pt x="143085" y="1153312"/>
                      <a:pt x="211016" y="1221241"/>
                    </a:cubicBezTo>
                    <a:cubicBezTo>
                      <a:pt x="237912" y="1301934"/>
                      <a:pt x="206874" y="1229786"/>
                      <a:pt x="253219" y="1291580"/>
                    </a:cubicBezTo>
                    <a:cubicBezTo>
                      <a:pt x="273508" y="1318632"/>
                      <a:pt x="309489" y="1375986"/>
                      <a:pt x="309489" y="137598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705024" y="2307102"/>
                <a:ext cx="332404" cy="1406769"/>
              </a:xfrm>
              <a:custGeom>
                <a:avLst/>
                <a:gdLst>
                  <a:gd name="connsiteX0" fmla="*/ 36982 w 332404"/>
                  <a:gd name="connsiteY0" fmla="*/ 0 h 1406769"/>
                  <a:gd name="connsiteX1" fmla="*/ 22914 w 332404"/>
                  <a:gd name="connsiteY1" fmla="*/ 42203 h 1406769"/>
                  <a:gd name="connsiteX2" fmla="*/ 51050 w 332404"/>
                  <a:gd name="connsiteY2" fmla="*/ 70338 h 1406769"/>
                  <a:gd name="connsiteX3" fmla="*/ 107321 w 332404"/>
                  <a:gd name="connsiteY3" fmla="*/ 154744 h 1406769"/>
                  <a:gd name="connsiteX4" fmla="*/ 191727 w 332404"/>
                  <a:gd name="connsiteY4" fmla="*/ 309489 h 1406769"/>
                  <a:gd name="connsiteX5" fmla="*/ 233930 w 332404"/>
                  <a:gd name="connsiteY5" fmla="*/ 351692 h 1406769"/>
                  <a:gd name="connsiteX6" fmla="*/ 276133 w 332404"/>
                  <a:gd name="connsiteY6" fmla="*/ 450166 h 1406769"/>
                  <a:gd name="connsiteX7" fmla="*/ 304268 w 332404"/>
                  <a:gd name="connsiteY7" fmla="*/ 534572 h 1406769"/>
                  <a:gd name="connsiteX8" fmla="*/ 332404 w 332404"/>
                  <a:gd name="connsiteY8" fmla="*/ 661181 h 1406769"/>
                  <a:gd name="connsiteX9" fmla="*/ 318336 w 332404"/>
                  <a:gd name="connsiteY9" fmla="*/ 1012873 h 1406769"/>
                  <a:gd name="connsiteX10" fmla="*/ 262065 w 332404"/>
                  <a:gd name="connsiteY10" fmla="*/ 1153550 h 1406769"/>
                  <a:gd name="connsiteX11" fmla="*/ 233930 w 332404"/>
                  <a:gd name="connsiteY11" fmla="*/ 1195753 h 1406769"/>
                  <a:gd name="connsiteX12" fmla="*/ 219862 w 332404"/>
                  <a:gd name="connsiteY12" fmla="*/ 1237956 h 1406769"/>
                  <a:gd name="connsiteX13" fmla="*/ 135456 w 332404"/>
                  <a:gd name="connsiteY13" fmla="*/ 1308295 h 1406769"/>
                  <a:gd name="connsiteX14" fmla="*/ 79185 w 332404"/>
                  <a:gd name="connsiteY14" fmla="*/ 1378633 h 1406769"/>
                  <a:gd name="connsiteX15" fmla="*/ 22914 w 332404"/>
                  <a:gd name="connsiteY15" fmla="*/ 1406769 h 140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2404" h="1406769">
                    <a:moveTo>
                      <a:pt x="36982" y="0"/>
                    </a:moveTo>
                    <a:cubicBezTo>
                      <a:pt x="32293" y="14068"/>
                      <a:pt x="20006" y="27662"/>
                      <a:pt x="22914" y="42203"/>
                    </a:cubicBezTo>
                    <a:cubicBezTo>
                      <a:pt x="25515" y="55209"/>
                      <a:pt x="44226" y="58965"/>
                      <a:pt x="51050" y="70338"/>
                    </a:cubicBezTo>
                    <a:cubicBezTo>
                      <a:pt x="112130" y="172136"/>
                      <a:pt x="0" y="47423"/>
                      <a:pt x="107321" y="154744"/>
                    </a:cubicBezTo>
                    <a:cubicBezTo>
                      <a:pt x="123342" y="186787"/>
                      <a:pt x="159598" y="270935"/>
                      <a:pt x="191727" y="309489"/>
                    </a:cubicBezTo>
                    <a:cubicBezTo>
                      <a:pt x="204463" y="324772"/>
                      <a:pt x="219862" y="337624"/>
                      <a:pt x="233930" y="351692"/>
                    </a:cubicBezTo>
                    <a:cubicBezTo>
                      <a:pt x="271145" y="500549"/>
                      <a:pt x="220618" y="325256"/>
                      <a:pt x="276133" y="450166"/>
                    </a:cubicBezTo>
                    <a:cubicBezTo>
                      <a:pt x="288178" y="477267"/>
                      <a:pt x="294890" y="506437"/>
                      <a:pt x="304268" y="534572"/>
                    </a:cubicBezTo>
                    <a:cubicBezTo>
                      <a:pt x="327357" y="603838"/>
                      <a:pt x="315897" y="562142"/>
                      <a:pt x="332404" y="661181"/>
                    </a:cubicBezTo>
                    <a:cubicBezTo>
                      <a:pt x="327715" y="778412"/>
                      <a:pt x="329637" y="896094"/>
                      <a:pt x="318336" y="1012873"/>
                    </a:cubicBezTo>
                    <a:cubicBezTo>
                      <a:pt x="314978" y="1047577"/>
                      <a:pt x="281256" y="1119966"/>
                      <a:pt x="262065" y="1153550"/>
                    </a:cubicBezTo>
                    <a:cubicBezTo>
                      <a:pt x="253677" y="1168229"/>
                      <a:pt x="241491" y="1180631"/>
                      <a:pt x="233930" y="1195753"/>
                    </a:cubicBezTo>
                    <a:cubicBezTo>
                      <a:pt x="227298" y="1209016"/>
                      <a:pt x="228087" y="1225618"/>
                      <a:pt x="219862" y="1237956"/>
                    </a:cubicBezTo>
                    <a:cubicBezTo>
                      <a:pt x="198197" y="1270453"/>
                      <a:pt x="166599" y="1287533"/>
                      <a:pt x="135456" y="1308295"/>
                    </a:cubicBezTo>
                    <a:cubicBezTo>
                      <a:pt x="120404" y="1330873"/>
                      <a:pt x="103242" y="1362595"/>
                      <a:pt x="79185" y="1378633"/>
                    </a:cubicBezTo>
                    <a:cubicBezTo>
                      <a:pt x="61736" y="1390266"/>
                      <a:pt x="22914" y="1406769"/>
                      <a:pt x="22914" y="140676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stCxn id="38" idx="6"/>
                <a:endCxn id="39" idx="4"/>
              </p:cNvCxnSpPr>
              <p:nvPr/>
            </p:nvCxnSpPr>
            <p:spPr>
              <a:xfrm flipV="1">
                <a:off x="3446585" y="2616591"/>
                <a:ext cx="450166" cy="562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38" idx="8"/>
              </p:cNvCxnSpPr>
              <p:nvPr/>
            </p:nvCxnSpPr>
            <p:spPr>
              <a:xfrm flipV="1">
                <a:off x="3432517" y="3048000"/>
                <a:ext cx="606083" cy="7502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3505200" y="3352800"/>
                <a:ext cx="538090" cy="656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/>
          <p:cNvSpPr txBox="1"/>
          <p:nvPr/>
        </p:nvSpPr>
        <p:spPr>
          <a:xfrm>
            <a:off x="4419600" y="5638800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&lt;90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JaJaDiMJ" pitchFamily="2" charset="0"/>
              </a:rPr>
              <a:t> </a:t>
            </a:r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en-US" dirty="0" smtClean="0">
                <a:latin typeface="Calibri"/>
                <a:cs typeface="Calibri"/>
              </a:rPr>
              <a:t>=90 </a:t>
            </a:r>
            <a:r>
              <a:rPr lang="en-US" dirty="0" err="1" smtClean="0">
                <a:latin typeface="JaJaDiMJ" pitchFamily="2" charset="0"/>
                <a:cs typeface="Calibri"/>
              </a:rPr>
              <a:t>wWMÖx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JaJaDiMJ" pitchFamily="2" charset="0"/>
              </a:rPr>
              <a:t>†</a:t>
            </a:r>
            <a:r>
              <a:rPr lang="en-US" dirty="0" err="1" smtClean="0">
                <a:latin typeface="JaJaDiMJ" pitchFamily="2" charset="0"/>
              </a:rPr>
              <a:t>Kv‡Y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bŠKv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Pvjv‡bvi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wPÎ</a:t>
            </a:r>
            <a:endParaRPr lang="en-US" dirty="0">
              <a:latin typeface="JaJaDiMJ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21381173" flipH="1" flipV="1">
            <a:off x="2903638" y="2670641"/>
            <a:ext cx="353050" cy="64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21381173" flipH="1" flipV="1">
            <a:off x="2824447" y="3164465"/>
            <a:ext cx="475330" cy="85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21381173" flipH="1" flipV="1">
            <a:off x="2842586" y="3513068"/>
            <a:ext cx="422006" cy="7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048000" y="4876800"/>
            <a:ext cx="4191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743200" y="1981994"/>
            <a:ext cx="483049" cy="2971006"/>
            <a:chOff x="2794756" y="1981994"/>
            <a:chExt cx="483049" cy="2971006"/>
          </a:xfrm>
        </p:grpSpPr>
        <p:sp>
          <p:nvSpPr>
            <p:cNvPr id="5" name="Freeform 4"/>
            <p:cNvSpPr/>
            <p:nvPr/>
          </p:nvSpPr>
          <p:spPr>
            <a:xfrm rot="21381173" flipH="1">
              <a:off x="3013017" y="2309587"/>
              <a:ext cx="264788" cy="1568138"/>
            </a:xfrm>
            <a:custGeom>
              <a:avLst/>
              <a:gdLst>
                <a:gd name="connsiteX0" fmla="*/ 337625 w 337625"/>
                <a:gd name="connsiteY0" fmla="*/ 25487 h 1375986"/>
                <a:gd name="connsiteX1" fmla="*/ 267286 w 337625"/>
                <a:gd name="connsiteY1" fmla="*/ 53623 h 1375986"/>
                <a:gd name="connsiteX2" fmla="*/ 211016 w 337625"/>
                <a:gd name="connsiteY2" fmla="*/ 81758 h 1375986"/>
                <a:gd name="connsiteX3" fmla="*/ 154745 w 337625"/>
                <a:gd name="connsiteY3" fmla="*/ 152096 h 1375986"/>
                <a:gd name="connsiteX4" fmla="*/ 140677 w 337625"/>
                <a:gd name="connsiteY4" fmla="*/ 194300 h 1375986"/>
                <a:gd name="connsiteX5" fmla="*/ 84406 w 337625"/>
                <a:gd name="connsiteY5" fmla="*/ 264638 h 1375986"/>
                <a:gd name="connsiteX6" fmla="*/ 28136 w 337625"/>
                <a:gd name="connsiteY6" fmla="*/ 377180 h 1375986"/>
                <a:gd name="connsiteX7" fmla="*/ 0 w 337625"/>
                <a:gd name="connsiteY7" fmla="*/ 517856 h 1375986"/>
                <a:gd name="connsiteX8" fmla="*/ 14068 w 337625"/>
                <a:gd name="connsiteY8" fmla="*/ 827346 h 1375986"/>
                <a:gd name="connsiteX9" fmla="*/ 42203 w 337625"/>
                <a:gd name="connsiteY9" fmla="*/ 925820 h 1375986"/>
                <a:gd name="connsiteX10" fmla="*/ 56271 w 337625"/>
                <a:gd name="connsiteY10" fmla="*/ 982090 h 1375986"/>
                <a:gd name="connsiteX11" fmla="*/ 84406 w 337625"/>
                <a:gd name="connsiteY11" fmla="*/ 1024293 h 1375986"/>
                <a:gd name="connsiteX12" fmla="*/ 112542 w 337625"/>
                <a:gd name="connsiteY12" fmla="*/ 1080564 h 1375986"/>
                <a:gd name="connsiteX13" fmla="*/ 126609 w 337625"/>
                <a:gd name="connsiteY13" fmla="*/ 1122767 h 1375986"/>
                <a:gd name="connsiteX14" fmla="*/ 154745 w 337625"/>
                <a:gd name="connsiteY14" fmla="*/ 1150903 h 1375986"/>
                <a:gd name="connsiteX15" fmla="*/ 211016 w 337625"/>
                <a:gd name="connsiteY15" fmla="*/ 1221241 h 1375986"/>
                <a:gd name="connsiteX16" fmla="*/ 253219 w 337625"/>
                <a:gd name="connsiteY16" fmla="*/ 1291580 h 1375986"/>
                <a:gd name="connsiteX17" fmla="*/ 309489 w 337625"/>
                <a:gd name="connsiteY17" fmla="*/ 1375986 h 1375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7625" h="1375986">
                  <a:moveTo>
                    <a:pt x="337625" y="25487"/>
                  </a:moveTo>
                  <a:cubicBezTo>
                    <a:pt x="261159" y="0"/>
                    <a:pt x="324425" y="6007"/>
                    <a:pt x="267286" y="53623"/>
                  </a:cubicBezTo>
                  <a:cubicBezTo>
                    <a:pt x="251176" y="67048"/>
                    <a:pt x="229773" y="72380"/>
                    <a:pt x="211016" y="81758"/>
                  </a:cubicBezTo>
                  <a:cubicBezTo>
                    <a:pt x="175655" y="187839"/>
                    <a:pt x="227468" y="61192"/>
                    <a:pt x="154745" y="152096"/>
                  </a:cubicBezTo>
                  <a:cubicBezTo>
                    <a:pt x="145481" y="163675"/>
                    <a:pt x="147309" y="181037"/>
                    <a:pt x="140677" y="194300"/>
                  </a:cubicBezTo>
                  <a:cubicBezTo>
                    <a:pt x="122930" y="229794"/>
                    <a:pt x="110577" y="238468"/>
                    <a:pt x="84406" y="264638"/>
                  </a:cubicBezTo>
                  <a:cubicBezTo>
                    <a:pt x="52077" y="361627"/>
                    <a:pt x="77241" y="328073"/>
                    <a:pt x="28136" y="377180"/>
                  </a:cubicBezTo>
                  <a:cubicBezTo>
                    <a:pt x="18840" y="414363"/>
                    <a:pt x="0" y="483363"/>
                    <a:pt x="0" y="517856"/>
                  </a:cubicBezTo>
                  <a:cubicBezTo>
                    <a:pt x="0" y="621126"/>
                    <a:pt x="6147" y="724380"/>
                    <a:pt x="14068" y="827346"/>
                  </a:cubicBezTo>
                  <a:cubicBezTo>
                    <a:pt x="16382" y="857425"/>
                    <a:pt x="33796" y="896396"/>
                    <a:pt x="42203" y="925820"/>
                  </a:cubicBezTo>
                  <a:cubicBezTo>
                    <a:pt x="47514" y="944410"/>
                    <a:pt x="48655" y="964319"/>
                    <a:pt x="56271" y="982090"/>
                  </a:cubicBezTo>
                  <a:cubicBezTo>
                    <a:pt x="62931" y="997630"/>
                    <a:pt x="76018" y="1009613"/>
                    <a:pt x="84406" y="1024293"/>
                  </a:cubicBezTo>
                  <a:cubicBezTo>
                    <a:pt x="94811" y="1042501"/>
                    <a:pt x="104281" y="1061289"/>
                    <a:pt x="112542" y="1080564"/>
                  </a:cubicBezTo>
                  <a:cubicBezTo>
                    <a:pt x="118383" y="1094194"/>
                    <a:pt x="118980" y="1110052"/>
                    <a:pt x="126609" y="1122767"/>
                  </a:cubicBezTo>
                  <a:cubicBezTo>
                    <a:pt x="133433" y="1134140"/>
                    <a:pt x="146459" y="1140546"/>
                    <a:pt x="154745" y="1150903"/>
                  </a:cubicBezTo>
                  <a:cubicBezTo>
                    <a:pt x="225725" y="1239629"/>
                    <a:pt x="143085" y="1153312"/>
                    <a:pt x="211016" y="1221241"/>
                  </a:cubicBezTo>
                  <a:cubicBezTo>
                    <a:pt x="237912" y="1301934"/>
                    <a:pt x="206874" y="1229786"/>
                    <a:pt x="253219" y="1291580"/>
                  </a:cubicBezTo>
                  <a:cubicBezTo>
                    <a:pt x="273508" y="1318632"/>
                    <a:pt x="309489" y="1375986"/>
                    <a:pt x="309489" y="1375986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21381173" flipH="1">
              <a:off x="2794756" y="2336706"/>
              <a:ext cx="260693" cy="1603220"/>
            </a:xfrm>
            <a:custGeom>
              <a:avLst/>
              <a:gdLst>
                <a:gd name="connsiteX0" fmla="*/ 36982 w 332404"/>
                <a:gd name="connsiteY0" fmla="*/ 0 h 1406769"/>
                <a:gd name="connsiteX1" fmla="*/ 22914 w 332404"/>
                <a:gd name="connsiteY1" fmla="*/ 42203 h 1406769"/>
                <a:gd name="connsiteX2" fmla="*/ 51050 w 332404"/>
                <a:gd name="connsiteY2" fmla="*/ 70338 h 1406769"/>
                <a:gd name="connsiteX3" fmla="*/ 107321 w 332404"/>
                <a:gd name="connsiteY3" fmla="*/ 154744 h 1406769"/>
                <a:gd name="connsiteX4" fmla="*/ 191727 w 332404"/>
                <a:gd name="connsiteY4" fmla="*/ 309489 h 1406769"/>
                <a:gd name="connsiteX5" fmla="*/ 233930 w 332404"/>
                <a:gd name="connsiteY5" fmla="*/ 351692 h 1406769"/>
                <a:gd name="connsiteX6" fmla="*/ 276133 w 332404"/>
                <a:gd name="connsiteY6" fmla="*/ 450166 h 1406769"/>
                <a:gd name="connsiteX7" fmla="*/ 304268 w 332404"/>
                <a:gd name="connsiteY7" fmla="*/ 534572 h 1406769"/>
                <a:gd name="connsiteX8" fmla="*/ 332404 w 332404"/>
                <a:gd name="connsiteY8" fmla="*/ 661181 h 1406769"/>
                <a:gd name="connsiteX9" fmla="*/ 318336 w 332404"/>
                <a:gd name="connsiteY9" fmla="*/ 1012873 h 1406769"/>
                <a:gd name="connsiteX10" fmla="*/ 262065 w 332404"/>
                <a:gd name="connsiteY10" fmla="*/ 1153550 h 1406769"/>
                <a:gd name="connsiteX11" fmla="*/ 233930 w 332404"/>
                <a:gd name="connsiteY11" fmla="*/ 1195753 h 1406769"/>
                <a:gd name="connsiteX12" fmla="*/ 219862 w 332404"/>
                <a:gd name="connsiteY12" fmla="*/ 1237956 h 1406769"/>
                <a:gd name="connsiteX13" fmla="*/ 135456 w 332404"/>
                <a:gd name="connsiteY13" fmla="*/ 1308295 h 1406769"/>
                <a:gd name="connsiteX14" fmla="*/ 79185 w 332404"/>
                <a:gd name="connsiteY14" fmla="*/ 1378633 h 1406769"/>
                <a:gd name="connsiteX15" fmla="*/ 22914 w 332404"/>
                <a:gd name="connsiteY15" fmla="*/ 1406769 h 140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2404" h="1406769">
                  <a:moveTo>
                    <a:pt x="36982" y="0"/>
                  </a:moveTo>
                  <a:cubicBezTo>
                    <a:pt x="32293" y="14068"/>
                    <a:pt x="20006" y="27662"/>
                    <a:pt x="22914" y="42203"/>
                  </a:cubicBezTo>
                  <a:cubicBezTo>
                    <a:pt x="25515" y="55209"/>
                    <a:pt x="44226" y="58965"/>
                    <a:pt x="51050" y="70338"/>
                  </a:cubicBezTo>
                  <a:cubicBezTo>
                    <a:pt x="112130" y="172136"/>
                    <a:pt x="0" y="47423"/>
                    <a:pt x="107321" y="154744"/>
                  </a:cubicBezTo>
                  <a:cubicBezTo>
                    <a:pt x="123342" y="186787"/>
                    <a:pt x="159598" y="270935"/>
                    <a:pt x="191727" y="309489"/>
                  </a:cubicBezTo>
                  <a:cubicBezTo>
                    <a:pt x="204463" y="324772"/>
                    <a:pt x="219862" y="337624"/>
                    <a:pt x="233930" y="351692"/>
                  </a:cubicBezTo>
                  <a:cubicBezTo>
                    <a:pt x="271145" y="500549"/>
                    <a:pt x="220618" y="325256"/>
                    <a:pt x="276133" y="450166"/>
                  </a:cubicBezTo>
                  <a:cubicBezTo>
                    <a:pt x="288178" y="477267"/>
                    <a:pt x="294890" y="506437"/>
                    <a:pt x="304268" y="534572"/>
                  </a:cubicBezTo>
                  <a:cubicBezTo>
                    <a:pt x="327357" y="603838"/>
                    <a:pt x="315897" y="562142"/>
                    <a:pt x="332404" y="661181"/>
                  </a:cubicBezTo>
                  <a:cubicBezTo>
                    <a:pt x="327715" y="778412"/>
                    <a:pt x="329637" y="896094"/>
                    <a:pt x="318336" y="1012873"/>
                  </a:cubicBezTo>
                  <a:cubicBezTo>
                    <a:pt x="314978" y="1047577"/>
                    <a:pt x="281256" y="1119966"/>
                    <a:pt x="262065" y="1153550"/>
                  </a:cubicBezTo>
                  <a:cubicBezTo>
                    <a:pt x="253677" y="1168229"/>
                    <a:pt x="241491" y="1180631"/>
                    <a:pt x="233930" y="1195753"/>
                  </a:cubicBezTo>
                  <a:cubicBezTo>
                    <a:pt x="227298" y="1209016"/>
                    <a:pt x="228087" y="1225618"/>
                    <a:pt x="219862" y="1237956"/>
                  </a:cubicBezTo>
                  <a:cubicBezTo>
                    <a:pt x="198197" y="1270453"/>
                    <a:pt x="166599" y="1287533"/>
                    <a:pt x="135456" y="1308295"/>
                  </a:cubicBezTo>
                  <a:cubicBezTo>
                    <a:pt x="120404" y="1330873"/>
                    <a:pt x="103242" y="1362595"/>
                    <a:pt x="79185" y="1378633"/>
                  </a:cubicBezTo>
                  <a:cubicBezTo>
                    <a:pt x="61736" y="1390266"/>
                    <a:pt x="22914" y="1406769"/>
                    <a:pt x="22914" y="140676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1563291" y="3466703"/>
              <a:ext cx="297100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alibri"/>
                <a:cs typeface="Calibri"/>
              </a:rPr>
              <a:t>α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n-US" dirty="0" smtClean="0">
                <a:latin typeface="JaJaDiMJ" pitchFamily="2" charset="0"/>
              </a:rPr>
              <a:t>90 </a:t>
            </a:r>
            <a:r>
              <a:rPr lang="en-US" dirty="0" err="1" smtClean="0">
                <a:latin typeface="JaJaDiMJ" pitchFamily="2" charset="0"/>
              </a:rPr>
              <a:t>wWMÖx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Gi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P‡q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eo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Kv‡Y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bŠKv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Pj‡Q</a:t>
            </a:r>
            <a:endParaRPr lang="en-US" dirty="0">
              <a:latin typeface="JaJaDiMJ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914400" y="2031752"/>
            <a:ext cx="6520736" cy="3303042"/>
            <a:chOff x="1785064" y="2031752"/>
            <a:chExt cx="6520736" cy="3303042"/>
          </a:xfrm>
        </p:grpSpPr>
        <p:grpSp>
          <p:nvGrpSpPr>
            <p:cNvPr id="19" name="Group 18"/>
            <p:cNvGrpSpPr/>
            <p:nvPr/>
          </p:nvGrpSpPr>
          <p:grpSpPr>
            <a:xfrm>
              <a:off x="1785064" y="2031752"/>
              <a:ext cx="2482136" cy="3302248"/>
              <a:chOff x="1785064" y="2031752"/>
              <a:chExt cx="2482136" cy="3302248"/>
            </a:xfrm>
          </p:grpSpPr>
          <p:sp>
            <p:nvSpPr>
              <p:cNvPr id="5" name="Freeform 4"/>
              <p:cNvSpPr/>
              <p:nvPr/>
            </p:nvSpPr>
            <p:spPr>
              <a:xfrm rot="19172476">
                <a:off x="2098873" y="2130515"/>
                <a:ext cx="193387" cy="1862782"/>
              </a:xfrm>
              <a:custGeom>
                <a:avLst/>
                <a:gdLst>
                  <a:gd name="connsiteX0" fmla="*/ 337625 w 337625"/>
                  <a:gd name="connsiteY0" fmla="*/ 25487 h 1375986"/>
                  <a:gd name="connsiteX1" fmla="*/ 267286 w 337625"/>
                  <a:gd name="connsiteY1" fmla="*/ 53623 h 1375986"/>
                  <a:gd name="connsiteX2" fmla="*/ 211016 w 337625"/>
                  <a:gd name="connsiteY2" fmla="*/ 81758 h 1375986"/>
                  <a:gd name="connsiteX3" fmla="*/ 154745 w 337625"/>
                  <a:gd name="connsiteY3" fmla="*/ 152096 h 1375986"/>
                  <a:gd name="connsiteX4" fmla="*/ 140677 w 337625"/>
                  <a:gd name="connsiteY4" fmla="*/ 194300 h 1375986"/>
                  <a:gd name="connsiteX5" fmla="*/ 84406 w 337625"/>
                  <a:gd name="connsiteY5" fmla="*/ 264638 h 1375986"/>
                  <a:gd name="connsiteX6" fmla="*/ 28136 w 337625"/>
                  <a:gd name="connsiteY6" fmla="*/ 377180 h 1375986"/>
                  <a:gd name="connsiteX7" fmla="*/ 0 w 337625"/>
                  <a:gd name="connsiteY7" fmla="*/ 517856 h 1375986"/>
                  <a:gd name="connsiteX8" fmla="*/ 14068 w 337625"/>
                  <a:gd name="connsiteY8" fmla="*/ 827346 h 1375986"/>
                  <a:gd name="connsiteX9" fmla="*/ 42203 w 337625"/>
                  <a:gd name="connsiteY9" fmla="*/ 925820 h 1375986"/>
                  <a:gd name="connsiteX10" fmla="*/ 56271 w 337625"/>
                  <a:gd name="connsiteY10" fmla="*/ 982090 h 1375986"/>
                  <a:gd name="connsiteX11" fmla="*/ 84406 w 337625"/>
                  <a:gd name="connsiteY11" fmla="*/ 1024293 h 1375986"/>
                  <a:gd name="connsiteX12" fmla="*/ 112542 w 337625"/>
                  <a:gd name="connsiteY12" fmla="*/ 1080564 h 1375986"/>
                  <a:gd name="connsiteX13" fmla="*/ 126609 w 337625"/>
                  <a:gd name="connsiteY13" fmla="*/ 1122767 h 1375986"/>
                  <a:gd name="connsiteX14" fmla="*/ 154745 w 337625"/>
                  <a:gd name="connsiteY14" fmla="*/ 1150903 h 1375986"/>
                  <a:gd name="connsiteX15" fmla="*/ 211016 w 337625"/>
                  <a:gd name="connsiteY15" fmla="*/ 1221241 h 1375986"/>
                  <a:gd name="connsiteX16" fmla="*/ 253219 w 337625"/>
                  <a:gd name="connsiteY16" fmla="*/ 1291580 h 1375986"/>
                  <a:gd name="connsiteX17" fmla="*/ 309489 w 337625"/>
                  <a:gd name="connsiteY17" fmla="*/ 1375986 h 1375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7625" h="1375986">
                    <a:moveTo>
                      <a:pt x="337625" y="25487"/>
                    </a:moveTo>
                    <a:cubicBezTo>
                      <a:pt x="261159" y="0"/>
                      <a:pt x="324425" y="6007"/>
                      <a:pt x="267286" y="53623"/>
                    </a:cubicBezTo>
                    <a:cubicBezTo>
                      <a:pt x="251176" y="67048"/>
                      <a:pt x="229773" y="72380"/>
                      <a:pt x="211016" y="81758"/>
                    </a:cubicBezTo>
                    <a:cubicBezTo>
                      <a:pt x="175655" y="187839"/>
                      <a:pt x="227468" y="61192"/>
                      <a:pt x="154745" y="152096"/>
                    </a:cubicBezTo>
                    <a:cubicBezTo>
                      <a:pt x="145481" y="163675"/>
                      <a:pt x="147309" y="181037"/>
                      <a:pt x="140677" y="194300"/>
                    </a:cubicBezTo>
                    <a:cubicBezTo>
                      <a:pt x="122930" y="229794"/>
                      <a:pt x="110577" y="238468"/>
                      <a:pt x="84406" y="264638"/>
                    </a:cubicBezTo>
                    <a:cubicBezTo>
                      <a:pt x="52077" y="361627"/>
                      <a:pt x="77241" y="328073"/>
                      <a:pt x="28136" y="377180"/>
                    </a:cubicBezTo>
                    <a:cubicBezTo>
                      <a:pt x="18840" y="414363"/>
                      <a:pt x="0" y="483363"/>
                      <a:pt x="0" y="517856"/>
                    </a:cubicBezTo>
                    <a:cubicBezTo>
                      <a:pt x="0" y="621126"/>
                      <a:pt x="6147" y="724380"/>
                      <a:pt x="14068" y="827346"/>
                    </a:cubicBezTo>
                    <a:cubicBezTo>
                      <a:pt x="16382" y="857425"/>
                      <a:pt x="33796" y="896396"/>
                      <a:pt x="42203" y="925820"/>
                    </a:cubicBezTo>
                    <a:cubicBezTo>
                      <a:pt x="47514" y="944410"/>
                      <a:pt x="48655" y="964319"/>
                      <a:pt x="56271" y="982090"/>
                    </a:cubicBezTo>
                    <a:cubicBezTo>
                      <a:pt x="62931" y="997630"/>
                      <a:pt x="76018" y="1009613"/>
                      <a:pt x="84406" y="1024293"/>
                    </a:cubicBezTo>
                    <a:cubicBezTo>
                      <a:pt x="94811" y="1042501"/>
                      <a:pt x="104281" y="1061289"/>
                      <a:pt x="112542" y="1080564"/>
                    </a:cubicBezTo>
                    <a:cubicBezTo>
                      <a:pt x="118383" y="1094194"/>
                      <a:pt x="118980" y="1110052"/>
                      <a:pt x="126609" y="1122767"/>
                    </a:cubicBezTo>
                    <a:cubicBezTo>
                      <a:pt x="133433" y="1134140"/>
                      <a:pt x="146459" y="1140546"/>
                      <a:pt x="154745" y="1150903"/>
                    </a:cubicBezTo>
                    <a:cubicBezTo>
                      <a:pt x="225725" y="1239629"/>
                      <a:pt x="143085" y="1153312"/>
                      <a:pt x="211016" y="1221241"/>
                    </a:cubicBezTo>
                    <a:cubicBezTo>
                      <a:pt x="237912" y="1301934"/>
                      <a:pt x="206874" y="1229786"/>
                      <a:pt x="253219" y="1291580"/>
                    </a:cubicBezTo>
                    <a:cubicBezTo>
                      <a:pt x="273508" y="1318632"/>
                      <a:pt x="309489" y="1375986"/>
                      <a:pt x="309489" y="1375986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 rot="19172476">
                <a:off x="2247679" y="2031752"/>
                <a:ext cx="190397" cy="1904456"/>
              </a:xfrm>
              <a:custGeom>
                <a:avLst/>
                <a:gdLst>
                  <a:gd name="connsiteX0" fmla="*/ 36982 w 332404"/>
                  <a:gd name="connsiteY0" fmla="*/ 0 h 1406769"/>
                  <a:gd name="connsiteX1" fmla="*/ 22914 w 332404"/>
                  <a:gd name="connsiteY1" fmla="*/ 42203 h 1406769"/>
                  <a:gd name="connsiteX2" fmla="*/ 51050 w 332404"/>
                  <a:gd name="connsiteY2" fmla="*/ 70338 h 1406769"/>
                  <a:gd name="connsiteX3" fmla="*/ 107321 w 332404"/>
                  <a:gd name="connsiteY3" fmla="*/ 154744 h 1406769"/>
                  <a:gd name="connsiteX4" fmla="*/ 191727 w 332404"/>
                  <a:gd name="connsiteY4" fmla="*/ 309489 h 1406769"/>
                  <a:gd name="connsiteX5" fmla="*/ 233930 w 332404"/>
                  <a:gd name="connsiteY5" fmla="*/ 351692 h 1406769"/>
                  <a:gd name="connsiteX6" fmla="*/ 276133 w 332404"/>
                  <a:gd name="connsiteY6" fmla="*/ 450166 h 1406769"/>
                  <a:gd name="connsiteX7" fmla="*/ 304268 w 332404"/>
                  <a:gd name="connsiteY7" fmla="*/ 534572 h 1406769"/>
                  <a:gd name="connsiteX8" fmla="*/ 332404 w 332404"/>
                  <a:gd name="connsiteY8" fmla="*/ 661181 h 1406769"/>
                  <a:gd name="connsiteX9" fmla="*/ 318336 w 332404"/>
                  <a:gd name="connsiteY9" fmla="*/ 1012873 h 1406769"/>
                  <a:gd name="connsiteX10" fmla="*/ 262065 w 332404"/>
                  <a:gd name="connsiteY10" fmla="*/ 1153550 h 1406769"/>
                  <a:gd name="connsiteX11" fmla="*/ 233930 w 332404"/>
                  <a:gd name="connsiteY11" fmla="*/ 1195753 h 1406769"/>
                  <a:gd name="connsiteX12" fmla="*/ 219862 w 332404"/>
                  <a:gd name="connsiteY12" fmla="*/ 1237956 h 1406769"/>
                  <a:gd name="connsiteX13" fmla="*/ 135456 w 332404"/>
                  <a:gd name="connsiteY13" fmla="*/ 1308295 h 1406769"/>
                  <a:gd name="connsiteX14" fmla="*/ 79185 w 332404"/>
                  <a:gd name="connsiteY14" fmla="*/ 1378633 h 1406769"/>
                  <a:gd name="connsiteX15" fmla="*/ 22914 w 332404"/>
                  <a:gd name="connsiteY15" fmla="*/ 1406769 h 140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2404" h="1406769">
                    <a:moveTo>
                      <a:pt x="36982" y="0"/>
                    </a:moveTo>
                    <a:cubicBezTo>
                      <a:pt x="32293" y="14068"/>
                      <a:pt x="20006" y="27662"/>
                      <a:pt x="22914" y="42203"/>
                    </a:cubicBezTo>
                    <a:cubicBezTo>
                      <a:pt x="25515" y="55209"/>
                      <a:pt x="44226" y="58965"/>
                      <a:pt x="51050" y="70338"/>
                    </a:cubicBezTo>
                    <a:cubicBezTo>
                      <a:pt x="112130" y="172136"/>
                      <a:pt x="0" y="47423"/>
                      <a:pt x="107321" y="154744"/>
                    </a:cubicBezTo>
                    <a:cubicBezTo>
                      <a:pt x="123342" y="186787"/>
                      <a:pt x="159598" y="270935"/>
                      <a:pt x="191727" y="309489"/>
                    </a:cubicBezTo>
                    <a:cubicBezTo>
                      <a:pt x="204463" y="324772"/>
                      <a:pt x="219862" y="337624"/>
                      <a:pt x="233930" y="351692"/>
                    </a:cubicBezTo>
                    <a:cubicBezTo>
                      <a:pt x="271145" y="500549"/>
                      <a:pt x="220618" y="325256"/>
                      <a:pt x="276133" y="450166"/>
                    </a:cubicBezTo>
                    <a:cubicBezTo>
                      <a:pt x="288178" y="477267"/>
                      <a:pt x="294890" y="506437"/>
                      <a:pt x="304268" y="534572"/>
                    </a:cubicBezTo>
                    <a:cubicBezTo>
                      <a:pt x="327357" y="603838"/>
                      <a:pt x="315897" y="562142"/>
                      <a:pt x="332404" y="661181"/>
                    </a:cubicBezTo>
                    <a:cubicBezTo>
                      <a:pt x="327715" y="778412"/>
                      <a:pt x="329637" y="896094"/>
                      <a:pt x="318336" y="1012873"/>
                    </a:cubicBezTo>
                    <a:cubicBezTo>
                      <a:pt x="314978" y="1047577"/>
                      <a:pt x="281256" y="1119966"/>
                      <a:pt x="262065" y="1153550"/>
                    </a:cubicBezTo>
                    <a:cubicBezTo>
                      <a:pt x="253677" y="1168229"/>
                      <a:pt x="241491" y="1180631"/>
                      <a:pt x="233930" y="1195753"/>
                    </a:cubicBezTo>
                    <a:cubicBezTo>
                      <a:pt x="227298" y="1209016"/>
                      <a:pt x="228087" y="1225618"/>
                      <a:pt x="219862" y="1237956"/>
                    </a:cubicBezTo>
                    <a:cubicBezTo>
                      <a:pt x="198197" y="1270453"/>
                      <a:pt x="166599" y="1287533"/>
                      <a:pt x="135456" y="1308295"/>
                    </a:cubicBezTo>
                    <a:cubicBezTo>
                      <a:pt x="120404" y="1330873"/>
                      <a:pt x="103242" y="1362595"/>
                      <a:pt x="79185" y="1378633"/>
                    </a:cubicBezTo>
                    <a:cubicBezTo>
                      <a:pt x="61736" y="1390266"/>
                      <a:pt x="22914" y="1406769"/>
                      <a:pt x="22914" y="1406769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19172476" flipV="1">
                <a:off x="1785064" y="2648352"/>
                <a:ext cx="257850" cy="76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9172476" flipV="1">
                <a:off x="2155473" y="3065944"/>
                <a:ext cx="347157" cy="1015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9172476" flipV="1">
                <a:off x="2455445" y="3367045"/>
                <a:ext cx="308211" cy="888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1828800" y="2895600"/>
                <a:ext cx="2590800" cy="2286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4266406" y="2134394"/>
              <a:ext cx="4039394" cy="3200400"/>
              <a:chOff x="4342606" y="2134394"/>
              <a:chExt cx="4039394" cy="3200400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4343400" y="5257800"/>
                <a:ext cx="4038600" cy="76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2743200" y="3733800"/>
                <a:ext cx="3200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848600" cy="762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JaJaDiMJ" pitchFamily="2" charset="0"/>
              </a:rPr>
              <a:t>‡f±‡ii </a:t>
            </a:r>
            <a:r>
              <a:rPr lang="en-US" sz="3600" dirty="0" err="1" smtClean="0">
                <a:latin typeface="JaJaDiMJ" pitchFamily="2" charset="0"/>
              </a:rPr>
              <a:t>b`xcvi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nIqvi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AsK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Ki‡Z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hv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g‡b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ivL‡Z</a:t>
            </a:r>
            <a:r>
              <a:rPr lang="en-US" sz="3600" dirty="0" smtClean="0">
                <a:latin typeface="JaJaDi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n‡e</a:t>
            </a:r>
            <a:endParaRPr lang="en-US" sz="3600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 err="1" smtClean="0">
                <a:latin typeface="TonnyBanglaMJ" pitchFamily="2" charset="0"/>
              </a:rPr>
              <a:t>g‡b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ivL‡Z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n‡e</a:t>
            </a:r>
            <a:r>
              <a:rPr lang="en-US" sz="3600" dirty="0" smtClean="0">
                <a:latin typeface="TonnyBanglaMJ" pitchFamily="2" charset="0"/>
              </a:rPr>
              <a:t> †¯ª</a:t>
            </a:r>
            <a:r>
              <a:rPr lang="en-US" sz="3600" dirty="0" err="1" smtClean="0">
                <a:latin typeface="TonnyBanglaMJ" pitchFamily="2" charset="0"/>
              </a:rPr>
              <a:t>v‡Zi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eM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KLbI</a:t>
            </a:r>
            <a:r>
              <a:rPr lang="en-US" sz="3600" dirty="0" smtClean="0">
                <a:latin typeface="TonnyBanglaMJ" pitchFamily="2" charset="0"/>
              </a:rPr>
              <a:t> ‡</a:t>
            </a:r>
            <a:r>
              <a:rPr lang="en-US" sz="3600" dirty="0" err="1" smtClean="0">
                <a:latin typeface="TonnyBanglaMJ" pitchFamily="2" charset="0"/>
              </a:rPr>
              <a:t>bŠKv‡K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b`x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cvi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n‡Z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mn‡hvMxZv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K‡ibv</a:t>
            </a:r>
            <a:r>
              <a:rPr lang="en-US" sz="3600" dirty="0" smtClean="0">
                <a:latin typeface="TonnyBanglaMJ" pitchFamily="2" charset="0"/>
              </a:rPr>
              <a:t> </a:t>
            </a:r>
          </a:p>
          <a:p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KviY</a:t>
            </a:r>
            <a:r>
              <a:rPr lang="en-US" sz="3600" dirty="0" smtClean="0">
                <a:latin typeface="TonnyBanglaMJ" pitchFamily="2" charset="0"/>
              </a:rPr>
              <a:t> †¯ª</a:t>
            </a:r>
            <a:r>
              <a:rPr lang="en-US" sz="3600" dirty="0" err="1" smtClean="0">
                <a:latin typeface="TonnyBanglaMJ" pitchFamily="2" charset="0"/>
              </a:rPr>
              <a:t>v‡Zi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e‡Mi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b`xi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cÖ¯Í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eivei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A_©vr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Djø</a:t>
            </a:r>
            <a:r>
              <a:rPr lang="en-US" sz="3600" dirty="0" smtClean="0">
                <a:latin typeface="TonnyBanglaMJ" pitchFamily="2" charset="0"/>
              </a:rPr>
              <a:t>¤^ </a:t>
            </a:r>
            <a:r>
              <a:rPr lang="en-US" sz="3600" dirty="0" err="1" smtClean="0">
                <a:latin typeface="TonnyBanglaMJ" pitchFamily="2" charset="0"/>
              </a:rPr>
              <a:t>Dcvsk</a:t>
            </a:r>
            <a:r>
              <a:rPr lang="en-US" sz="3600" dirty="0" smtClean="0">
                <a:latin typeface="TonnyBanglaMJ" pitchFamily="2" charset="0"/>
              </a:rPr>
              <a:t>               </a:t>
            </a:r>
            <a:r>
              <a:rPr lang="en-US" sz="3600" dirty="0" smtClean="0">
                <a:latin typeface="+mj-lt"/>
              </a:rPr>
              <a:t>=0  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GLv‡b</a:t>
            </a:r>
            <a:r>
              <a:rPr lang="en-US" sz="3600" dirty="0" smtClean="0">
                <a:latin typeface="TonnyBanglaMJ" pitchFamily="2" charset="0"/>
              </a:rPr>
              <a:t>  </a:t>
            </a:r>
            <a:r>
              <a:rPr lang="el-GR" sz="3600" dirty="0" smtClean="0">
                <a:latin typeface="Calibri"/>
                <a:cs typeface="Calibri"/>
              </a:rPr>
              <a:t>α</a:t>
            </a:r>
            <a:r>
              <a:rPr lang="en-US" sz="3600" dirty="0" smtClean="0">
                <a:latin typeface="Calibri"/>
                <a:cs typeface="Calibri"/>
              </a:rPr>
              <a:t>=0 </a:t>
            </a:r>
            <a:r>
              <a:rPr lang="en-US" sz="3600" dirty="0" err="1" smtClean="0">
                <a:latin typeface="JaJaDiMJ" pitchFamily="2" charset="0"/>
                <a:cs typeface="Calibri"/>
              </a:rPr>
              <a:t>wWwMÖ</a:t>
            </a:r>
            <a:endParaRPr lang="en-US" sz="3600" dirty="0" smtClean="0">
              <a:latin typeface="+mj-lt"/>
            </a:endParaRPr>
          </a:p>
          <a:p>
            <a:pPr lvl="0"/>
            <a:r>
              <a:rPr lang="en-US" sz="3600" dirty="0" err="1" smtClean="0">
                <a:latin typeface="TonnyBanglaMJ" pitchFamily="2" charset="0"/>
              </a:rPr>
              <a:t>b`x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cvi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nIqvi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Rb</a:t>
            </a:r>
            <a:r>
              <a:rPr lang="en-US" sz="3600" dirty="0" smtClean="0">
                <a:latin typeface="TonnyBanglaMJ" pitchFamily="2" charset="0"/>
              </a:rPr>
              <a:t>¨ </a:t>
            </a:r>
            <a:r>
              <a:rPr lang="en-US" sz="3600" dirty="0" err="1" smtClean="0">
                <a:latin typeface="TonnyBanglaMJ" pitchFamily="2" charset="0"/>
              </a:rPr>
              <a:t>ïaygvÎ</a:t>
            </a:r>
            <a:r>
              <a:rPr lang="en-US" sz="3600" dirty="0" smtClean="0">
                <a:latin typeface="TonnyBanglaMJ" pitchFamily="2" charset="0"/>
              </a:rPr>
              <a:t> ‡</a:t>
            </a:r>
            <a:r>
              <a:rPr lang="en-US" sz="3600" dirty="0" err="1" smtClean="0">
                <a:latin typeface="TonnyBanglaMJ" pitchFamily="2" charset="0"/>
              </a:rPr>
              <a:t>bŠKvi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e‡Mi</a:t>
            </a:r>
            <a:r>
              <a:rPr lang="en-US" sz="3600" dirty="0" smtClean="0">
                <a:latin typeface="TonnyBanglaMJ" pitchFamily="2" charset="0"/>
              </a:rPr>
              <a:t> j¤^ </a:t>
            </a:r>
            <a:r>
              <a:rPr lang="en-US" sz="3600" dirty="0" err="1" smtClean="0">
                <a:latin typeface="TonnyBanglaMJ" pitchFamily="2" charset="0"/>
              </a:rPr>
              <a:t>Dcvsk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KvR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K‡i</a:t>
            </a:r>
            <a:r>
              <a:rPr lang="en-US" sz="3600" dirty="0" smtClean="0">
                <a:latin typeface="TonnyBanglaMJ" pitchFamily="2" charset="0"/>
              </a:rPr>
              <a:t>| †</a:t>
            </a:r>
            <a:r>
              <a:rPr lang="en-US" sz="3600" dirty="0" err="1" smtClean="0">
                <a:latin typeface="TonnyBanglaMJ" pitchFamily="2" charset="0"/>
              </a:rPr>
              <a:t>bŠKvi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eMi</a:t>
            </a:r>
            <a:r>
              <a:rPr lang="en-US" sz="3600" dirty="0" smtClean="0">
                <a:latin typeface="TonnyBanglaMJ" pitchFamily="2" charset="0"/>
              </a:rPr>
              <a:t> j¤^ </a:t>
            </a:r>
            <a:r>
              <a:rPr lang="en-US" sz="3600" dirty="0" err="1" smtClean="0">
                <a:latin typeface="TonnyBanglaMJ" pitchFamily="2" charset="0"/>
              </a:rPr>
              <a:t>Dcvsk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+mj-lt"/>
              </a:rPr>
              <a:t>usin</a:t>
            </a:r>
            <a:r>
              <a:rPr lang="el-GR" sz="3600" dirty="0" smtClean="0">
                <a:latin typeface="Calibri"/>
                <a:cs typeface="Calibri"/>
              </a:rPr>
              <a:t>α</a:t>
            </a:r>
            <a:endParaRPr lang="en-US" sz="3600" dirty="0" smtClean="0">
              <a:latin typeface="TonnyBanglaMJ" pitchFamily="2" charset="0"/>
            </a:endParaRPr>
          </a:p>
          <a:p>
            <a:r>
              <a:rPr lang="en-US" sz="3600" dirty="0" err="1" smtClean="0">
                <a:latin typeface="TonnyBanglaMJ" pitchFamily="2" charset="0"/>
              </a:rPr>
              <a:t>b`xi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cÖ</a:t>
            </a:r>
            <a:r>
              <a:rPr lang="en-US" sz="3600" dirty="0" smtClean="0">
                <a:latin typeface="TonnyBanglaMJ" pitchFamily="2" charset="0"/>
              </a:rPr>
              <a:t>¯’ </a:t>
            </a:r>
            <a:r>
              <a:rPr lang="en-US" sz="3600" dirty="0" smtClean="0">
                <a:latin typeface="+mj-lt"/>
              </a:rPr>
              <a:t>d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n‡j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b`x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cvi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n‡Z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mgq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jvM‡e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smtClean="0"/>
              <a:t>t=</a:t>
            </a:r>
          </a:p>
          <a:p>
            <a:pPr lvl="0">
              <a:buNone/>
            </a:pPr>
            <a:endParaRPr lang="en-US" dirty="0" smtClean="0">
              <a:latin typeface="TonnyBanglaMJ" pitchFamily="2" charset="0"/>
            </a:endParaRPr>
          </a:p>
          <a:p>
            <a:pPr lvl="0"/>
            <a:endParaRPr lang="en-US" dirty="0" smtClean="0">
              <a:latin typeface="TonnyBanglaMJ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3810000"/>
            <a:ext cx="977462" cy="457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5579076"/>
            <a:ext cx="609600" cy="5931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ver animited 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382000" cy="4713642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28600" y="1600200"/>
            <a:ext cx="8305800" cy="3581400"/>
            <a:chOff x="304800" y="1752600"/>
            <a:chExt cx="8305800" cy="3581400"/>
          </a:xfrm>
          <a:noFill/>
        </p:grpSpPr>
        <p:sp>
          <p:nvSpPr>
            <p:cNvPr id="2" name="Rectangle 1"/>
            <p:cNvSpPr/>
            <p:nvPr/>
          </p:nvSpPr>
          <p:spPr>
            <a:xfrm>
              <a:off x="304800" y="1752600"/>
              <a:ext cx="8305800" cy="3581400"/>
            </a:xfrm>
            <a:prstGeom prst="rect">
              <a:avLst/>
            </a:prstGeom>
            <a:grp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>
              <a:stCxn id="2" idx="2"/>
            </p:cNvCxnSpPr>
            <p:nvPr/>
          </p:nvCxnSpPr>
          <p:spPr>
            <a:xfrm rot="5400000" flipH="1">
              <a:off x="1581150" y="2457450"/>
              <a:ext cx="2971800" cy="2781300"/>
            </a:xfrm>
            <a:prstGeom prst="straightConnector1">
              <a:avLst/>
            </a:prstGeom>
            <a:grpFill/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2" idx="2"/>
            </p:cNvCxnSpPr>
            <p:nvPr/>
          </p:nvCxnSpPr>
          <p:spPr>
            <a:xfrm rot="5400000" flipH="1" flipV="1">
              <a:off x="2876550" y="3714750"/>
              <a:ext cx="3200400" cy="38100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2"/>
            </p:cNvCxnSpPr>
            <p:nvPr/>
          </p:nvCxnSpPr>
          <p:spPr>
            <a:xfrm rot="5400000" flipH="1" flipV="1">
              <a:off x="4248150" y="2495550"/>
              <a:ext cx="3048000" cy="2628900"/>
            </a:xfrm>
            <a:prstGeom prst="straightConnector1">
              <a:avLst/>
            </a:prstGeom>
            <a:grpFill/>
            <a:ln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boa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90728">
            <a:off x="4954201" y="3028535"/>
            <a:ext cx="1580654" cy="73167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2" name="Picture 11" descr="boa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18563">
            <a:off x="3555345" y="2661562"/>
            <a:ext cx="1580654" cy="73167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3" name="Picture 12" descr="boat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5977">
            <a:off x="1679052" y="2770570"/>
            <a:ext cx="1580654" cy="73167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JaJaDiMJ" pitchFamily="2" charset="0"/>
              </a:rPr>
              <a:t>Pjgvb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458200" cy="52578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latin typeface="TonnyBanglaMJ" pitchFamily="2" charset="0"/>
              </a:rPr>
              <a:t>hw` †</a:t>
            </a:r>
            <a:r>
              <a:rPr lang="en-US" sz="3600" dirty="0" err="1" smtClean="0">
                <a:latin typeface="TonnyBanglaMJ" pitchFamily="2" charset="0"/>
              </a:rPr>
              <a:t>bŠKv</a:t>
            </a:r>
            <a:r>
              <a:rPr lang="en-US" sz="3600" dirty="0" smtClean="0">
                <a:latin typeface="TonnyBanglaMJ" pitchFamily="2" charset="0"/>
              </a:rPr>
              <a:t> 90</a:t>
            </a:r>
            <a:r>
              <a:rPr lang="en-US" sz="3600" baseline="30000" dirty="0" smtClean="0">
                <a:latin typeface="TonnyBanglaMJ" pitchFamily="2" charset="0"/>
              </a:rPr>
              <a:t>0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Gi</a:t>
            </a:r>
            <a:r>
              <a:rPr lang="en-US" sz="3600" dirty="0" smtClean="0">
                <a:latin typeface="TonnyBanglaMJ" pitchFamily="2" charset="0"/>
              </a:rPr>
              <a:t> ‡</a:t>
            </a:r>
            <a:r>
              <a:rPr lang="en-US" sz="3600" dirty="0" err="1" smtClean="0">
                <a:latin typeface="TonnyBanglaMJ" pitchFamily="2" charset="0"/>
              </a:rPr>
              <a:t>ekx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ev</a:t>
            </a:r>
            <a:r>
              <a:rPr lang="en-US" sz="3600" dirty="0" smtClean="0">
                <a:latin typeface="TonnyBanglaMJ" pitchFamily="2" charset="0"/>
              </a:rPr>
              <a:t> Kg †</a:t>
            </a:r>
            <a:r>
              <a:rPr lang="en-US" sz="3600" dirty="0" err="1" smtClean="0">
                <a:latin typeface="TonnyBanglaMJ" pitchFamily="2" charset="0"/>
              </a:rPr>
              <a:t>Kv‡b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Pvjv‡bv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nq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Z‡e</a:t>
            </a:r>
            <a:r>
              <a:rPr lang="en-US" sz="3600" dirty="0" smtClean="0">
                <a:latin typeface="TonnyBanglaMJ" pitchFamily="2" charset="0"/>
              </a:rPr>
              <a:t> †¯ª</a:t>
            </a:r>
            <a:r>
              <a:rPr lang="en-US" sz="3600" dirty="0" err="1" smtClean="0">
                <a:latin typeface="TonnyBanglaMJ" pitchFamily="2" charset="0"/>
              </a:rPr>
              <a:t>v‡Zi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w`‡K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bŠKvi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jwä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eM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n‡e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bŠKvi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e‡Mi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Abyf‚wgK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JaJaDiMJ" pitchFamily="2" charset="0"/>
              </a:rPr>
              <a:t>Dcvsk</a:t>
            </a:r>
            <a:r>
              <a:rPr lang="en-US" sz="3600" dirty="0" smtClean="0">
                <a:latin typeface="TonnyBanglaMJ" pitchFamily="2" charset="0"/>
              </a:rPr>
              <a:t> I †¯ª</a:t>
            </a:r>
            <a:r>
              <a:rPr lang="en-US" sz="3600" dirty="0" err="1" smtClean="0">
                <a:latin typeface="TonnyBanglaMJ" pitchFamily="2" charset="0"/>
              </a:rPr>
              <a:t>v‡Zi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e‡Mi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hvMd‡ji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mgvb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A_©vr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/>
              <a:t>v+ucos</a:t>
            </a:r>
            <a:r>
              <a:rPr lang="el-GR" sz="3600" dirty="0" smtClean="0">
                <a:latin typeface="Calibri"/>
                <a:cs typeface="Calibri"/>
              </a:rPr>
              <a:t>α</a:t>
            </a:r>
            <a:endParaRPr lang="en-US" sz="3600" dirty="0" smtClean="0">
              <a:latin typeface="TonnyBanglaMJ" pitchFamily="2" charset="0"/>
            </a:endParaRPr>
          </a:p>
          <a:p>
            <a:pPr lvl="0"/>
            <a:r>
              <a:rPr lang="en-US" sz="3600" dirty="0" smtClean="0">
                <a:latin typeface="TonnyBanglaMJ" pitchFamily="2" charset="0"/>
              </a:rPr>
              <a:t>G †</a:t>
            </a:r>
            <a:r>
              <a:rPr lang="en-US" sz="3600" dirty="0" err="1" smtClean="0">
                <a:latin typeface="TonnyBanglaMJ" pitchFamily="2" charset="0"/>
              </a:rPr>
              <a:t>ÿ‡Î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g‡b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ivL‡Z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n‡e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Kv‡Yi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gvb</a:t>
            </a:r>
            <a:r>
              <a:rPr lang="en-US" sz="3600" dirty="0" smtClean="0">
                <a:latin typeface="TonnyBanglaMJ" pitchFamily="2" charset="0"/>
              </a:rPr>
              <a:t> α=90</a:t>
            </a:r>
            <a:r>
              <a:rPr lang="en-US" sz="3600" baseline="30000" dirty="0" smtClean="0">
                <a:latin typeface="TonnyBanglaMJ" pitchFamily="2" charset="0"/>
              </a:rPr>
              <a:t>0</a:t>
            </a:r>
            <a:r>
              <a:rPr lang="en-US" sz="3600" dirty="0" smtClean="0">
                <a:latin typeface="TonnyBanglaMJ" pitchFamily="2" charset="0"/>
              </a:rPr>
              <a:t>Gi †</a:t>
            </a:r>
            <a:r>
              <a:rPr lang="en-US" sz="3600" dirty="0" err="1" smtClean="0">
                <a:latin typeface="TonnyBanglaMJ" pitchFamily="2" charset="0"/>
              </a:rPr>
              <a:t>ekx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n‡j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/>
              <a:t>ucos</a:t>
            </a:r>
            <a:r>
              <a:rPr lang="el-GR" sz="3600" dirty="0" smtClean="0">
                <a:latin typeface="Calibri"/>
                <a:cs typeface="Calibri"/>
              </a:rPr>
              <a:t>α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gvb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FYvZ¥K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nq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d‡j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jwä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e‡Mi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gvb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K‡g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hvq</a:t>
            </a:r>
            <a:r>
              <a:rPr lang="en-US" sz="3600" dirty="0" smtClean="0">
                <a:latin typeface="TonnyBanglaMJ" pitchFamily="2" charset="0"/>
              </a:rPr>
              <a:t>| </a:t>
            </a:r>
          </a:p>
          <a:p>
            <a:pPr lvl="0"/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smtClean="0"/>
              <a:t>t </a:t>
            </a:r>
            <a:r>
              <a:rPr lang="en-US" sz="3600" dirty="0" err="1" smtClean="0">
                <a:latin typeface="TonnyBanglaMJ" pitchFamily="2" charset="0"/>
              </a:rPr>
              <a:t>mg‡q</a:t>
            </a:r>
            <a:r>
              <a:rPr lang="en-US" sz="3600" dirty="0" smtClean="0">
                <a:latin typeface="TonnyBanglaMJ" pitchFamily="2" charset="0"/>
              </a:rPr>
              <a:t> †¯ª</a:t>
            </a:r>
            <a:r>
              <a:rPr lang="en-US" sz="3600" dirty="0" err="1" smtClean="0">
                <a:latin typeface="TonnyBanglaMJ" pitchFamily="2" charset="0"/>
              </a:rPr>
              <a:t>v‡Zi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w`‡K</a:t>
            </a:r>
            <a:r>
              <a:rPr lang="en-US" sz="3600" dirty="0" smtClean="0">
                <a:latin typeface="TonnyBanglaMJ" pitchFamily="2" charset="0"/>
              </a:rPr>
              <a:t> †</a:t>
            </a:r>
            <a:r>
              <a:rPr lang="en-US" sz="3600" dirty="0" err="1" smtClean="0">
                <a:latin typeface="TonnyBanglaMJ" pitchFamily="2" charset="0"/>
              </a:rPr>
              <a:t>bŠKvi</a:t>
            </a:r>
            <a:r>
              <a:rPr lang="en-US" sz="3600" dirty="0" smtClean="0">
                <a:latin typeface="TonnyBanglaMJ" pitchFamily="2" charset="0"/>
              </a:rPr>
              <a:t> </a:t>
            </a:r>
            <a:r>
              <a:rPr lang="en-US" sz="3600" dirty="0" err="1" smtClean="0">
                <a:latin typeface="TonnyBanglaMJ" pitchFamily="2" charset="0"/>
              </a:rPr>
              <a:t>miY</a:t>
            </a:r>
            <a:r>
              <a:rPr lang="en-US" sz="3600" dirty="0" smtClean="0">
                <a:latin typeface="TonnyBanglaMJ" pitchFamily="2" charset="0"/>
              </a:rPr>
              <a:t>   </a:t>
            </a:r>
            <a:r>
              <a:rPr lang="en-US" sz="3600" dirty="0" smtClean="0"/>
              <a:t>s=( </a:t>
            </a:r>
            <a:r>
              <a:rPr lang="en-US" sz="3600" dirty="0" err="1" smtClean="0"/>
              <a:t>v+ucos</a:t>
            </a:r>
            <a:r>
              <a:rPr lang="el-GR" sz="3600" dirty="0" smtClean="0">
                <a:latin typeface="Calibri"/>
                <a:cs typeface="Calibri"/>
              </a:rPr>
              <a:t>α</a:t>
            </a:r>
            <a:r>
              <a:rPr lang="en-US" sz="3600" dirty="0" smtClean="0">
                <a:latin typeface="Calibri"/>
                <a:cs typeface="Calibri"/>
              </a:rPr>
              <a:t>)t</a:t>
            </a:r>
            <a:endParaRPr lang="en-US" sz="3600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5344" y="1828800"/>
            <a:ext cx="1438656" cy="1801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  <a:noFill/>
        </p:spPr>
        <p:txBody>
          <a:bodyPr/>
          <a:lstStyle/>
          <a:p>
            <a:pPr algn="ctr"/>
            <a:r>
              <a:rPr lang="en-US" dirty="0" err="1" smtClean="0">
                <a:latin typeface="TonnyBanglaMJ" pitchFamily="2" charset="0"/>
              </a:rPr>
              <a:t>cwiwPwZ</a:t>
            </a:r>
            <a:endParaRPr lang="en-US" dirty="0">
              <a:latin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2">
              <a:lumMod val="20000"/>
              <a:lumOff val="80000"/>
              <a:alpha val="11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TonnyBanglaMJ" pitchFamily="2" charset="0"/>
              </a:rPr>
              <a:t>G. </a:t>
            </a:r>
            <a:r>
              <a:rPr lang="en-US" sz="4000" dirty="0" err="1" smtClean="0">
                <a:latin typeface="TonnyBanglaMJ" pitchFamily="2" charset="0"/>
              </a:rPr>
              <a:t>Avi</a:t>
            </a:r>
            <a:r>
              <a:rPr lang="en-US" sz="4000" dirty="0" smtClean="0">
                <a:latin typeface="TonnyBanglaMJ" pitchFamily="2" charset="0"/>
              </a:rPr>
              <a:t> </a:t>
            </a:r>
            <a:r>
              <a:rPr lang="en-US" sz="4000" dirty="0" err="1" smtClean="0">
                <a:latin typeface="TonnyBanglaMJ" pitchFamily="2" charset="0"/>
              </a:rPr>
              <a:t>Gg</a:t>
            </a:r>
            <a:r>
              <a:rPr lang="en-US" sz="4000" dirty="0" smtClean="0">
                <a:latin typeface="TonnyBanglaMJ" pitchFamily="2" charset="0"/>
              </a:rPr>
              <a:t>. </a:t>
            </a:r>
            <a:r>
              <a:rPr lang="en-US" sz="4000" dirty="0" err="1" smtClean="0">
                <a:latin typeface="TonnyBanglaMJ" pitchFamily="2" charset="0"/>
              </a:rPr>
              <a:t>dR‡j</a:t>
            </a:r>
            <a:r>
              <a:rPr lang="en-US" sz="4000" dirty="0" smtClean="0">
                <a:latin typeface="TonnyBanglaMJ" pitchFamily="2" charset="0"/>
              </a:rPr>
              <a:t> </a:t>
            </a:r>
            <a:r>
              <a:rPr lang="en-US" sz="4000" dirty="0" err="1" smtClean="0">
                <a:latin typeface="TonnyBanglaMJ" pitchFamily="2" charset="0"/>
              </a:rPr>
              <a:t>iveex</a:t>
            </a:r>
            <a:r>
              <a:rPr lang="en-US" sz="4000" dirty="0" smtClean="0">
                <a:latin typeface="TonnyBanglaMJ" pitchFamily="2" charset="0"/>
              </a:rPr>
              <a:t>  (</a:t>
            </a:r>
            <a:r>
              <a:rPr lang="en-US" sz="4000" dirty="0" err="1" smtClean="0">
                <a:latin typeface="TonnyBanglaMJ" pitchFamily="2" charset="0"/>
              </a:rPr>
              <a:t>cÖfvlK</a:t>
            </a:r>
            <a:r>
              <a:rPr lang="en-US" sz="4000" dirty="0" smtClean="0">
                <a:latin typeface="TonnyBanglaMJ" pitchFamily="2" charset="0"/>
              </a:rPr>
              <a:t> </a:t>
            </a:r>
            <a:r>
              <a:rPr lang="en-US" sz="4000" dirty="0" err="1" smtClean="0">
                <a:latin typeface="TonnyBanglaMJ" pitchFamily="2" charset="0"/>
              </a:rPr>
              <a:t>c`v_©weÁvb</a:t>
            </a:r>
            <a:r>
              <a:rPr lang="en-US" sz="4000" dirty="0" smtClean="0">
                <a:latin typeface="TonnyBanglaMJ" pitchFamily="2" charset="0"/>
              </a:rPr>
              <a:t>)</a:t>
            </a:r>
          </a:p>
          <a:p>
            <a:r>
              <a:rPr lang="en-US" sz="5400" dirty="0" err="1" smtClean="0">
                <a:latin typeface="TonnyBanglaMJ" pitchFamily="2" charset="0"/>
              </a:rPr>
              <a:t>AvB.B.Gm</a:t>
            </a:r>
            <a:r>
              <a:rPr lang="en-US" sz="5400" dirty="0" smtClean="0">
                <a:latin typeface="TonnyBanglaMJ" pitchFamily="2" charset="0"/>
              </a:rPr>
              <a:t>  </a:t>
            </a:r>
            <a:r>
              <a:rPr lang="en-US" sz="5400" dirty="0" err="1" smtClean="0">
                <a:latin typeface="TonnyBanglaMJ" pitchFamily="2" charset="0"/>
              </a:rPr>
              <a:t>D”Pgva¨wgK</a:t>
            </a:r>
            <a:r>
              <a:rPr lang="en-US" sz="5400" dirty="0" smtClean="0">
                <a:latin typeface="TonnyBanglaMJ" pitchFamily="2" charset="0"/>
              </a:rPr>
              <a:t> </a:t>
            </a:r>
            <a:r>
              <a:rPr lang="en-US" sz="5400" dirty="0" err="1" smtClean="0">
                <a:latin typeface="TonnyBanglaMJ" pitchFamily="2" charset="0"/>
              </a:rPr>
              <a:t>we`¨vjq</a:t>
            </a:r>
            <a:endParaRPr lang="en-US" sz="5400" dirty="0" smtClean="0">
              <a:latin typeface="TonnyBanglaMJ" pitchFamily="2" charset="0"/>
            </a:endParaRPr>
          </a:p>
          <a:p>
            <a:r>
              <a:rPr lang="en-US" sz="3200" dirty="0" err="1" smtClean="0">
                <a:latin typeface="TonnyBanglaMJ" pitchFamily="2" charset="0"/>
              </a:rPr>
              <a:t>DËiv</a:t>
            </a:r>
            <a:r>
              <a:rPr lang="en-US" sz="3200" dirty="0" smtClean="0">
                <a:latin typeface="TonnyBanglaMJ" pitchFamily="2" charset="0"/>
              </a:rPr>
              <a:t>, XvKv-1230 ,‡</a:t>
            </a:r>
            <a:r>
              <a:rPr lang="en-US" sz="3200" dirty="0" err="1" smtClean="0">
                <a:latin typeface="TonnyBanglaMJ" pitchFamily="2" charset="0"/>
              </a:rPr>
              <a:t>gvevBj</a:t>
            </a:r>
            <a:r>
              <a:rPr lang="en-US" sz="3200" dirty="0" smtClean="0">
                <a:latin typeface="TonnyBanglaMJ" pitchFamily="2" charset="0"/>
              </a:rPr>
              <a:t> : 01729 24 9990</a:t>
            </a:r>
          </a:p>
          <a:p>
            <a:r>
              <a:rPr lang="en-US" sz="3200" dirty="0" err="1" smtClean="0">
                <a:latin typeface="TonnyBanglaMJ" pitchFamily="2" charset="0"/>
              </a:rPr>
              <a:t>cvV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cwiKíbv</a:t>
            </a:r>
            <a:r>
              <a:rPr lang="en-US" sz="3200" dirty="0" smtClean="0">
                <a:latin typeface="TonnyBanglaMJ" pitchFamily="2" charset="0"/>
              </a:rPr>
              <a:t>: </a:t>
            </a:r>
            <a:r>
              <a:rPr lang="en-US" sz="3200" dirty="0" err="1" smtClean="0">
                <a:latin typeface="TonnyBanglaMJ" pitchFamily="2" charset="0"/>
              </a:rPr>
              <a:t>we‡kl</a:t>
            </a:r>
            <a:r>
              <a:rPr lang="en-US" sz="3200" dirty="0" smtClean="0">
                <a:latin typeface="TonnyBanglaMJ" pitchFamily="2" charset="0"/>
              </a:rPr>
              <a:t> †</a:t>
            </a:r>
            <a:r>
              <a:rPr lang="en-US" sz="3200" dirty="0" err="1" smtClean="0">
                <a:latin typeface="TonnyBanglaMJ" pitchFamily="2" charset="0"/>
              </a:rPr>
              <a:t>kÖwY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Kvh</a:t>
            </a:r>
            <a:r>
              <a:rPr lang="en-US" sz="3200" dirty="0" smtClean="0">
                <a:latin typeface="TonnyBanglaMJ" pitchFamily="2" charset="0"/>
              </a:rPr>
              <a:t>©µg </a:t>
            </a:r>
            <a:r>
              <a:rPr lang="en-US" sz="3200" dirty="0" err="1" smtClean="0">
                <a:latin typeface="TonnyBanglaMJ" pitchFamily="2" charset="0"/>
              </a:rPr>
              <a:t>K‡ivbv</a:t>
            </a:r>
            <a:r>
              <a:rPr lang="en-US" sz="3200" dirty="0" smtClean="0">
                <a:latin typeface="TonnyBanglaMJ" pitchFamily="2" charset="0"/>
              </a:rPr>
              <a:t> (</a:t>
            </a:r>
            <a:r>
              <a:rPr lang="en-US" sz="3200" dirty="0" err="1" smtClean="0">
                <a:latin typeface="TonnyBanglaMJ" pitchFamily="2" charset="0"/>
              </a:rPr>
              <a:t>fvBiv‡mi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gnv</a:t>
            </a:r>
            <a:r>
              <a:rPr lang="en-US" sz="3200" dirty="0" smtClean="0">
                <a:latin typeface="TonnyBanglaMJ" pitchFamily="2" charset="0"/>
              </a:rPr>
              <a:t>`~‡</a:t>
            </a:r>
            <a:r>
              <a:rPr lang="en-US" sz="3200" dirty="0" err="1" smtClean="0">
                <a:latin typeface="TonnyBanglaMJ" pitchFamily="2" charset="0"/>
              </a:rPr>
              <a:t>h©v‡M</a:t>
            </a:r>
            <a:r>
              <a:rPr lang="en-US" sz="3200" dirty="0" smtClean="0">
                <a:latin typeface="TonnyBanglaMJ" pitchFamily="2" charset="0"/>
              </a:rPr>
              <a:t>)</a:t>
            </a:r>
          </a:p>
          <a:p>
            <a:r>
              <a:rPr lang="en-US" sz="3200" dirty="0" err="1" smtClean="0">
                <a:latin typeface="TonnyBanglaMJ" pitchFamily="2" charset="0"/>
              </a:rPr>
              <a:t>GKv`k</a:t>
            </a:r>
            <a:r>
              <a:rPr lang="en-US" sz="3200" dirty="0" smtClean="0">
                <a:latin typeface="TonnyBanglaMJ" pitchFamily="2" charset="0"/>
              </a:rPr>
              <a:t> ‡</a:t>
            </a:r>
            <a:r>
              <a:rPr lang="en-US" sz="3200" dirty="0" err="1" smtClean="0">
                <a:latin typeface="TonnyBanglaMJ" pitchFamily="2" charset="0"/>
              </a:rPr>
              <a:t>kÖwY</a:t>
            </a:r>
            <a:r>
              <a:rPr lang="en-US" sz="3200" dirty="0" smtClean="0">
                <a:latin typeface="TonnyBanglaMJ" pitchFamily="2" charset="0"/>
              </a:rPr>
              <a:t> ,</a:t>
            </a:r>
            <a:r>
              <a:rPr lang="en-US" sz="3200" dirty="0" err="1" smtClean="0">
                <a:latin typeface="TonnyBanglaMJ" pitchFamily="2" charset="0"/>
              </a:rPr>
              <a:t>weÁvb</a:t>
            </a:r>
            <a:r>
              <a:rPr lang="en-US" sz="3200" dirty="0" smtClean="0">
                <a:latin typeface="TonnyBanglaMJ" pitchFamily="2" charset="0"/>
              </a:rPr>
              <a:t> </a:t>
            </a:r>
            <a:r>
              <a:rPr lang="en-US" sz="3200" dirty="0" err="1" smtClean="0">
                <a:latin typeface="TonnyBanglaMJ" pitchFamily="2" charset="0"/>
              </a:rPr>
              <a:t>wefvM</a:t>
            </a:r>
            <a:r>
              <a:rPr lang="en-US" sz="3200" dirty="0" smtClean="0">
                <a:latin typeface="TonnyBanglaMJ" pitchFamily="2" charset="0"/>
              </a:rPr>
              <a:t>, </a:t>
            </a:r>
            <a:r>
              <a:rPr lang="en-US" sz="3200" dirty="0" err="1" smtClean="0">
                <a:latin typeface="TonnyBanglaMJ" pitchFamily="2" charset="0"/>
              </a:rPr>
              <a:t>welq</a:t>
            </a:r>
            <a:r>
              <a:rPr lang="en-US" sz="3200" dirty="0" smtClean="0">
                <a:latin typeface="TonnyBanglaMJ" pitchFamily="2" charset="0"/>
              </a:rPr>
              <a:t> : </a:t>
            </a:r>
            <a:r>
              <a:rPr lang="en-US" sz="3200" dirty="0" err="1" smtClean="0">
                <a:latin typeface="TonnyBanglaMJ" pitchFamily="2" charset="0"/>
              </a:rPr>
              <a:t>c`v_©weÁvb</a:t>
            </a:r>
            <a:endParaRPr lang="en-US" sz="3200" dirty="0" smtClean="0">
              <a:latin typeface="TonnyBanglaMJ" pitchFamily="2" charset="0"/>
            </a:endParaRPr>
          </a:p>
          <a:p>
            <a:r>
              <a:rPr lang="en-US" sz="4000" dirty="0" err="1" smtClean="0">
                <a:latin typeface="TonnyBanglaMJ" pitchFamily="2" charset="0"/>
              </a:rPr>
              <a:t>Aa¨vq</a:t>
            </a:r>
            <a:r>
              <a:rPr lang="en-US" sz="4000" dirty="0" smtClean="0">
                <a:latin typeface="TonnyBanglaMJ" pitchFamily="2" charset="0"/>
              </a:rPr>
              <a:t> </a:t>
            </a:r>
            <a:r>
              <a:rPr lang="en-US" sz="4400" dirty="0" smtClean="0">
                <a:latin typeface="TonnyBanglaMJ" pitchFamily="2" charset="0"/>
              </a:rPr>
              <a:t>: </a:t>
            </a:r>
            <a:r>
              <a:rPr lang="en-US" sz="4400" dirty="0" err="1" smtClean="0">
                <a:latin typeface="TonnyBanglaMJ" pitchFamily="2" charset="0"/>
              </a:rPr>
              <a:t>w`¦Zxq</a:t>
            </a:r>
            <a:r>
              <a:rPr lang="en-US" sz="4400" dirty="0" smtClean="0">
                <a:latin typeface="TonnyBanglaMJ" pitchFamily="2" charset="0"/>
              </a:rPr>
              <a:t> ( †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)  </a:t>
            </a:r>
            <a:r>
              <a:rPr lang="en-US" sz="4400" dirty="0" err="1" smtClean="0">
                <a:latin typeface="TonnyBanglaMJ" pitchFamily="2" charset="0"/>
              </a:rPr>
              <a:t>welqe</a:t>
            </a:r>
            <a:r>
              <a:rPr lang="en-US" sz="4400" dirty="0" smtClean="0">
                <a:latin typeface="TonnyBanglaMJ" pitchFamily="2" charset="0"/>
              </a:rPr>
              <a:t>¯‘ : †f±‡ii †</a:t>
            </a:r>
            <a:r>
              <a:rPr lang="en-US" sz="4400" dirty="0" err="1" smtClean="0">
                <a:latin typeface="TonnyBanglaMJ" pitchFamily="2" charset="0"/>
              </a:rPr>
              <a:t>hvRb</a:t>
            </a:r>
            <a:r>
              <a:rPr lang="en-US" sz="4400" dirty="0" smtClean="0">
                <a:latin typeface="TonnyBanglaMJ" pitchFamily="2" charset="0"/>
              </a:rPr>
              <a:t> I </a:t>
            </a:r>
            <a:r>
              <a:rPr lang="en-US" sz="4400" dirty="0" err="1" smtClean="0">
                <a:latin typeface="TonnyBanglaMJ" pitchFamily="2" charset="0"/>
              </a:rPr>
              <a:t>we‡qvR‡bi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cÖ‡qvM</a:t>
            </a:r>
            <a:endParaRPr lang="en-US" sz="4000" dirty="0" smtClean="0">
              <a:latin typeface="TonnyBanglaMJ" pitchFamily="2" charset="0"/>
            </a:endParaRPr>
          </a:p>
          <a:p>
            <a:r>
              <a:rPr lang="en-US" sz="2800" dirty="0" smtClean="0">
                <a:latin typeface="TonnyBanglaMJ" pitchFamily="2" charset="0"/>
              </a:rPr>
              <a:t> mgq:40 </a:t>
            </a:r>
            <a:r>
              <a:rPr lang="en-US" sz="2800" dirty="0" err="1" smtClean="0">
                <a:latin typeface="TonnyBanglaMJ" pitchFamily="2" charset="0"/>
              </a:rPr>
              <a:t>wgwbU</a:t>
            </a:r>
            <a:endParaRPr lang="en-US" sz="2800" dirty="0" smtClean="0">
              <a:latin typeface="TonnyBanglaMJ" pitchFamily="2" charset="0"/>
            </a:endParaRPr>
          </a:p>
          <a:p>
            <a:endParaRPr lang="en-US" dirty="0">
              <a:latin typeface="TonnyBangla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JaJaDiMJ" pitchFamily="2" charset="0"/>
              </a:rPr>
              <a:t>Pjgvb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SutonnyMJ" pitchFamily="2" charset="0"/>
              </a:rPr>
              <a:t>Aci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Zx‡ii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wVK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wecixZ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we›`y‡Z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cŠQvi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ÿ‡Î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R¨vwgwZK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wbqg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Abyhvqx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</a:rPr>
              <a:t>mgq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ei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</a:rPr>
              <a:t>|  </a:t>
            </a:r>
          </a:p>
          <a:p>
            <a:pPr lvl="0"/>
            <a:r>
              <a:rPr lang="en-US" sz="3200" dirty="0" err="1" smtClean="0">
                <a:latin typeface="SutonnyMJ" pitchFamily="2" charset="0"/>
              </a:rPr>
              <a:t>AvovAvwo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mvRv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bŠKv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Pvjv‡j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me‡P‡q</a:t>
            </a:r>
            <a:r>
              <a:rPr lang="en-US" sz="3200" dirty="0" smtClean="0">
                <a:latin typeface="SutonnyMJ" pitchFamily="2" charset="0"/>
              </a:rPr>
              <a:t> Kg </a:t>
            </a:r>
            <a:r>
              <a:rPr lang="en-US" sz="3200" dirty="0" err="1" smtClean="0">
                <a:latin typeface="SutonnyMJ" pitchFamily="2" charset="0"/>
              </a:rPr>
              <a:t>mg‡q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b`x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nIqv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hvq</a:t>
            </a:r>
            <a:r>
              <a:rPr lang="en-US" sz="3200" dirty="0" smtClean="0">
                <a:latin typeface="SutonnyMJ" pitchFamily="2" charset="0"/>
              </a:rPr>
              <a:t>| G </a:t>
            </a:r>
            <a:r>
              <a:rPr lang="en-US" sz="3200" dirty="0" err="1" smtClean="0">
                <a:latin typeface="SutonnyMJ" pitchFamily="2" charset="0"/>
              </a:rPr>
              <a:t>ÿ‡Î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l-GR" sz="3200" dirty="0" smtClean="0">
                <a:latin typeface="Calibri"/>
                <a:cs typeface="Calibri"/>
              </a:rPr>
              <a:t>α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</a:rPr>
              <a:t> 90</a:t>
            </a:r>
            <a:r>
              <a:rPr lang="en-US" sz="3200" baseline="30000" dirty="0" smtClean="0">
                <a:latin typeface="SutonnyMJ" pitchFamily="2" charset="0"/>
              </a:rPr>
              <a:t>0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pPr lvl="0"/>
            <a:r>
              <a:rPr lang="en-US" sz="3200" dirty="0" err="1" smtClean="0">
                <a:latin typeface="SutonnyMJ" pitchFamily="2" charset="0"/>
              </a:rPr>
              <a:t>b`xi</a:t>
            </a:r>
            <a:r>
              <a:rPr lang="en-US" sz="3200" dirty="0" smtClean="0">
                <a:latin typeface="SutonnyMJ" pitchFamily="2" charset="0"/>
              </a:rPr>
              <a:t> GK </a:t>
            </a:r>
            <a:r>
              <a:rPr lang="en-US" sz="3200" dirty="0" err="1" smtClean="0">
                <a:latin typeface="SutonnyMJ" pitchFamily="2" charset="0"/>
              </a:rPr>
              <a:t>cvi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mvRv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Aci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cv‡ii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Kvb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we›`y‡Z</a:t>
            </a:r>
            <a:r>
              <a:rPr lang="en-US" sz="3200" dirty="0" smtClean="0">
                <a:latin typeface="SutonnyMJ" pitchFamily="2" charset="0"/>
              </a:rPr>
              <a:t> (¯’</a:t>
            </a:r>
            <a:r>
              <a:rPr lang="en-US" sz="3200" dirty="0" err="1" smtClean="0">
                <a:latin typeface="SutonnyMJ" pitchFamily="2" charset="0"/>
              </a:rPr>
              <a:t>v‡b</a:t>
            </a:r>
            <a:r>
              <a:rPr lang="en-US" sz="3200" dirty="0" smtClean="0">
                <a:latin typeface="SutonnyMJ" pitchFamily="2" charset="0"/>
              </a:rPr>
              <a:t>) </a:t>
            </a:r>
            <a:r>
              <a:rPr lang="en-US" sz="3200" dirty="0" err="1" smtClean="0">
                <a:latin typeface="SutonnyMJ" pitchFamily="2" charset="0"/>
              </a:rPr>
              <a:t>hvIqvi</a:t>
            </a:r>
            <a:r>
              <a:rPr lang="en-US" sz="3200" dirty="0" smtClean="0">
                <a:latin typeface="SutonnyMJ" pitchFamily="2" charset="0"/>
              </a:rPr>
              <a:t> ‡</a:t>
            </a:r>
            <a:r>
              <a:rPr lang="en-US" sz="3200" dirty="0" err="1" smtClean="0">
                <a:latin typeface="SutonnyMJ" pitchFamily="2" charset="0"/>
              </a:rPr>
              <a:t>ÿ‡Î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l-GR" sz="3200" dirty="0" smtClean="0">
                <a:latin typeface="Calibri"/>
                <a:cs typeface="Calibri"/>
              </a:rPr>
              <a:t>α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</a:rPr>
              <a:t>  90</a:t>
            </a:r>
            <a:r>
              <a:rPr lang="en-US" sz="3200" baseline="30000" dirty="0" smtClean="0">
                <a:latin typeface="SutonnyMJ" pitchFamily="2" charset="0"/>
              </a:rPr>
              <a:t>0</a:t>
            </a:r>
            <a:r>
              <a:rPr lang="en-US" sz="3200" dirty="0" smtClean="0">
                <a:latin typeface="SutonnyMJ" pitchFamily="2" charset="0"/>
              </a:rPr>
              <a:t>Gi †</a:t>
            </a:r>
            <a:r>
              <a:rPr lang="en-US" sz="3200" dirty="0" err="1" smtClean="0">
                <a:latin typeface="SutonnyMJ" pitchFamily="2" charset="0"/>
              </a:rPr>
              <a:t>ekx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</a:rPr>
              <a:t>| G ‡</a:t>
            </a:r>
            <a:r>
              <a:rPr lang="en-US" sz="3200" dirty="0" err="1" smtClean="0">
                <a:latin typeface="SutonnyMJ" pitchFamily="2" charset="0"/>
              </a:rPr>
              <a:t>ÿ‡Î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bŠKvi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jwä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e‡Mi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w`K</a:t>
            </a:r>
            <a:r>
              <a:rPr lang="en-US" sz="3200" dirty="0" smtClean="0">
                <a:latin typeface="SutonnyMJ" pitchFamily="2" charset="0"/>
              </a:rPr>
              <a:t> †¯ª</a:t>
            </a:r>
            <a:r>
              <a:rPr lang="en-US" sz="3200" dirty="0" err="1" smtClean="0">
                <a:latin typeface="SutonnyMJ" pitchFamily="2" charset="0"/>
              </a:rPr>
              <a:t>v‡Zi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mv</a:t>
            </a:r>
            <a:r>
              <a:rPr lang="en-US" sz="3200" dirty="0" smtClean="0">
                <a:latin typeface="SutonnyMJ" pitchFamily="2" charset="0"/>
              </a:rPr>
              <a:t>‡_ 90</a:t>
            </a:r>
            <a:r>
              <a:rPr lang="en-US" sz="3200" baseline="30000" dirty="0" smtClean="0">
                <a:latin typeface="SutonnyMJ" pitchFamily="2" charset="0"/>
              </a:rPr>
              <a:t>0 </a:t>
            </a:r>
            <a:r>
              <a:rPr lang="en-US" sz="3200" dirty="0" err="1" smtClean="0">
                <a:latin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A_©vr</a:t>
            </a:r>
            <a:r>
              <a:rPr lang="en-US" sz="3200" dirty="0" smtClean="0">
                <a:latin typeface="SutonnyMJ" pitchFamily="2" charset="0"/>
              </a:rPr>
              <a:t>  θ=90</a:t>
            </a:r>
            <a:r>
              <a:rPr lang="en-US" sz="3200" baseline="30000" dirty="0" smtClean="0">
                <a:latin typeface="SutonnyMJ" pitchFamily="2" charset="0"/>
              </a:rPr>
              <a:t>0 </a:t>
            </a:r>
            <a:r>
              <a:rPr lang="en-US" sz="3200" dirty="0" err="1" smtClean="0">
                <a:latin typeface="SutonnyMJ" pitchFamily="2" charset="0"/>
              </a:rPr>
              <a:t>ai‡Z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</a:rPr>
              <a:t>|   </a:t>
            </a:r>
            <a:r>
              <a:rPr lang="el-GR" sz="3200" dirty="0" smtClean="0">
                <a:latin typeface="Calibri"/>
                <a:cs typeface="Calibri"/>
              </a:rPr>
              <a:t>α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gvb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wbY©q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</a:rPr>
              <a:t>      </a:t>
            </a:r>
            <a:r>
              <a:rPr lang="en-US" sz="3200" dirty="0" smtClean="0">
                <a:latin typeface="+mj-lt"/>
              </a:rPr>
              <a:t>tan</a:t>
            </a:r>
            <a:r>
              <a:rPr lang="el-GR" sz="3200" dirty="0" smtClean="0">
                <a:latin typeface="+mj-lt"/>
              </a:rPr>
              <a:t>θ</a:t>
            </a:r>
            <a:r>
              <a:rPr lang="en-US" sz="3200" dirty="0" smtClean="0">
                <a:latin typeface="+mj-lt"/>
              </a:rPr>
              <a:t> =</a:t>
            </a:r>
            <a:r>
              <a:rPr lang="en-US" sz="3200" dirty="0" smtClean="0">
                <a:latin typeface="SutonnyMJ" pitchFamily="2" charset="0"/>
              </a:rPr>
              <a:t>    </a:t>
            </a:r>
          </a:p>
          <a:p>
            <a:pPr lvl="0">
              <a:buNone/>
            </a:pPr>
            <a:r>
              <a:rPr lang="en-US" sz="3200" dirty="0" smtClean="0">
                <a:latin typeface="SutonnyMJ" pitchFamily="2" charset="0"/>
              </a:rPr>
              <a:t> GB </a:t>
            </a:r>
            <a:r>
              <a:rPr lang="en-US" sz="3200" dirty="0" err="1" smtClean="0">
                <a:latin typeface="SutonnyMJ" pitchFamily="2" charset="0"/>
              </a:rPr>
              <a:t>m~Î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e¨envi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Ki‡Z</a:t>
            </a:r>
            <a:r>
              <a:rPr lang="en-US" sz="3200" dirty="0" smtClean="0">
                <a:latin typeface="SutonnyMJ" pitchFamily="2" charset="0"/>
              </a:rPr>
              <a:t>  </a:t>
            </a:r>
            <a:r>
              <a:rPr lang="en-US" sz="3200" dirty="0" err="1" smtClean="0">
                <a:latin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Ges</a:t>
            </a:r>
            <a:r>
              <a:rPr lang="en-US" sz="3200" dirty="0" smtClean="0">
                <a:latin typeface="SutonnyMJ" pitchFamily="2" charset="0"/>
              </a:rPr>
              <a:t> θ=90</a:t>
            </a:r>
            <a:r>
              <a:rPr lang="en-US" sz="3200" baseline="30000" dirty="0" smtClean="0">
                <a:latin typeface="SutonnyMJ" pitchFamily="2" charset="0"/>
              </a:rPr>
              <a:t>0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ai‡Z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n‡e</a:t>
            </a:r>
            <a:r>
              <a:rPr lang="en-US" sz="3200" dirty="0" smtClean="0">
                <a:latin typeface="SutonnyMJ" pitchFamily="2" charset="0"/>
              </a:rPr>
              <a:t>|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4724400"/>
            <a:ext cx="838200" cy="5215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JaJaDiMJ" pitchFamily="2" charset="0"/>
              </a:rPr>
              <a:t>‡</a:t>
            </a:r>
            <a:r>
              <a:rPr lang="en-US" dirty="0" err="1" smtClean="0">
                <a:latin typeface="JaJaDiMJ" pitchFamily="2" charset="0"/>
              </a:rPr>
              <a:t>kÖwY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KvR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JaJaDiMJ" pitchFamily="2" charset="0"/>
              </a:rPr>
              <a:t>wPÎvbyhvqx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GKwU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b`x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smtClean="0">
                <a:latin typeface="+mj-lt"/>
              </a:rPr>
              <a:t>31 </a:t>
            </a:r>
            <a:r>
              <a:rPr lang="en-US" dirty="0" err="1" smtClean="0">
                <a:latin typeface="JaJaDiMJ" pitchFamily="2" charset="0"/>
              </a:rPr>
              <a:t>wKwg</a:t>
            </a:r>
            <a:r>
              <a:rPr lang="en-US" dirty="0" smtClean="0">
                <a:latin typeface="JaJaDiMJ" pitchFamily="2" charset="0"/>
              </a:rPr>
              <a:t>  </a:t>
            </a:r>
            <a:r>
              <a:rPr lang="en-US" dirty="0" err="1" smtClean="0">
                <a:latin typeface="JaJaDiMJ" pitchFamily="2" charset="0"/>
              </a:rPr>
              <a:t>cÖk¯Í</a:t>
            </a:r>
            <a:r>
              <a:rPr lang="en-US" dirty="0" smtClean="0">
                <a:latin typeface="JaJaDiMJ" pitchFamily="2" charset="0"/>
              </a:rPr>
              <a:t> | `</a:t>
            </a:r>
            <a:r>
              <a:rPr lang="en-US" dirty="0" err="1" smtClean="0">
                <a:latin typeface="JaJaDiMJ" pitchFamily="2" charset="0"/>
              </a:rPr>
              <a:t>ywU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evU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AvovAvwo</a:t>
            </a:r>
            <a:r>
              <a:rPr lang="en-US" dirty="0" smtClean="0">
                <a:latin typeface="JaJaDiMJ" pitchFamily="2" charset="0"/>
              </a:rPr>
              <a:t>  </a:t>
            </a:r>
            <a:r>
              <a:rPr lang="en-US" dirty="0" err="1" smtClean="0">
                <a:latin typeface="JaJaDiMJ" pitchFamily="2" charset="0"/>
              </a:rPr>
              <a:t>cvi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nIqvi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Rb</a:t>
            </a:r>
            <a:r>
              <a:rPr lang="en-US" dirty="0" smtClean="0">
                <a:latin typeface="JaJaDiMJ" pitchFamily="2" charset="0"/>
              </a:rPr>
              <a:t>¨ </a:t>
            </a:r>
            <a:r>
              <a:rPr lang="en-US" dirty="0" smtClean="0">
                <a:latin typeface="+mj-lt"/>
              </a:rPr>
              <a:t>A </a:t>
            </a:r>
            <a:r>
              <a:rPr lang="en-US" dirty="0" err="1" smtClean="0">
                <a:latin typeface="JaJaDiMJ" pitchFamily="2" charset="0"/>
              </a:rPr>
              <a:t>n‡Z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Awfbœ</a:t>
            </a:r>
            <a:r>
              <a:rPr lang="en-US" dirty="0" smtClean="0">
                <a:latin typeface="JaJaDiMJ" pitchFamily="2" charset="0"/>
              </a:rPr>
              <a:t> ‡</a:t>
            </a:r>
            <a:r>
              <a:rPr lang="en-US" dirty="0" err="1" smtClean="0">
                <a:latin typeface="JaJaDiMJ" pitchFamily="2" charset="0"/>
              </a:rPr>
              <a:t>e‡M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hvÎv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ïiæ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Kij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hv‡`i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GKwU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smtClean="0">
                <a:latin typeface="+mj-lt"/>
              </a:rPr>
              <a:t>AB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eivei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AciwU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smtClean="0">
                <a:latin typeface="+mj-lt"/>
              </a:rPr>
              <a:t>AC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eivei</a:t>
            </a:r>
            <a:r>
              <a:rPr lang="en-US" dirty="0" smtClean="0">
                <a:latin typeface="JaJaDiMJ" pitchFamily="2" charset="0"/>
              </a:rPr>
              <a:t> | </a:t>
            </a:r>
            <a:r>
              <a:rPr lang="en-US" dirty="0" err="1" smtClean="0">
                <a:latin typeface="JaJaDiMJ" pitchFamily="2" charset="0"/>
              </a:rPr>
              <a:t>cÖ_gwU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AvovAvwo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cvi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n‡q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smtClean="0">
                <a:latin typeface="+mj-lt"/>
              </a:rPr>
              <a:t>C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we›`y‡Z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cŠQv‡jI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wØZxqwU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smtClean="0">
                <a:latin typeface="+mj-lt"/>
              </a:rPr>
              <a:t>D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we›`y‡Z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cŠQvq</a:t>
            </a:r>
            <a:r>
              <a:rPr lang="en-US" dirty="0" smtClean="0">
                <a:latin typeface="JaJaDiMJ" pitchFamily="2" charset="0"/>
              </a:rPr>
              <a:t>| †¯ª</a:t>
            </a:r>
            <a:r>
              <a:rPr lang="en-US" dirty="0" err="1" smtClean="0">
                <a:latin typeface="JaJaDiMJ" pitchFamily="2" charset="0"/>
              </a:rPr>
              <a:t>v‡Zi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eM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NÈvq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smtClean="0">
                <a:latin typeface="+mj-lt"/>
              </a:rPr>
              <a:t>9</a:t>
            </a:r>
            <a:r>
              <a:rPr lang="en-US" dirty="0" smtClean="0">
                <a:latin typeface="JaJaDiMJ" pitchFamily="2" charset="0"/>
              </a:rPr>
              <a:t>wKwg |   </a:t>
            </a:r>
            <a:endParaRPr lang="en-US" dirty="0">
              <a:latin typeface="JaJaDiMJ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810000"/>
            <a:ext cx="6400800" cy="2133600"/>
            <a:chOff x="1447800" y="3810000"/>
            <a:chExt cx="6400800" cy="2133600"/>
          </a:xfrm>
        </p:grpSpPr>
        <p:sp>
          <p:nvSpPr>
            <p:cNvPr id="4" name="Rectangle 3"/>
            <p:cNvSpPr/>
            <p:nvPr/>
          </p:nvSpPr>
          <p:spPr>
            <a:xfrm>
              <a:off x="1447800" y="3810000"/>
              <a:ext cx="6400800" cy="2133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>
              <a:stCxn id="4" idx="2"/>
            </p:cNvCxnSpPr>
            <p:nvPr/>
          </p:nvCxnSpPr>
          <p:spPr>
            <a:xfrm rot="5400000" flipH="1">
              <a:off x="2781300" y="4076700"/>
              <a:ext cx="2133600" cy="16002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4" idx="2"/>
            </p:cNvCxnSpPr>
            <p:nvPr/>
          </p:nvCxnSpPr>
          <p:spPr>
            <a:xfrm rot="5400000" flipH="1" flipV="1">
              <a:off x="4267200" y="4191000"/>
              <a:ext cx="2133600" cy="137160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Arrow Connector 10"/>
          <p:cNvCxnSpPr/>
          <p:nvPr/>
        </p:nvCxnSpPr>
        <p:spPr>
          <a:xfrm rot="5400000" flipH="1">
            <a:off x="3658394" y="4952206"/>
            <a:ext cx="1981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5943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A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71800" y="3429000"/>
            <a:ext cx="3276600" cy="304800"/>
            <a:chOff x="2971800" y="3505200"/>
            <a:chExt cx="3276600" cy="304800"/>
          </a:xfrm>
        </p:grpSpPr>
        <p:grpSp>
          <p:nvGrpSpPr>
            <p:cNvPr id="20" name="Group 19"/>
            <p:cNvGrpSpPr/>
            <p:nvPr/>
          </p:nvGrpSpPr>
          <p:grpSpPr>
            <a:xfrm>
              <a:off x="2971800" y="3505200"/>
              <a:ext cx="1981200" cy="304800"/>
              <a:chOff x="2971800" y="3505200"/>
              <a:chExt cx="1981200" cy="304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971800" y="3505200"/>
                <a:ext cx="457200" cy="3048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343400" y="3505200"/>
                <a:ext cx="609600" cy="3048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5791200" y="3505200"/>
              <a:ext cx="457200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23" name="Freeform 22"/>
          <p:cNvSpPr/>
          <p:nvPr/>
        </p:nvSpPr>
        <p:spPr>
          <a:xfrm>
            <a:off x="4244128" y="5162843"/>
            <a:ext cx="393985" cy="257908"/>
          </a:xfrm>
          <a:custGeom>
            <a:avLst/>
            <a:gdLst>
              <a:gd name="connsiteX0" fmla="*/ 18383 w 393985"/>
              <a:gd name="connsiteY0" fmla="*/ 253219 h 257908"/>
              <a:gd name="connsiteX1" fmla="*/ 60586 w 393985"/>
              <a:gd name="connsiteY1" fmla="*/ 182880 h 257908"/>
              <a:gd name="connsiteX2" fmla="*/ 159060 w 393985"/>
              <a:gd name="connsiteY2" fmla="*/ 56271 h 257908"/>
              <a:gd name="connsiteX3" fmla="*/ 201263 w 393985"/>
              <a:gd name="connsiteY3" fmla="*/ 42203 h 257908"/>
              <a:gd name="connsiteX4" fmla="*/ 257534 w 393985"/>
              <a:gd name="connsiteY4" fmla="*/ 28135 h 257908"/>
              <a:gd name="connsiteX5" fmla="*/ 299737 w 393985"/>
              <a:gd name="connsiteY5" fmla="*/ 14068 h 257908"/>
              <a:gd name="connsiteX6" fmla="*/ 370075 w 393985"/>
              <a:gd name="connsiteY6" fmla="*/ 0 h 257908"/>
              <a:gd name="connsiteX7" fmla="*/ 271601 w 393985"/>
              <a:gd name="connsiteY7" fmla="*/ 14068 h 257908"/>
              <a:gd name="connsiteX8" fmla="*/ 173127 w 393985"/>
              <a:gd name="connsiteY8" fmla="*/ 70339 h 257908"/>
              <a:gd name="connsiteX9" fmla="*/ 88721 w 393985"/>
              <a:gd name="connsiteY9" fmla="*/ 140677 h 257908"/>
              <a:gd name="connsiteX10" fmla="*/ 32450 w 393985"/>
              <a:gd name="connsiteY10" fmla="*/ 211015 h 257908"/>
              <a:gd name="connsiteX11" fmla="*/ 18383 w 393985"/>
              <a:gd name="connsiteY11" fmla="*/ 253219 h 25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3985" h="257908">
                <a:moveTo>
                  <a:pt x="18383" y="253219"/>
                </a:moveTo>
                <a:cubicBezTo>
                  <a:pt x="23072" y="248530"/>
                  <a:pt x="14241" y="244673"/>
                  <a:pt x="60586" y="182880"/>
                </a:cubicBezTo>
                <a:cubicBezTo>
                  <a:pt x="88534" y="145617"/>
                  <a:pt x="116103" y="84909"/>
                  <a:pt x="159060" y="56271"/>
                </a:cubicBezTo>
                <a:cubicBezTo>
                  <a:pt x="171398" y="48046"/>
                  <a:pt x="187005" y="46277"/>
                  <a:pt x="201263" y="42203"/>
                </a:cubicBezTo>
                <a:cubicBezTo>
                  <a:pt x="219853" y="36891"/>
                  <a:pt x="238944" y="33446"/>
                  <a:pt x="257534" y="28135"/>
                </a:cubicBezTo>
                <a:cubicBezTo>
                  <a:pt x="271792" y="24061"/>
                  <a:pt x="285351" y="17664"/>
                  <a:pt x="299737" y="14068"/>
                </a:cubicBezTo>
                <a:cubicBezTo>
                  <a:pt x="322933" y="8269"/>
                  <a:pt x="393985" y="0"/>
                  <a:pt x="370075" y="0"/>
                </a:cubicBezTo>
                <a:cubicBezTo>
                  <a:pt x="336917" y="0"/>
                  <a:pt x="304426" y="9379"/>
                  <a:pt x="271601" y="14068"/>
                </a:cubicBezTo>
                <a:cubicBezTo>
                  <a:pt x="203114" y="36896"/>
                  <a:pt x="247650" y="17108"/>
                  <a:pt x="173127" y="70339"/>
                </a:cubicBezTo>
                <a:cubicBezTo>
                  <a:pt x="127561" y="102886"/>
                  <a:pt x="127358" y="94312"/>
                  <a:pt x="88721" y="140677"/>
                </a:cubicBezTo>
                <a:cubicBezTo>
                  <a:pt x="0" y="247143"/>
                  <a:pt x="114298" y="129170"/>
                  <a:pt x="32450" y="211015"/>
                </a:cubicBezTo>
                <a:cubicBezTo>
                  <a:pt x="16900" y="257668"/>
                  <a:pt x="13694" y="257908"/>
                  <a:pt x="18383" y="2532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078437" y="5303520"/>
            <a:ext cx="495710" cy="633046"/>
          </a:xfrm>
          <a:custGeom>
            <a:avLst/>
            <a:gdLst>
              <a:gd name="connsiteX0" fmla="*/ 0 w 495710"/>
              <a:gd name="connsiteY0" fmla="*/ 0 h 633046"/>
              <a:gd name="connsiteX1" fmla="*/ 84406 w 495710"/>
              <a:gd name="connsiteY1" fmla="*/ 28135 h 633046"/>
              <a:gd name="connsiteX2" fmla="*/ 154745 w 495710"/>
              <a:gd name="connsiteY2" fmla="*/ 84406 h 633046"/>
              <a:gd name="connsiteX3" fmla="*/ 196948 w 495710"/>
              <a:gd name="connsiteY3" fmla="*/ 98474 h 633046"/>
              <a:gd name="connsiteX4" fmla="*/ 281354 w 495710"/>
              <a:gd name="connsiteY4" fmla="*/ 168812 h 633046"/>
              <a:gd name="connsiteX5" fmla="*/ 323557 w 495710"/>
              <a:gd name="connsiteY5" fmla="*/ 182880 h 633046"/>
              <a:gd name="connsiteX6" fmla="*/ 351692 w 495710"/>
              <a:gd name="connsiteY6" fmla="*/ 225083 h 633046"/>
              <a:gd name="connsiteX7" fmla="*/ 365760 w 495710"/>
              <a:gd name="connsiteY7" fmla="*/ 267286 h 633046"/>
              <a:gd name="connsiteX8" fmla="*/ 436098 w 495710"/>
              <a:gd name="connsiteY8" fmla="*/ 337625 h 633046"/>
              <a:gd name="connsiteX9" fmla="*/ 450166 w 495710"/>
              <a:gd name="connsiteY9" fmla="*/ 393895 h 633046"/>
              <a:gd name="connsiteX10" fmla="*/ 492369 w 495710"/>
              <a:gd name="connsiteY10" fmla="*/ 492369 h 633046"/>
              <a:gd name="connsiteX11" fmla="*/ 492369 w 495710"/>
              <a:gd name="connsiteY11" fmla="*/ 633046 h 63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5710" h="633046">
                <a:moveTo>
                  <a:pt x="0" y="0"/>
                </a:moveTo>
                <a:cubicBezTo>
                  <a:pt x="28135" y="9378"/>
                  <a:pt x="63436" y="7164"/>
                  <a:pt x="84406" y="28135"/>
                </a:cubicBezTo>
                <a:cubicBezTo>
                  <a:pt x="110577" y="54307"/>
                  <a:pt x="119248" y="66658"/>
                  <a:pt x="154745" y="84406"/>
                </a:cubicBezTo>
                <a:cubicBezTo>
                  <a:pt x="168008" y="91038"/>
                  <a:pt x="182880" y="93785"/>
                  <a:pt x="196948" y="98474"/>
                </a:cubicBezTo>
                <a:cubicBezTo>
                  <a:pt x="228061" y="129587"/>
                  <a:pt x="242182" y="149226"/>
                  <a:pt x="281354" y="168812"/>
                </a:cubicBezTo>
                <a:cubicBezTo>
                  <a:pt x="294617" y="175444"/>
                  <a:pt x="309489" y="178191"/>
                  <a:pt x="323557" y="182880"/>
                </a:cubicBezTo>
                <a:cubicBezTo>
                  <a:pt x="332935" y="196948"/>
                  <a:pt x="344131" y="209961"/>
                  <a:pt x="351692" y="225083"/>
                </a:cubicBezTo>
                <a:cubicBezTo>
                  <a:pt x="358324" y="238346"/>
                  <a:pt x="356863" y="255423"/>
                  <a:pt x="365760" y="267286"/>
                </a:cubicBezTo>
                <a:cubicBezTo>
                  <a:pt x="385655" y="293812"/>
                  <a:pt x="436098" y="337625"/>
                  <a:pt x="436098" y="337625"/>
                </a:cubicBezTo>
                <a:cubicBezTo>
                  <a:pt x="440787" y="356382"/>
                  <a:pt x="442550" y="376124"/>
                  <a:pt x="450166" y="393895"/>
                </a:cubicBezTo>
                <a:cubicBezTo>
                  <a:pt x="478183" y="459268"/>
                  <a:pt x="486599" y="411596"/>
                  <a:pt x="492369" y="492369"/>
                </a:cubicBezTo>
                <a:cubicBezTo>
                  <a:pt x="495710" y="539142"/>
                  <a:pt x="492369" y="586154"/>
                  <a:pt x="492369" y="6330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038600" y="4648200"/>
            <a:ext cx="533400" cy="381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15000" y="5181600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60.43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JaJaDiMJ" pitchFamily="2" charset="0"/>
              </a:rPr>
              <a:t>cÖkœ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JaJaDiMJ" pitchFamily="2" charset="0"/>
              </a:rPr>
              <a:t>K. </a:t>
            </a:r>
            <a:r>
              <a:rPr lang="en-US" dirty="0" err="1" smtClean="0">
                <a:latin typeface="JaJaDiMJ" pitchFamily="2" charset="0"/>
              </a:rPr>
              <a:t>jwä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f±i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Kx</a:t>
            </a:r>
            <a:r>
              <a:rPr lang="en-US" dirty="0" smtClean="0">
                <a:latin typeface="JaJaDiMJ" pitchFamily="2" charset="0"/>
              </a:rPr>
              <a:t>?</a:t>
            </a:r>
          </a:p>
          <a:p>
            <a:r>
              <a:rPr lang="en-US" dirty="0" err="1" smtClean="0">
                <a:latin typeface="JaJaDiMJ" pitchFamily="2" charset="0"/>
              </a:rPr>
              <a:t>L.jb‡ivvjvi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Uvbv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bv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Ujv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mnR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e¨vL¨v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Ki</a:t>
            </a:r>
            <a:r>
              <a:rPr lang="en-US" dirty="0" smtClean="0">
                <a:latin typeface="JaJaDiMJ" pitchFamily="2" charset="0"/>
              </a:rPr>
              <a:t>|</a:t>
            </a:r>
          </a:p>
          <a:p>
            <a:r>
              <a:rPr lang="en-US" dirty="0" err="1" smtClean="0">
                <a:latin typeface="JaJaDiMJ" pitchFamily="2" charset="0"/>
              </a:rPr>
              <a:t>M.DwÏcK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n‡Z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bŠKvi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Awfbœ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eM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wbY©q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Ki</a:t>
            </a:r>
            <a:r>
              <a:rPr lang="en-US" dirty="0" smtClean="0">
                <a:latin typeface="JaJaDiMJ" pitchFamily="2" charset="0"/>
              </a:rPr>
              <a:t>|</a:t>
            </a:r>
          </a:p>
          <a:p>
            <a:r>
              <a:rPr lang="en-US" dirty="0" err="1" smtClean="0">
                <a:latin typeface="JaJaDiMJ" pitchFamily="2" charset="0"/>
              </a:rPr>
              <a:t>N.‡bŠKv</a:t>
            </a:r>
            <a:r>
              <a:rPr lang="en-US" dirty="0" smtClean="0">
                <a:latin typeface="JaJaDiMJ" pitchFamily="2" charset="0"/>
              </a:rPr>
              <a:t> `</a:t>
            </a:r>
            <a:r>
              <a:rPr lang="en-US" dirty="0" err="1" smtClean="0">
                <a:latin typeface="JaJaDiMJ" pitchFamily="2" charset="0"/>
              </a:rPr>
              <a:t>ywU</a:t>
            </a:r>
            <a:r>
              <a:rPr lang="en-US" dirty="0" smtClean="0">
                <a:latin typeface="JaJaDiMJ" pitchFamily="2" charset="0"/>
              </a:rPr>
              <a:t> GKB </a:t>
            </a:r>
            <a:r>
              <a:rPr lang="en-US" dirty="0" err="1" smtClean="0">
                <a:latin typeface="JaJaDiMJ" pitchFamily="2" charset="0"/>
              </a:rPr>
              <a:t>mgq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b`xi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Aci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cv‡i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cŠQv‡e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wKbv</a:t>
            </a:r>
            <a:r>
              <a:rPr lang="en-US" dirty="0" smtClean="0">
                <a:latin typeface="JaJaDiMJ" pitchFamily="2" charset="0"/>
              </a:rPr>
              <a:t>? </a:t>
            </a:r>
            <a:r>
              <a:rPr lang="en-US" dirty="0" err="1" smtClean="0">
                <a:latin typeface="JaJaDiMJ" pitchFamily="2" charset="0"/>
              </a:rPr>
              <a:t>MvwbwZK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fv‡e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we‡kølY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K‡i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gZvgZ</a:t>
            </a:r>
            <a:r>
              <a:rPr lang="en-US" dirty="0" smtClean="0">
                <a:latin typeface="JaJaDiMJ" pitchFamily="2" charset="0"/>
              </a:rPr>
              <a:t> `</a:t>
            </a:r>
            <a:r>
              <a:rPr lang="en-US" dirty="0" err="1" smtClean="0">
                <a:latin typeface="JaJaDiMJ" pitchFamily="2" charset="0"/>
              </a:rPr>
              <a:t>vI</a:t>
            </a:r>
            <a:r>
              <a:rPr lang="en-US" dirty="0" smtClean="0">
                <a:latin typeface="JaJaDiMJ" pitchFamily="2" charset="0"/>
              </a:rPr>
              <a:t>|</a:t>
            </a:r>
            <a:endParaRPr lang="en-US" dirty="0">
              <a:latin typeface="JaJaDi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JaJaDiMJ" pitchFamily="2" charset="0"/>
              </a:rPr>
              <a:t>g~j¨vqb</a:t>
            </a:r>
            <a:r>
              <a:rPr lang="en-US" dirty="0" smtClean="0">
                <a:latin typeface="JaJaDiMJ" pitchFamily="2" charset="0"/>
              </a:rPr>
              <a:t> I </a:t>
            </a:r>
            <a:r>
              <a:rPr lang="en-US" dirty="0" err="1" smtClean="0">
                <a:latin typeface="JaJaDiMJ" pitchFamily="2" charset="0"/>
              </a:rPr>
              <a:t>evwo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KvR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JaJaDiMJ" pitchFamily="2" charset="0"/>
              </a:rPr>
              <a:t>h‡kvi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evW</a:t>
            </a:r>
            <a:r>
              <a:rPr lang="en-US" dirty="0" smtClean="0">
                <a:latin typeface="JaJaDiMJ" pitchFamily="2" charset="0"/>
              </a:rPr>
              <a:t>© 2017,PÆMÖvg †</a:t>
            </a:r>
            <a:r>
              <a:rPr lang="en-US" dirty="0" err="1" smtClean="0">
                <a:latin typeface="JaJaDiMJ" pitchFamily="2" charset="0"/>
              </a:rPr>
              <a:t>evW</a:t>
            </a:r>
            <a:r>
              <a:rPr lang="en-US" dirty="0" smtClean="0">
                <a:latin typeface="JaJaDiMJ" pitchFamily="2" charset="0"/>
              </a:rPr>
              <a:t>© 2017,Kzwgjøv †</a:t>
            </a:r>
            <a:r>
              <a:rPr lang="en-US" dirty="0" err="1" smtClean="0">
                <a:latin typeface="JaJaDiMJ" pitchFamily="2" charset="0"/>
              </a:rPr>
              <a:t>evW</a:t>
            </a:r>
            <a:r>
              <a:rPr lang="en-US" dirty="0" smtClean="0">
                <a:latin typeface="JaJaDiMJ" pitchFamily="2" charset="0"/>
              </a:rPr>
              <a:t>© 2019</a:t>
            </a:r>
            <a:endParaRPr lang="en-US" dirty="0">
              <a:latin typeface="JaJaDi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vector--ncov-wuhan-coronavirus-prevention-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67000"/>
            <a:ext cx="8229600" cy="43080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latin typeface="JaJaDiMJ" pitchFamily="2" charset="0"/>
              </a:rPr>
              <a:t>mgvcbx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K_v</a:t>
            </a:r>
            <a:r>
              <a:rPr lang="en-US" dirty="0" smtClean="0">
                <a:latin typeface="JaJaDiMJ" pitchFamily="2" charset="0"/>
              </a:rPr>
              <a:t> 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noFill/>
        </p:spPr>
        <p:txBody>
          <a:bodyPr/>
          <a:lstStyle/>
          <a:p>
            <a:pPr>
              <a:buNone/>
            </a:pPr>
            <a:r>
              <a:rPr lang="en-US" dirty="0" smtClean="0">
                <a:latin typeface="JaJaDiMJ" pitchFamily="2" charset="0"/>
              </a:rPr>
              <a:t> †KvwfW-19  (</a:t>
            </a:r>
            <a:r>
              <a:rPr lang="en-US" dirty="0" err="1" smtClean="0">
                <a:latin typeface="JaJaDiMJ" pitchFamily="2" charset="0"/>
              </a:rPr>
              <a:t>K‡ivbv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fvBiv‡mi</a:t>
            </a:r>
            <a:r>
              <a:rPr lang="en-US" dirty="0" smtClean="0">
                <a:latin typeface="JaJaDiMJ" pitchFamily="2" charset="0"/>
              </a:rPr>
              <a:t>) GB </a:t>
            </a:r>
            <a:r>
              <a:rPr lang="en-US" dirty="0" err="1" smtClean="0">
                <a:latin typeface="JaJaDiMJ" pitchFamily="2" charset="0"/>
              </a:rPr>
              <a:t>gnv</a:t>
            </a:r>
            <a:r>
              <a:rPr lang="en-US" dirty="0" smtClean="0">
                <a:latin typeface="JaJaDiMJ" pitchFamily="2" charset="0"/>
              </a:rPr>
              <a:t> `~‡</a:t>
            </a:r>
            <a:r>
              <a:rPr lang="en-US" dirty="0" err="1" smtClean="0">
                <a:latin typeface="JaJaDiMJ" pitchFamily="2" charset="0"/>
              </a:rPr>
              <a:t>h©v‡M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mevB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evmvq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Ae¯’vb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jLvcovi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mv</a:t>
            </a:r>
            <a:r>
              <a:rPr lang="en-US" dirty="0" smtClean="0">
                <a:latin typeface="JaJaDiMJ" pitchFamily="2" charset="0"/>
              </a:rPr>
              <a:t>‡_ _</a:t>
            </a:r>
            <a:r>
              <a:rPr lang="en-US" dirty="0" err="1" smtClean="0">
                <a:latin typeface="JaJaDiMJ" pitchFamily="2" charset="0"/>
              </a:rPr>
              <a:t>vK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wb‡R‡K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myiwÿZ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ivL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Ges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Ávb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e„w</a:t>
            </a:r>
            <a:r>
              <a:rPr lang="en-US" dirty="0" smtClean="0">
                <a:latin typeface="JaJaDiMJ" pitchFamily="2" charset="0"/>
              </a:rPr>
              <a:t>× </a:t>
            </a:r>
            <a:r>
              <a:rPr lang="en-US" dirty="0" err="1" smtClean="0">
                <a:latin typeface="JaJaDiMJ" pitchFamily="2" charset="0"/>
              </a:rPr>
              <a:t>Ki</a:t>
            </a:r>
            <a:r>
              <a:rPr lang="en-US" dirty="0" smtClean="0">
                <a:latin typeface="JaJaDiMJ" pitchFamily="2" charset="0"/>
              </a:rPr>
              <a:t>| </a:t>
            </a:r>
            <a:r>
              <a:rPr lang="en-US" dirty="0" err="1" smtClean="0">
                <a:latin typeface="JaJaDiMJ" pitchFamily="2" charset="0"/>
              </a:rPr>
              <a:t>gnvb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Avjøvn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Avgv‡`i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mevB‡K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ndvRZ</a:t>
            </a:r>
            <a:r>
              <a:rPr lang="en-US" dirty="0" smtClean="0">
                <a:latin typeface="JaJaDiMJ" pitchFamily="2" charset="0"/>
              </a:rPr>
              <a:t> </a:t>
            </a:r>
            <a:r>
              <a:rPr lang="en-US" dirty="0" err="1" smtClean="0">
                <a:latin typeface="JaJaDiMJ" pitchFamily="2" charset="0"/>
              </a:rPr>
              <a:t>KiæK</a:t>
            </a:r>
            <a:r>
              <a:rPr lang="en-US" dirty="0" smtClean="0">
                <a:latin typeface="JaJaDiMJ" pitchFamily="2" charset="0"/>
              </a:rPr>
              <a:t>| </a:t>
            </a:r>
            <a:r>
              <a:rPr lang="en-US" sz="4400" dirty="0" err="1" smtClean="0">
                <a:latin typeface="JaJaDiMJ" pitchFamily="2" charset="0"/>
              </a:rPr>
              <a:t>Avwgb</a:t>
            </a:r>
            <a:endParaRPr lang="en-US" dirty="0">
              <a:latin typeface="JaJaDi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TonnyBanglaMJ" pitchFamily="2" charset="0"/>
              </a:rPr>
              <a:t>wkLb</a:t>
            </a:r>
            <a:r>
              <a:rPr lang="en-US" sz="6000" dirty="0" smtClean="0">
                <a:latin typeface="TonnyBanglaMJ" pitchFamily="2" charset="0"/>
              </a:rPr>
              <a:t> </a:t>
            </a:r>
            <a:r>
              <a:rPr lang="en-US" sz="6000" dirty="0" err="1" smtClean="0">
                <a:latin typeface="TonnyBanglaMJ" pitchFamily="2" charset="0"/>
              </a:rPr>
              <a:t>dj</a:t>
            </a:r>
            <a:endParaRPr lang="en-US" sz="6000" dirty="0">
              <a:latin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916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>
                <a:latin typeface="TonnyBanglaMJ" pitchFamily="2" charset="0"/>
              </a:rPr>
              <a:t>‡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†</a:t>
            </a:r>
            <a:r>
              <a:rPr lang="en-US" sz="4400" dirty="0" err="1" smtClean="0">
                <a:latin typeface="TonnyBanglaMJ" pitchFamily="2" charset="0"/>
              </a:rPr>
              <a:t>hvR‡bi</a:t>
            </a:r>
            <a:r>
              <a:rPr lang="en-US" sz="4400" dirty="0" smtClean="0">
                <a:latin typeface="TonnyBanglaMJ" pitchFamily="2" charset="0"/>
              </a:rPr>
              <a:t> ms½v </a:t>
            </a:r>
            <a:r>
              <a:rPr lang="en-US" sz="4400" dirty="0" err="1" smtClean="0">
                <a:latin typeface="TonnyBanglaMJ" pitchFamily="2" charset="0"/>
              </a:rPr>
              <a:t>ej‡Z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|</a:t>
            </a:r>
          </a:p>
          <a:p>
            <a:r>
              <a:rPr lang="en-US" sz="4400" dirty="0" smtClean="0">
                <a:latin typeface="TonnyBanglaMJ" pitchFamily="2" charset="0"/>
              </a:rPr>
              <a:t>‡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we‡qvRb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e¨vL¨v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Ki‡Z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|</a:t>
            </a:r>
          </a:p>
          <a:p>
            <a:r>
              <a:rPr lang="en-US" sz="4400" dirty="0" smtClean="0">
                <a:latin typeface="TonnyBanglaMJ" pitchFamily="2" charset="0"/>
              </a:rPr>
              <a:t>‡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†</a:t>
            </a:r>
            <a:r>
              <a:rPr lang="en-US" sz="4400" dirty="0" err="1" smtClean="0">
                <a:latin typeface="TonnyBanglaMJ" pitchFamily="2" charset="0"/>
              </a:rPr>
              <a:t>hvR‡bi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m~Î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wjL‡Z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 |</a:t>
            </a:r>
          </a:p>
          <a:p>
            <a:r>
              <a:rPr lang="en-US" sz="4400" dirty="0" smtClean="0">
                <a:latin typeface="TonnyBanglaMJ" pitchFamily="2" charset="0"/>
              </a:rPr>
              <a:t>‡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†</a:t>
            </a:r>
            <a:r>
              <a:rPr lang="en-US" sz="4400" dirty="0" err="1" smtClean="0">
                <a:latin typeface="TonnyBanglaMJ" pitchFamily="2" charset="0"/>
              </a:rPr>
              <a:t>hvR‡bi</a:t>
            </a:r>
            <a:r>
              <a:rPr lang="en-US" sz="4400" dirty="0" smtClean="0">
                <a:latin typeface="TonnyBanglaMJ" pitchFamily="2" charset="0"/>
              </a:rPr>
              <a:t> m~‡</a:t>
            </a:r>
            <a:r>
              <a:rPr lang="en-US" sz="4400" dirty="0" err="1" smtClean="0">
                <a:latin typeface="TonnyBanglaMJ" pitchFamily="2" charset="0"/>
              </a:rPr>
              <a:t>Îi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cÖ‡qvM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Ki‡Z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| </a:t>
            </a:r>
          </a:p>
          <a:p>
            <a:r>
              <a:rPr lang="en-US" sz="4400" dirty="0" smtClean="0">
                <a:latin typeface="TonnyBanglaMJ" pitchFamily="2" charset="0"/>
              </a:rPr>
              <a:t>‡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we‡qvR‡bi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m~Î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wjL‡Z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|</a:t>
            </a:r>
          </a:p>
          <a:p>
            <a:r>
              <a:rPr lang="en-US" sz="4400" dirty="0" smtClean="0">
                <a:latin typeface="TonnyBanglaMJ" pitchFamily="2" charset="0"/>
              </a:rPr>
              <a:t>‡</a:t>
            </a:r>
            <a:r>
              <a:rPr lang="en-US" sz="4400" dirty="0" err="1" smtClean="0">
                <a:latin typeface="TonnyBanglaMJ" pitchFamily="2" charset="0"/>
              </a:rPr>
              <a:t>f±i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we‡qvR‡bi</a:t>
            </a:r>
            <a:r>
              <a:rPr lang="en-US" sz="4400" dirty="0" smtClean="0">
                <a:latin typeface="TonnyBanglaMJ" pitchFamily="2" charset="0"/>
              </a:rPr>
              <a:t> m~‡</a:t>
            </a:r>
            <a:r>
              <a:rPr lang="en-US" sz="4400" dirty="0" err="1" smtClean="0">
                <a:latin typeface="TonnyBanglaMJ" pitchFamily="2" charset="0"/>
              </a:rPr>
              <a:t>Îi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cÖ‡qvM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Ki‡Z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|</a:t>
            </a:r>
          </a:p>
          <a:p>
            <a:r>
              <a:rPr lang="en-US" sz="4400" dirty="0" err="1" smtClean="0">
                <a:latin typeface="TonnyBanglaMJ" pitchFamily="2" charset="0"/>
              </a:rPr>
              <a:t>Dfq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m~Î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cÖ‡qvM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K‡i</a:t>
            </a:r>
            <a:r>
              <a:rPr lang="en-US" sz="4400" dirty="0" smtClean="0">
                <a:latin typeface="TonnyBanglaMJ" pitchFamily="2" charset="0"/>
              </a:rPr>
              <a:t> ‡</a:t>
            </a:r>
            <a:r>
              <a:rPr lang="en-US" sz="4400" dirty="0" err="1" smtClean="0">
                <a:latin typeface="TonnyBanglaMJ" pitchFamily="2" charset="0"/>
              </a:rPr>
              <a:t>bŠKvi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b`x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nIqv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msµvšÍ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MvwYwZK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mgm¨vi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mgvavb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Ki‡Z</a:t>
            </a:r>
            <a:r>
              <a:rPr lang="en-US" sz="4400" dirty="0" smtClean="0">
                <a:latin typeface="TonnyBanglaMJ" pitchFamily="2" charset="0"/>
              </a:rPr>
              <a:t> </a:t>
            </a:r>
            <a:r>
              <a:rPr lang="en-US" sz="4400" dirty="0" err="1" smtClean="0">
                <a:latin typeface="TonnyBanglaMJ" pitchFamily="2" charset="0"/>
              </a:rPr>
              <a:t>cvi‡e</a:t>
            </a:r>
            <a:r>
              <a:rPr lang="en-US" sz="4400" dirty="0" smtClean="0">
                <a:latin typeface="TonnyBanglaMJ" pitchFamily="2" charset="0"/>
              </a:rPr>
              <a:t>|</a:t>
            </a:r>
          </a:p>
          <a:p>
            <a:endParaRPr lang="en-US" dirty="0">
              <a:latin typeface="TonnyBangla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onnyBanglaMJ" pitchFamily="2" charset="0"/>
              </a:rPr>
              <a:t>c~e</a:t>
            </a:r>
            <a:r>
              <a:rPr lang="en-US" dirty="0" smtClean="0">
                <a:latin typeface="TonnyBanglaMJ" pitchFamily="2" charset="0"/>
              </a:rPr>
              <a:t>© </a:t>
            </a:r>
            <a:r>
              <a:rPr lang="en-US" dirty="0" err="1" smtClean="0">
                <a:latin typeface="TonnyBanglaMJ" pitchFamily="2" charset="0"/>
              </a:rPr>
              <a:t>cvV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hvPvB</a:t>
            </a:r>
            <a:r>
              <a:rPr lang="en-US" dirty="0" smtClean="0">
                <a:latin typeface="TonnyBanglaMJ" pitchFamily="2" charset="0"/>
              </a:rPr>
              <a:t> I </a:t>
            </a:r>
            <a:r>
              <a:rPr lang="en-US" dirty="0" err="1" smtClean="0">
                <a:latin typeface="TonnyBanglaMJ" pitchFamily="2" charset="0"/>
              </a:rPr>
              <a:t>cvV</a:t>
            </a:r>
            <a:r>
              <a:rPr lang="en-US" dirty="0" smtClean="0">
                <a:latin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</a:rPr>
              <a:t>Nvlbv</a:t>
            </a:r>
            <a:endParaRPr lang="en-US" dirty="0">
              <a:latin typeface="TonnyBangla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onnyBanglaMJ" pitchFamily="2" charset="0"/>
              </a:rPr>
              <a:t>mvgšÍwiK</a:t>
            </a:r>
            <a:r>
              <a:rPr lang="en-US" dirty="0" smtClean="0">
                <a:latin typeface="TonnyBanglaMJ" pitchFamily="2" charset="0"/>
              </a:rPr>
              <a:t> m~‡</a:t>
            </a:r>
            <a:r>
              <a:rPr lang="en-US" dirty="0" err="1" smtClean="0">
                <a:latin typeface="TonnyBanglaMJ" pitchFamily="2" charset="0"/>
              </a:rPr>
              <a:t>Îi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wPÎ</a:t>
            </a:r>
            <a:endParaRPr lang="en-US" dirty="0" smtClean="0">
              <a:latin typeface="TonnyBanglaMJ" pitchFamily="2" charset="0"/>
            </a:endParaRPr>
          </a:p>
          <a:p>
            <a:r>
              <a:rPr lang="en-US" dirty="0" smtClean="0">
                <a:latin typeface="TonnyBanglaMJ" pitchFamily="2" charset="0"/>
              </a:rPr>
              <a:t>`</a:t>
            </a:r>
            <a:r>
              <a:rPr lang="en-US" dirty="0" err="1" smtClean="0">
                <a:latin typeface="TonnyBanglaMJ" pitchFamily="2" charset="0"/>
              </a:rPr>
              <a:t>yB</a:t>
            </a:r>
            <a:r>
              <a:rPr lang="en-US" dirty="0" smtClean="0">
                <a:latin typeface="TonnyBanglaMJ" pitchFamily="2" charset="0"/>
              </a:rPr>
              <a:t> e¨w³i  </a:t>
            </a:r>
            <a:r>
              <a:rPr lang="en-US" dirty="0" err="1" smtClean="0">
                <a:latin typeface="TonnyBanglaMJ" pitchFamily="2" charset="0"/>
              </a:rPr>
              <a:t>iwkUvbvi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wPÎ</a:t>
            </a:r>
            <a:endParaRPr lang="en-US" dirty="0" smtClean="0">
              <a:latin typeface="TonnyBanglaMJ" pitchFamily="2" charset="0"/>
            </a:endParaRPr>
          </a:p>
          <a:p>
            <a:r>
              <a:rPr lang="en-US" dirty="0" err="1" smtClean="0">
                <a:latin typeface="TonnyBanglaMJ" pitchFamily="2" charset="0"/>
              </a:rPr>
              <a:t>cvwL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Divi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wPÎ</a:t>
            </a:r>
            <a:endParaRPr lang="en-US" dirty="0" smtClean="0">
              <a:latin typeface="TonnyBanglaMJ" pitchFamily="2" charset="0"/>
            </a:endParaRPr>
          </a:p>
          <a:p>
            <a:r>
              <a:rPr lang="en-US" dirty="0" err="1" smtClean="0">
                <a:latin typeface="TonnyBanglaMJ" pitchFamily="2" charset="0"/>
              </a:rPr>
              <a:t>jb</a:t>
            </a:r>
            <a:r>
              <a:rPr lang="en-US" dirty="0" smtClean="0">
                <a:latin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</a:rPr>
              <a:t>ivjvi</a:t>
            </a:r>
            <a:r>
              <a:rPr lang="en-US" dirty="0" smtClean="0">
                <a:latin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</a:rPr>
              <a:t>Vjvi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wPÎ</a:t>
            </a:r>
            <a:endParaRPr lang="en-US" dirty="0" smtClean="0">
              <a:latin typeface="TonnyBanglaMJ" pitchFamily="2" charset="0"/>
            </a:endParaRPr>
          </a:p>
          <a:p>
            <a:r>
              <a:rPr lang="en-US" dirty="0" err="1" smtClean="0">
                <a:latin typeface="TonnyBanglaMJ" pitchFamily="2" charset="0"/>
              </a:rPr>
              <a:t>jb</a:t>
            </a:r>
            <a:r>
              <a:rPr lang="en-US" dirty="0" smtClean="0">
                <a:latin typeface="TonnyBanglaMJ" pitchFamily="2" charset="0"/>
              </a:rPr>
              <a:t> †</a:t>
            </a:r>
            <a:r>
              <a:rPr lang="en-US" dirty="0" err="1" smtClean="0">
                <a:latin typeface="TonnyBanglaMJ" pitchFamily="2" charset="0"/>
              </a:rPr>
              <a:t>ivjvi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Uvbvi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wPÎ</a:t>
            </a:r>
            <a:endParaRPr lang="en-US" dirty="0" smtClean="0">
              <a:latin typeface="TonnyBanglaMJ" pitchFamily="2" charset="0"/>
            </a:endParaRPr>
          </a:p>
          <a:p>
            <a:r>
              <a:rPr lang="en-US" dirty="0" smtClean="0">
                <a:latin typeface="TonnyBanglaMJ" pitchFamily="2" charset="0"/>
              </a:rPr>
              <a:t>‡</a:t>
            </a:r>
            <a:r>
              <a:rPr lang="en-US" dirty="0" err="1" smtClean="0">
                <a:latin typeface="TonnyBanglaMJ" pitchFamily="2" charset="0"/>
              </a:rPr>
              <a:t>bŠKvi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b`x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cvi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nIqvi</a:t>
            </a:r>
            <a:r>
              <a:rPr lang="en-US" dirty="0" smtClean="0">
                <a:latin typeface="TonnyBanglaMJ" pitchFamily="2" charset="0"/>
              </a:rPr>
              <a:t> </a:t>
            </a:r>
            <a:r>
              <a:rPr lang="en-US" dirty="0" err="1" smtClean="0">
                <a:latin typeface="TonnyBanglaMJ" pitchFamily="2" charset="0"/>
              </a:rPr>
              <a:t>wPÎ</a:t>
            </a:r>
            <a:endParaRPr lang="en-US" dirty="0" smtClean="0">
              <a:latin typeface="TonnyBanglaMJ" pitchFamily="2" charset="0"/>
            </a:endParaRPr>
          </a:p>
          <a:p>
            <a:endParaRPr lang="en-US" dirty="0" smtClean="0">
              <a:latin typeface="TonnyBanglaMJ" pitchFamily="2" charset="0"/>
            </a:endParaRPr>
          </a:p>
          <a:p>
            <a:endParaRPr lang="en-US" dirty="0">
              <a:latin typeface="TonnyBangla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hialkhanMJ" pitchFamily="2" charset="0"/>
              </a:rPr>
              <a:t>cvwLwU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wKfv‡e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Dwo‡q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mvg‡b</a:t>
            </a:r>
            <a:r>
              <a:rPr lang="en-US" dirty="0" smtClean="0">
                <a:latin typeface="ArhialkhanMJ" pitchFamily="2" charset="0"/>
              </a:rPr>
              <a:t> </a:t>
            </a:r>
            <a:r>
              <a:rPr lang="en-US" dirty="0" err="1" smtClean="0">
                <a:latin typeface="ArhialkhanMJ" pitchFamily="2" charset="0"/>
              </a:rPr>
              <a:t>hvq</a:t>
            </a:r>
            <a:r>
              <a:rPr lang="en-US" dirty="0" smtClean="0">
                <a:latin typeface="ArhialkhanMJ" pitchFamily="2" charset="0"/>
              </a:rPr>
              <a:t>?</a:t>
            </a:r>
            <a:endParaRPr lang="en-US" dirty="0">
              <a:latin typeface="ArhialkhanMJ" pitchFamily="2" charset="0"/>
            </a:endParaRPr>
          </a:p>
        </p:txBody>
      </p:sp>
      <p:pic>
        <p:nvPicPr>
          <p:cNvPr id="4" name="Content Placeholder 3" descr="eagle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610" y="1676400"/>
            <a:ext cx="5059789" cy="4800600"/>
          </a:xfrm>
        </p:spPr>
      </p:pic>
      <p:pic>
        <p:nvPicPr>
          <p:cNvPr id="5" name="Picture 4" descr="bird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166" y="1524000"/>
            <a:ext cx="4011834" cy="5334000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391400" cy="1219200"/>
          </a:xfrm>
        </p:spPr>
        <p:txBody>
          <a:bodyPr/>
          <a:lstStyle/>
          <a:p>
            <a:pPr algn="ctr"/>
            <a:r>
              <a:rPr lang="en-US" dirty="0" smtClean="0">
                <a:latin typeface="JaJaDiMJ" pitchFamily="2" charset="0"/>
              </a:rPr>
              <a:t>‡</a:t>
            </a:r>
            <a:r>
              <a:rPr lang="en-US" dirty="0" err="1" smtClean="0">
                <a:latin typeface="JaJaDiMJ" pitchFamily="2" charset="0"/>
              </a:rPr>
              <a:t>f±i</a:t>
            </a:r>
            <a:r>
              <a:rPr lang="en-US" dirty="0" smtClean="0">
                <a:latin typeface="JaJaDiMJ" pitchFamily="2" charset="0"/>
              </a:rPr>
              <a:t> †</a:t>
            </a:r>
            <a:r>
              <a:rPr lang="en-US" dirty="0" err="1" smtClean="0">
                <a:latin typeface="JaJaDiMJ" pitchFamily="2" charset="0"/>
              </a:rPr>
              <a:t>hvR‡bi</a:t>
            </a:r>
            <a:r>
              <a:rPr lang="en-US" dirty="0" smtClean="0">
                <a:latin typeface="JaJaDiMJ" pitchFamily="2" charset="0"/>
              </a:rPr>
              <a:t> ms½v</a:t>
            </a:r>
            <a:endParaRPr lang="en-US" dirty="0"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686800" cy="441960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JaJaDiMJ" pitchFamily="2" charset="0"/>
              </a:rPr>
              <a:t>GKB </a:t>
            </a:r>
            <a:r>
              <a:rPr lang="en-US" sz="4000" dirty="0" err="1" smtClean="0">
                <a:latin typeface="JaJaDiMJ" pitchFamily="2" charset="0"/>
              </a:rPr>
              <a:t>RvZxq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GKvwaK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f±i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ivwk</a:t>
            </a:r>
            <a:r>
              <a:rPr lang="en-US" sz="4000" dirty="0" smtClean="0">
                <a:latin typeface="JaJaDiMJ" pitchFamily="2" charset="0"/>
              </a:rPr>
              <a:t> hw` GKB </a:t>
            </a:r>
            <a:r>
              <a:rPr lang="en-US" sz="4000" dirty="0" err="1" smtClean="0">
                <a:latin typeface="JaJaDiMJ" pitchFamily="2" charset="0"/>
              </a:rPr>
              <a:t>mg‡q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GKwU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we›`y‡Z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wµqv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K‡i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Z‡e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f±i</a:t>
            </a:r>
            <a:r>
              <a:rPr lang="en-US" sz="4000" dirty="0" smtClean="0">
                <a:latin typeface="JaJaDiMJ" pitchFamily="2" charset="0"/>
              </a:rPr>
              <a:t>¸‡</a:t>
            </a:r>
            <a:r>
              <a:rPr lang="en-US" sz="4000" dirty="0" err="1" smtClean="0">
                <a:latin typeface="JaJaDiMJ" pitchFamily="2" charset="0"/>
              </a:rPr>
              <a:t>jvi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hvMdj‡K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Dnv‡`i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jwä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f±i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e‡j</a:t>
            </a:r>
            <a:r>
              <a:rPr lang="en-US" sz="4000" dirty="0" smtClean="0">
                <a:latin typeface="JaJaDiMJ" pitchFamily="2" charset="0"/>
              </a:rPr>
              <a:t> | </a:t>
            </a:r>
          </a:p>
          <a:p>
            <a:r>
              <a:rPr lang="en-US" sz="4000" dirty="0" err="1" smtClean="0">
                <a:latin typeface="JaJaDiMJ" pitchFamily="2" charset="0"/>
              </a:rPr>
              <a:t>R¨vwgwZK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c×wZ‡Z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f±i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ivwki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hvM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Ki‡Z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nq</a:t>
            </a:r>
            <a:r>
              <a:rPr lang="en-US" sz="4000" dirty="0" smtClean="0">
                <a:latin typeface="JaJaDiMJ" pitchFamily="2" charset="0"/>
              </a:rPr>
              <a:t>| </a:t>
            </a:r>
            <a:r>
              <a:rPr lang="en-US" sz="4000" dirty="0" err="1" smtClean="0">
                <a:latin typeface="JaJaDiMJ" pitchFamily="2" charset="0"/>
              </a:rPr>
              <a:t>mvavibZ</a:t>
            </a:r>
            <a:r>
              <a:rPr lang="en-US" sz="4000" dirty="0" smtClean="0">
                <a:latin typeface="JaJaDiMJ" pitchFamily="2" charset="0"/>
              </a:rPr>
              <a:t> 5wU </a:t>
            </a:r>
            <a:r>
              <a:rPr lang="en-US" sz="4000" dirty="0" err="1" smtClean="0">
                <a:latin typeface="JaJaDiMJ" pitchFamily="2" charset="0"/>
              </a:rPr>
              <a:t>c×wZ‡Z</a:t>
            </a:r>
            <a:r>
              <a:rPr lang="en-US" sz="4000" dirty="0" smtClean="0">
                <a:latin typeface="JaJaDiMJ" pitchFamily="2" charset="0"/>
              </a:rPr>
              <a:t> †</a:t>
            </a:r>
            <a:r>
              <a:rPr lang="en-US" sz="4000" dirty="0" err="1" smtClean="0">
                <a:latin typeface="JaJaDiMJ" pitchFamily="2" charset="0"/>
              </a:rPr>
              <a:t>hvM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Kiv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nq</a:t>
            </a:r>
            <a:r>
              <a:rPr lang="en-US" sz="4000" dirty="0" smtClean="0">
                <a:latin typeface="JaJaDiMJ" pitchFamily="2" charset="0"/>
              </a:rPr>
              <a:t>| </a:t>
            </a:r>
          </a:p>
          <a:p>
            <a:pPr>
              <a:buNone/>
            </a:pPr>
            <a:r>
              <a:rPr lang="en-US" sz="4000" dirty="0" smtClean="0">
                <a:latin typeface="JaJaDiMJ" pitchFamily="2" charset="0"/>
              </a:rPr>
              <a:t>   1| </a:t>
            </a:r>
            <a:r>
              <a:rPr lang="en-US" sz="4000" dirty="0" err="1" smtClean="0">
                <a:latin typeface="JaJaDiMJ" pitchFamily="2" charset="0"/>
              </a:rPr>
              <a:t>mvaviY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m~Î</a:t>
            </a:r>
            <a:r>
              <a:rPr lang="en-US" sz="4000" dirty="0" smtClean="0">
                <a:latin typeface="JaJaDiMJ" pitchFamily="2" charset="0"/>
              </a:rPr>
              <a:t>     2| </a:t>
            </a:r>
            <a:r>
              <a:rPr lang="en-US" sz="4000" dirty="0" err="1" smtClean="0">
                <a:latin typeface="JaJaDiMJ" pitchFamily="2" charset="0"/>
              </a:rPr>
              <a:t>wÎf‚R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m~Î</a:t>
            </a:r>
            <a:r>
              <a:rPr lang="en-US" sz="4000" dirty="0" smtClean="0">
                <a:latin typeface="JaJaDiMJ" pitchFamily="2" charset="0"/>
              </a:rPr>
              <a:t>    3| </a:t>
            </a:r>
            <a:r>
              <a:rPr lang="en-US" sz="4000" dirty="0" err="1" smtClean="0">
                <a:latin typeface="JaJaDiMJ" pitchFamily="2" charset="0"/>
              </a:rPr>
              <a:t>eûf‚R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m~Î</a:t>
            </a:r>
            <a:r>
              <a:rPr lang="en-US" sz="4000" dirty="0" smtClean="0">
                <a:latin typeface="JaJaDiMJ" pitchFamily="2" charset="0"/>
              </a:rPr>
              <a:t> </a:t>
            </a:r>
          </a:p>
          <a:p>
            <a:pPr>
              <a:buNone/>
            </a:pPr>
            <a:r>
              <a:rPr lang="en-US" sz="4000" dirty="0" smtClean="0">
                <a:latin typeface="JaJaDiMJ" pitchFamily="2" charset="0"/>
              </a:rPr>
              <a:t>   4| </a:t>
            </a:r>
            <a:r>
              <a:rPr lang="en-US" sz="4000" dirty="0" err="1" smtClean="0">
                <a:latin typeface="JaJaDiMJ" pitchFamily="2" charset="0"/>
              </a:rPr>
              <a:t>mvgvšÍwiK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m~Î</a:t>
            </a:r>
            <a:r>
              <a:rPr lang="en-US" sz="4000" dirty="0" smtClean="0">
                <a:latin typeface="JaJaDiMJ" pitchFamily="2" charset="0"/>
              </a:rPr>
              <a:t>  5| </a:t>
            </a:r>
            <a:r>
              <a:rPr lang="en-US" sz="4000" dirty="0" err="1" smtClean="0">
                <a:latin typeface="JaJaDiMJ" pitchFamily="2" charset="0"/>
              </a:rPr>
              <a:t>Dcvsk</a:t>
            </a:r>
            <a:r>
              <a:rPr lang="en-US" sz="4000" dirty="0" smtClean="0">
                <a:latin typeface="JaJaDiMJ" pitchFamily="2" charset="0"/>
              </a:rPr>
              <a:t> </a:t>
            </a:r>
            <a:r>
              <a:rPr lang="en-US" sz="4000" dirty="0" err="1" smtClean="0">
                <a:latin typeface="JaJaDiMJ" pitchFamily="2" charset="0"/>
              </a:rPr>
              <a:t>m~Î</a:t>
            </a:r>
            <a:r>
              <a:rPr lang="en-US" sz="4000" dirty="0" smtClean="0">
                <a:latin typeface="JaJaDiMJ" pitchFamily="2" charset="0"/>
              </a:rPr>
              <a:t> |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848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f±i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hv‡Mi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wÎf‚R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m~Î</a:t>
            </a:r>
            <a:r>
              <a:rPr lang="en-US" dirty="0" smtClean="0">
                <a:latin typeface="ArhialkhanMJ" pitchFamily="2" charset="0"/>
              </a:rPr>
              <a:t> </a:t>
            </a:r>
            <a:endParaRPr lang="en-US" dirty="0">
              <a:latin typeface="Arhialkhan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3032256"/>
            <a:ext cx="6172200" cy="3825744"/>
          </a:xfrm>
        </p:spPr>
      </p:pic>
      <p:sp>
        <p:nvSpPr>
          <p:cNvPr id="6" name="Rectangle 5"/>
          <p:cNvSpPr/>
          <p:nvPr/>
        </p:nvSpPr>
        <p:spPr>
          <a:xfrm>
            <a:off x="0" y="1295400"/>
            <a:ext cx="9144000" cy="1981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JaJaDiMJ" pitchFamily="2" charset="0"/>
              </a:rPr>
              <a:t> GKB </a:t>
            </a:r>
            <a:r>
              <a:rPr lang="en-US" sz="3200" dirty="0" err="1" smtClean="0">
                <a:latin typeface="JaJaDiMJ" pitchFamily="2" charset="0"/>
              </a:rPr>
              <a:t>RvZxq</a:t>
            </a:r>
            <a:r>
              <a:rPr lang="en-US" sz="3200" dirty="0" smtClean="0">
                <a:latin typeface="JaJaDiMJ" pitchFamily="2" charset="0"/>
              </a:rPr>
              <a:t> `</a:t>
            </a:r>
            <a:r>
              <a:rPr lang="en-US" sz="3200" dirty="0" err="1" smtClean="0">
                <a:latin typeface="JaJaDiMJ" pitchFamily="2" charset="0"/>
              </a:rPr>
              <a:t>ywU</a:t>
            </a:r>
            <a:r>
              <a:rPr lang="en-US" sz="3200" dirty="0" smtClean="0">
                <a:latin typeface="JaJaDiMJ" pitchFamily="2" charset="0"/>
              </a:rPr>
              <a:t> †</a:t>
            </a:r>
            <a:r>
              <a:rPr lang="en-US" sz="3200" dirty="0" err="1" smtClean="0">
                <a:latin typeface="JaJaDiMJ" pitchFamily="2" charset="0"/>
              </a:rPr>
              <a:t>f±i</a:t>
            </a:r>
            <a:r>
              <a:rPr lang="en-US" sz="3200" dirty="0" smtClean="0">
                <a:latin typeface="JaJaDiMJ" pitchFamily="2" charset="0"/>
              </a:rPr>
              <a:t> †</a:t>
            </a:r>
            <a:r>
              <a:rPr lang="en-US" sz="3200" dirty="0" err="1" smtClean="0">
                <a:latin typeface="JaJaDiMJ" pitchFamily="2" charset="0"/>
              </a:rPr>
              <a:t>Kv‡bv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wÎf</a:t>
            </a:r>
            <a:r>
              <a:rPr lang="en-US" sz="3200" dirty="0" smtClean="0">
                <a:latin typeface="JaJaDiMJ" pitchFamily="2" charset="0"/>
              </a:rPr>
              <a:t>‚‡</a:t>
            </a:r>
            <a:r>
              <a:rPr lang="en-US" sz="3200" dirty="0" err="1" smtClean="0">
                <a:latin typeface="JaJaDiMJ" pitchFamily="2" charset="0"/>
              </a:rPr>
              <a:t>Ri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mwbœwnZ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evû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Øviv</a:t>
            </a:r>
            <a:r>
              <a:rPr lang="en-US" sz="3200" dirty="0" smtClean="0">
                <a:latin typeface="JaJaDiMJ" pitchFamily="2" charset="0"/>
              </a:rPr>
              <a:t> GKB µ‡g </a:t>
            </a:r>
            <a:r>
              <a:rPr lang="en-US" sz="3200" dirty="0" err="1" smtClean="0">
                <a:latin typeface="JaJaDiMJ" pitchFamily="2" charset="0"/>
              </a:rPr>
              <a:t>gv‡b</a:t>
            </a:r>
            <a:r>
              <a:rPr lang="en-US" sz="3200" dirty="0" smtClean="0">
                <a:latin typeface="JaJaDiMJ" pitchFamily="2" charset="0"/>
              </a:rPr>
              <a:t> I </a:t>
            </a:r>
            <a:r>
              <a:rPr lang="en-US" sz="3200" dirty="0" err="1" smtClean="0">
                <a:latin typeface="JaJaDiMJ" pitchFamily="2" charset="0"/>
              </a:rPr>
              <a:t>w`‡K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m~wPZ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Kiv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n‡j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wÎf</a:t>
            </a:r>
            <a:r>
              <a:rPr lang="en-US" sz="3200" dirty="0" smtClean="0">
                <a:latin typeface="JaJaDiMJ" pitchFamily="2" charset="0"/>
              </a:rPr>
              <a:t>‚‡</a:t>
            </a:r>
            <a:r>
              <a:rPr lang="en-US" sz="3200" dirty="0" err="1" smtClean="0">
                <a:latin typeface="JaJaDiMJ" pitchFamily="2" charset="0"/>
              </a:rPr>
              <a:t>Ri</a:t>
            </a:r>
            <a:r>
              <a:rPr lang="en-US" sz="3200" dirty="0" smtClean="0">
                <a:latin typeface="JaJaDiMJ" pitchFamily="2" charset="0"/>
              </a:rPr>
              <a:t> Z…</a:t>
            </a:r>
            <a:r>
              <a:rPr lang="en-US" sz="3200" dirty="0" err="1" smtClean="0">
                <a:latin typeface="JaJaDiMJ" pitchFamily="2" charset="0"/>
              </a:rPr>
              <a:t>Zxq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evûwU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wecixZ</a:t>
            </a:r>
            <a:r>
              <a:rPr lang="en-US" sz="3200" dirty="0" smtClean="0">
                <a:latin typeface="JaJaDiMJ" pitchFamily="2" charset="0"/>
              </a:rPr>
              <a:t>µ‡g </a:t>
            </a:r>
            <a:r>
              <a:rPr lang="en-US" sz="3200" dirty="0" err="1" smtClean="0">
                <a:latin typeface="JaJaDiMJ" pitchFamily="2" charset="0"/>
              </a:rPr>
              <a:t>Dnv‡`i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jwä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wb‡`©k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K‡i</a:t>
            </a:r>
            <a:r>
              <a:rPr lang="en-US" sz="3200" dirty="0" smtClean="0">
                <a:latin typeface="JaJaDiMJ" pitchFamily="2" charset="0"/>
              </a:rPr>
              <a:t>|</a:t>
            </a:r>
            <a:endParaRPr lang="en-US" sz="3200" dirty="0">
              <a:latin typeface="JaJaDi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</a:rPr>
              <a:t>f±i</a:t>
            </a:r>
            <a:r>
              <a:rPr lang="en-US" dirty="0" smtClean="0">
                <a:latin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</a:rPr>
              <a:t>hv‡Mi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mvgšÍwiK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m~Î</a:t>
            </a:r>
            <a:r>
              <a:rPr lang="en-US" dirty="0" smtClean="0">
                <a:latin typeface="ArhialkhanMJ" pitchFamily="2" charset="0"/>
              </a:rPr>
              <a:t> </a:t>
            </a:r>
            <a:endParaRPr lang="en-US" dirty="0"/>
          </a:p>
        </p:txBody>
      </p:sp>
      <p:pic>
        <p:nvPicPr>
          <p:cNvPr id="6" name="Content Placeholder 5" descr="Pictur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676400"/>
            <a:ext cx="4906875" cy="3011175"/>
          </a:xfrm>
        </p:spPr>
      </p:pic>
      <p:sp>
        <p:nvSpPr>
          <p:cNvPr id="7" name="TextBox 6"/>
          <p:cNvSpPr txBox="1"/>
          <p:nvPr/>
        </p:nvSpPr>
        <p:spPr>
          <a:xfrm>
            <a:off x="685800" y="4648200"/>
            <a:ext cx="6705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=P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+Q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+2PQcosα</a:t>
            </a:r>
          </a:p>
          <a:p>
            <a:r>
              <a:rPr lang="en-US" sz="5400" dirty="0" smtClean="0"/>
              <a:t> </a:t>
            </a:r>
            <a:r>
              <a:rPr lang="en-US" sz="4000" dirty="0" smtClean="0"/>
              <a:t>tan</a:t>
            </a:r>
            <a:r>
              <a:rPr lang="el-GR" sz="4000" dirty="0" smtClean="0"/>
              <a:t>θ</a:t>
            </a:r>
            <a:r>
              <a:rPr lang="en-US" sz="4000" dirty="0" smtClean="0"/>
              <a:t>=</a:t>
            </a:r>
            <a:endParaRPr lang="en-US" sz="54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5410200"/>
            <a:ext cx="1400175" cy="790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914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JaJaDiMJ" pitchFamily="2" charset="0"/>
              </a:rPr>
              <a:t>‡</a:t>
            </a:r>
            <a:r>
              <a:rPr lang="en-US" dirty="0" err="1" smtClean="0">
                <a:solidFill>
                  <a:srgbClr val="FF0000"/>
                </a:solidFill>
                <a:latin typeface="JaJaDiMJ" pitchFamily="2" charset="0"/>
              </a:rPr>
              <a:t>f±i</a:t>
            </a:r>
            <a:r>
              <a:rPr lang="en-US" dirty="0" smtClean="0">
                <a:solidFill>
                  <a:srgbClr val="FF0000"/>
                </a:solidFill>
                <a:latin typeface="JaJaDi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JaJaDiMJ" pitchFamily="2" charset="0"/>
              </a:rPr>
              <a:t>wefvR‡bi</a:t>
            </a:r>
            <a:r>
              <a:rPr lang="en-US" dirty="0" smtClean="0">
                <a:solidFill>
                  <a:srgbClr val="FF0000"/>
                </a:solidFill>
                <a:latin typeface="JaJaDiMJ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JaJaDiMJ" pitchFamily="2" charset="0"/>
              </a:rPr>
              <a:t>m~Î</a:t>
            </a:r>
            <a:endParaRPr lang="en-US" dirty="0">
              <a:solidFill>
                <a:srgbClr val="FF0000"/>
              </a:solidFill>
              <a:latin typeface="JaJaDi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371600"/>
            <a:ext cx="8382000" cy="510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506287" y="1981200"/>
            <a:ext cx="3284914" cy="2656820"/>
            <a:chOff x="2277687" y="1981200"/>
            <a:chExt cx="3284914" cy="2656820"/>
          </a:xfrm>
        </p:grpSpPr>
        <p:grpSp>
          <p:nvGrpSpPr>
            <p:cNvPr id="24" name="Group 23"/>
            <p:cNvGrpSpPr/>
            <p:nvPr/>
          </p:nvGrpSpPr>
          <p:grpSpPr>
            <a:xfrm>
              <a:off x="2895601" y="1981200"/>
              <a:ext cx="2667000" cy="2484862"/>
              <a:chOff x="2971801" y="2819400"/>
              <a:chExt cx="2667000" cy="248486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200400" y="3377625"/>
                <a:ext cx="99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Calibri"/>
                    <a:cs typeface="Calibri"/>
                  </a:rPr>
                  <a:t>  </a:t>
                </a:r>
                <a:endParaRPr lang="en-US" sz="32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2971801" y="2819400"/>
                <a:ext cx="2667000" cy="2484862"/>
                <a:chOff x="2819401" y="2819400"/>
                <a:chExt cx="2667000" cy="2484862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819401" y="2819400"/>
                  <a:ext cx="2667000" cy="2484862"/>
                  <a:chOff x="3325906" y="1818218"/>
                  <a:chExt cx="3608294" cy="2829982"/>
                </a:xfrm>
              </p:grpSpPr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3325906" y="1818218"/>
                    <a:ext cx="3608294" cy="2256366"/>
                    <a:chOff x="3325906" y="1970618"/>
                    <a:chExt cx="3608294" cy="2256366"/>
                  </a:xfrm>
                </p:grpSpPr>
                <p:cxnSp>
                  <p:nvCxnSpPr>
                    <p:cNvPr id="10" name="Straight Arrow Connector 9"/>
                    <p:cNvCxnSpPr/>
                    <p:nvPr/>
                  </p:nvCxnSpPr>
                  <p:spPr>
                    <a:xfrm flipV="1">
                      <a:off x="3325906" y="2317751"/>
                      <a:ext cx="3177989" cy="1909233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" name="Straight Arrow Connector 11"/>
                    <p:cNvCxnSpPr/>
                    <p:nvPr/>
                  </p:nvCxnSpPr>
                  <p:spPr>
                    <a:xfrm flipV="1">
                      <a:off x="3352800" y="4114800"/>
                      <a:ext cx="3581400" cy="76200"/>
                    </a:xfrm>
                    <a:prstGeom prst="straightConnector1">
                      <a:avLst/>
                    </a:prstGeom>
                    <a:ln>
                      <a:solidFill>
                        <a:srgbClr val="00B0F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/>
                    <p:nvPr/>
                  </p:nvCxnSpPr>
                  <p:spPr>
                    <a:xfrm rot="16200000" flipV="1">
                      <a:off x="2259107" y="3037418"/>
                      <a:ext cx="2209800" cy="76200"/>
                    </a:xfrm>
                    <a:prstGeom prst="straightConnector1">
                      <a:avLst/>
                    </a:prstGeom>
                    <a:ln>
                      <a:solidFill>
                        <a:srgbClr val="00B050"/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Arc 16"/>
                  <p:cNvSpPr/>
                  <p:nvPr/>
                </p:nvSpPr>
                <p:spPr>
                  <a:xfrm>
                    <a:off x="3886200" y="3505200"/>
                    <a:ext cx="685800" cy="1143000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3200400" y="4338935"/>
                  <a:ext cx="457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400" dirty="0" smtClean="0"/>
                    <a:t>θ</a:t>
                  </a:r>
                  <a:endParaRPr lang="en-US" sz="2400" dirty="0"/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3124200" y="4114800"/>
              <a:ext cx="23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Rcos</a:t>
              </a:r>
              <a:r>
                <a:rPr lang="el-GR" sz="2800" dirty="0" smtClean="0"/>
                <a:t>θ</a:t>
              </a:r>
              <a:endParaRPr lang="en-US" sz="2800" dirty="0"/>
            </a:p>
          </p:txBody>
        </p:sp>
        <p:sp>
          <p:nvSpPr>
            <p:cNvPr id="27" name="TextBox 26"/>
            <p:cNvSpPr txBox="1"/>
            <p:nvPr/>
          </p:nvSpPr>
          <p:spPr>
            <a:xfrm rot="5400000">
              <a:off x="1655675" y="2755615"/>
              <a:ext cx="1828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Rsin</a:t>
              </a:r>
              <a:r>
                <a:rPr lang="el-GR" sz="3200" dirty="0" smtClean="0"/>
                <a:t>θ</a:t>
              </a:r>
              <a:endParaRPr lang="en-US" sz="32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191000" y="2209800"/>
              <a:ext cx="990600" cy="707886"/>
              <a:chOff x="4419600" y="2209800"/>
              <a:chExt cx="990600" cy="70788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419600" y="2209800"/>
                <a:ext cx="990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/>
                  <a:t>R</a:t>
                </a:r>
                <a:endParaRPr lang="en-US" sz="4000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4572000" y="2286000"/>
                <a:ext cx="152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27"/>
          <p:cNvSpPr/>
          <p:nvPr/>
        </p:nvSpPr>
        <p:spPr>
          <a:xfrm>
            <a:off x="609600" y="4648200"/>
            <a:ext cx="8153400" cy="160020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JaJaDiMJ" pitchFamily="2" charset="0"/>
              </a:rPr>
              <a:t>‡</a:t>
            </a:r>
            <a:r>
              <a:rPr lang="en-US" sz="3200" dirty="0" err="1" smtClean="0">
                <a:latin typeface="JaJaDiMJ" pitchFamily="2" charset="0"/>
              </a:rPr>
              <a:t>f±iwU</a:t>
            </a:r>
            <a:r>
              <a:rPr lang="en-US" sz="3200" dirty="0" smtClean="0">
                <a:latin typeface="JaJaDiMJ" pitchFamily="2" charset="0"/>
              </a:rPr>
              <a:t> †h </a:t>
            </a:r>
            <a:r>
              <a:rPr lang="en-US" sz="3200" dirty="0" err="1" smtClean="0">
                <a:latin typeface="JaJaDiMJ" pitchFamily="2" charset="0"/>
              </a:rPr>
              <a:t>Dcvs‡ki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mv</a:t>
            </a:r>
            <a:r>
              <a:rPr lang="en-US" sz="3200" dirty="0" smtClean="0">
                <a:latin typeface="JaJaDiMJ" pitchFamily="2" charset="0"/>
              </a:rPr>
              <a:t>‡_  †</a:t>
            </a:r>
            <a:r>
              <a:rPr lang="en-US" sz="3200" dirty="0" err="1" smtClean="0">
                <a:latin typeface="JaJaDiMJ" pitchFamily="2" charset="0"/>
              </a:rPr>
              <a:t>KvY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Drcbœ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Ki‡e</a:t>
            </a:r>
            <a:r>
              <a:rPr lang="en-US" sz="3200" dirty="0" smtClean="0">
                <a:latin typeface="JaJaDiMJ" pitchFamily="2" charset="0"/>
              </a:rPr>
              <a:t> H  </a:t>
            </a:r>
            <a:r>
              <a:rPr lang="en-US" sz="3200" dirty="0" err="1" smtClean="0">
                <a:latin typeface="JaJaDiMJ" pitchFamily="2" charset="0"/>
              </a:rPr>
              <a:t>Dcvsk‡K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Avbyff‚wgK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ai‡Z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n‡e</a:t>
            </a:r>
            <a:r>
              <a:rPr lang="en-US" sz="3200" dirty="0" smtClean="0">
                <a:latin typeface="JaJaDiMJ" pitchFamily="2" charset="0"/>
              </a:rPr>
              <a:t> </a:t>
            </a:r>
            <a:r>
              <a:rPr lang="en-US" sz="3200" dirty="0" err="1" smtClean="0">
                <a:latin typeface="JaJaDiMJ" pitchFamily="2" charset="0"/>
              </a:rPr>
              <a:t>Ges</a:t>
            </a:r>
            <a:r>
              <a:rPr lang="en-US" sz="3200" dirty="0" smtClean="0">
                <a:latin typeface="JaJaDiMJ" pitchFamily="2" charset="0"/>
              </a:rPr>
              <a:t> †m </a:t>
            </a:r>
            <a:r>
              <a:rPr lang="en-US" sz="3200" dirty="0" err="1" smtClean="0">
                <a:latin typeface="JaJaDiMJ" pitchFamily="2" charset="0"/>
              </a:rPr>
              <a:t>w`‡K</a:t>
            </a:r>
            <a:r>
              <a:rPr lang="en-US" sz="3200" dirty="0" smtClean="0">
                <a:latin typeface="JaJaDiMJ" pitchFamily="2" charset="0"/>
              </a:rPr>
              <a:t> †f±‡ii </a:t>
            </a:r>
            <a:r>
              <a:rPr lang="en-US" sz="3200" dirty="0" err="1" smtClean="0"/>
              <a:t>cos</a:t>
            </a:r>
            <a:r>
              <a:rPr lang="el-GR" sz="3200" dirty="0" smtClean="0"/>
              <a:t>θ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JaJaDiMJ" pitchFamily="2" charset="0"/>
              </a:rPr>
              <a:t>n‡e</a:t>
            </a:r>
            <a:endParaRPr lang="en-US" sz="2800" dirty="0" smtClean="0"/>
          </a:p>
          <a:p>
            <a:pPr algn="ctr"/>
            <a:endParaRPr lang="en-US" dirty="0">
              <a:latin typeface="JaJaDiMJ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741</TotalTime>
  <Words>1046</Words>
  <Application>Microsoft Office PowerPoint</Application>
  <PresentationFormat>On-screen Show (4:3)</PresentationFormat>
  <Paragraphs>102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‡KvwfW-19 (K‡ivbv ) fvBiv‡mi gnv`~‡h©v‡M we‡kl AbjvBb K¬v‡m</vt:lpstr>
      <vt:lpstr>cwiwPwZ</vt:lpstr>
      <vt:lpstr>wkLb dj</vt:lpstr>
      <vt:lpstr>c~e© cvV hvPvB I cvV †Nvlbv</vt:lpstr>
      <vt:lpstr>cvwLwU wKfv‡e Dwo‡q mvg‡b hvq?</vt:lpstr>
      <vt:lpstr>‡f±i †hvR‡bi ms½v</vt:lpstr>
      <vt:lpstr>‡f±i †hv‡Mi wÎf‚R m~Î </vt:lpstr>
      <vt:lpstr>‡f±i †hv‡Mi mvgšÍwiK m~Î </vt:lpstr>
      <vt:lpstr>‡f±i wefvR‡bi m~Î</vt:lpstr>
      <vt:lpstr>jb †ivjvi Uvbv I †Vjvi wPÎ</vt:lpstr>
      <vt:lpstr>jb †ivjvi Uvbv  I †Vjvi †ÿ‡Î e‡ji wefvRb</vt:lpstr>
      <vt:lpstr>‡¯ªvZIqvjv b`x‡Z †bŠKv cvovcvi</vt:lpstr>
      <vt:lpstr>KZfv‡e b`x cvi nIqv hvq</vt:lpstr>
      <vt:lpstr>90 wWMÖx Gi †P‡q †QvU †Kv‡Y †bŠKv Pj‡Q</vt:lpstr>
      <vt:lpstr> α=90 wWMÖx †Kv‡Y †bŠKv Pvjv‡bvi wPÎ</vt:lpstr>
      <vt:lpstr>α=90 wWMÖx Gi †P‡q eo †Kv‡Y †bŠKv Pj‡Q</vt:lpstr>
      <vt:lpstr>‡f±‡ii b`xcvi nIqvi AsK Ki‡Z hv g‡b ivL‡Z n‡e</vt:lpstr>
      <vt:lpstr>Slide 18</vt:lpstr>
      <vt:lpstr>Pjgvb</vt:lpstr>
      <vt:lpstr>Pjgvb</vt:lpstr>
      <vt:lpstr>‡kÖwY KvR</vt:lpstr>
      <vt:lpstr>cÖkœ</vt:lpstr>
      <vt:lpstr>g~j¨vqb I evwo KvR</vt:lpstr>
      <vt:lpstr>mgvcbx K_v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‡KvwfW-19 (K‡ivbv )  fvBiv‡mi gnv`~‡h©v‡M we‡kl AbjvBbK¬v‡m</dc:title>
  <dc:creator>Windows 10</dc:creator>
  <cp:lastModifiedBy>Windows 10</cp:lastModifiedBy>
  <cp:revision>134</cp:revision>
  <dcterms:created xsi:type="dcterms:W3CDTF">2006-08-16T00:00:00Z</dcterms:created>
  <dcterms:modified xsi:type="dcterms:W3CDTF">2020-04-24T07:12:48Z</dcterms:modified>
</cp:coreProperties>
</file>