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8" r:id="rId4"/>
    <p:sldId id="289" r:id="rId5"/>
    <p:sldId id="263" r:id="rId6"/>
    <p:sldId id="278" r:id="rId7"/>
    <p:sldId id="286" r:id="rId8"/>
    <p:sldId id="285" r:id="rId9"/>
    <p:sldId id="275" r:id="rId10"/>
    <p:sldId id="276" r:id="rId11"/>
    <p:sldId id="277" r:id="rId12"/>
    <p:sldId id="269" r:id="rId13"/>
    <p:sldId id="270" r:id="rId14"/>
    <p:sldId id="271" r:id="rId15"/>
    <p:sldId id="279" r:id="rId16"/>
    <p:sldId id="280" r:id="rId17"/>
    <p:sldId id="281" r:id="rId18"/>
    <p:sldId id="282" r:id="rId19"/>
    <p:sldId id="284" r:id="rId20"/>
    <p:sldId id="272" r:id="rId21"/>
    <p:sldId id="273" r:id="rId22"/>
    <p:sldId id="274" r:id="rId23"/>
    <p:sldId id="2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5EFA-E882-460C-A03E-AB522B0C8BC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D8FB-7472-4928-BDA4-21F4B884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1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5EFA-E882-460C-A03E-AB522B0C8BC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D8FB-7472-4928-BDA4-21F4B884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4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5EFA-E882-460C-A03E-AB522B0C8BC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D8FB-7472-4928-BDA4-21F4B884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4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5EFA-E882-460C-A03E-AB522B0C8BC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D8FB-7472-4928-BDA4-21F4B884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6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5EFA-E882-460C-A03E-AB522B0C8BC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D8FB-7472-4928-BDA4-21F4B884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5EFA-E882-460C-A03E-AB522B0C8BC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D8FB-7472-4928-BDA4-21F4B884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1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5EFA-E882-460C-A03E-AB522B0C8BC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D8FB-7472-4928-BDA4-21F4B884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4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5EFA-E882-460C-A03E-AB522B0C8BC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D8FB-7472-4928-BDA4-21F4B884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6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5EFA-E882-460C-A03E-AB522B0C8BC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D8FB-7472-4928-BDA4-21F4B884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1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5EFA-E882-460C-A03E-AB522B0C8BC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D8FB-7472-4928-BDA4-21F4B884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2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5EFA-E882-460C-A03E-AB522B0C8BC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D8FB-7472-4928-BDA4-21F4B884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9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6000">
              <a:schemeClr val="accent1">
                <a:lumMod val="5000"/>
                <a:lumOff val="95000"/>
                <a:alpha val="0"/>
              </a:schemeClr>
            </a:gs>
            <a:gs pos="54867">
              <a:schemeClr val="bg1"/>
            </a:gs>
            <a:gs pos="85000">
              <a:schemeClr val="bg1"/>
            </a:gs>
            <a:gs pos="58000">
              <a:schemeClr val="bg1"/>
            </a:gs>
            <a:gs pos="97000">
              <a:srgbClr val="92D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A5EFA-E882-460C-A03E-AB522B0C8BC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FD8FB-7472-4928-BDA4-21F4B884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4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bulbuli108404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0828" y="-106102"/>
            <a:ext cx="11935021" cy="6760812"/>
            <a:chOff x="210828" y="-106102"/>
            <a:chExt cx="11935021" cy="6760812"/>
          </a:xfrm>
        </p:grpSpPr>
        <p:grpSp>
          <p:nvGrpSpPr>
            <p:cNvPr id="28" name="Group 27"/>
            <p:cNvGrpSpPr/>
            <p:nvPr/>
          </p:nvGrpSpPr>
          <p:grpSpPr>
            <a:xfrm>
              <a:off x="210828" y="-106102"/>
              <a:ext cx="11935021" cy="6760812"/>
              <a:chOff x="210828" y="-106102"/>
              <a:chExt cx="11935021" cy="676081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828" y="92545"/>
                <a:ext cx="11604654" cy="656216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7708" y="962941"/>
                <a:ext cx="1784788" cy="1066304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4806580" y="466165"/>
                <a:ext cx="608101" cy="4395603"/>
                <a:chOff x="3889418" y="669701"/>
                <a:chExt cx="425003" cy="3116687"/>
              </a:xfrm>
              <a:blipFill>
                <a:blip r:embed="rId4"/>
                <a:tile tx="0" ty="0" sx="100000" sy="100000" flip="none" algn="tl"/>
              </a:blipFill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4043965" y="875763"/>
                  <a:ext cx="115910" cy="267880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lowchart: Magnetic Disk 16"/>
                <p:cNvSpPr/>
                <p:nvPr/>
              </p:nvSpPr>
              <p:spPr>
                <a:xfrm>
                  <a:off x="3889418" y="3554569"/>
                  <a:ext cx="425003" cy="231819"/>
                </a:xfrm>
                <a:prstGeom prst="flowChartMagneticDisk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lowchart: Sort 17"/>
                <p:cNvSpPr/>
                <p:nvPr/>
              </p:nvSpPr>
              <p:spPr>
                <a:xfrm>
                  <a:off x="3982790" y="669701"/>
                  <a:ext cx="238258" cy="352237"/>
                </a:xfrm>
                <a:prstGeom prst="flowChartSor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1731" y="-106102"/>
                <a:ext cx="2594118" cy="2651760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14360" y="591675"/>
                <a:ext cx="2560320" cy="2159206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80" y="4511585"/>
              <a:ext cx="4572000" cy="21431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6580" y="4511584"/>
              <a:ext cx="4572000" cy="21431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7506" y="4460149"/>
              <a:ext cx="4681728" cy="2194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76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44"/>
    </mc:Choice>
    <mc:Fallback xmlns="">
      <p:transition spd="slow" advTm="3914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5400000">
            <a:off x="2690951" y="-2560323"/>
            <a:ext cx="6740435" cy="11861078"/>
          </a:xfrm>
          <a:custGeom>
            <a:avLst/>
            <a:gdLst>
              <a:gd name="connsiteX0" fmla="*/ 3540037 w 6740435"/>
              <a:gd name="connsiteY0" fmla="*/ 6361616 h 11861078"/>
              <a:gd name="connsiteX1" fmla="*/ 3540037 w 6740435"/>
              <a:gd name="connsiteY1" fmla="*/ 6217924 h 11861078"/>
              <a:gd name="connsiteX2" fmla="*/ 6716486 w 6740435"/>
              <a:gd name="connsiteY2" fmla="*/ 6217924 h 11861078"/>
              <a:gd name="connsiteX3" fmla="*/ 6740435 w 6740435"/>
              <a:gd name="connsiteY3" fmla="*/ 6241873 h 11861078"/>
              <a:gd name="connsiteX4" fmla="*/ 6740435 w 6740435"/>
              <a:gd name="connsiteY4" fmla="*/ 6337667 h 11861078"/>
              <a:gd name="connsiteX5" fmla="*/ 6716486 w 6740435"/>
              <a:gd name="connsiteY5" fmla="*/ 6361616 h 11861078"/>
              <a:gd name="connsiteX6" fmla="*/ 3378925 w 6740435"/>
              <a:gd name="connsiteY6" fmla="*/ 6217924 h 11861078"/>
              <a:gd name="connsiteX7" fmla="*/ 3378925 w 6740435"/>
              <a:gd name="connsiteY7" fmla="*/ 26855 h 11861078"/>
              <a:gd name="connsiteX8" fmla="*/ 3405778 w 6740435"/>
              <a:gd name="connsiteY8" fmla="*/ 0 h 11861078"/>
              <a:gd name="connsiteX9" fmla="*/ 3513184 w 6740435"/>
              <a:gd name="connsiteY9" fmla="*/ 0 h 11861078"/>
              <a:gd name="connsiteX10" fmla="*/ 3540037 w 6740435"/>
              <a:gd name="connsiteY10" fmla="*/ 26855 h 11861078"/>
              <a:gd name="connsiteX11" fmla="*/ 3540037 w 6740435"/>
              <a:gd name="connsiteY11" fmla="*/ 6217924 h 11861078"/>
              <a:gd name="connsiteX12" fmla="*/ 3378925 w 6740435"/>
              <a:gd name="connsiteY12" fmla="*/ 11834225 h 11861078"/>
              <a:gd name="connsiteX13" fmla="*/ 3378925 w 6740435"/>
              <a:gd name="connsiteY13" fmla="*/ 6361616 h 11861078"/>
              <a:gd name="connsiteX14" fmla="*/ 3540037 w 6740435"/>
              <a:gd name="connsiteY14" fmla="*/ 6361616 h 11861078"/>
              <a:gd name="connsiteX15" fmla="*/ 3540037 w 6740435"/>
              <a:gd name="connsiteY15" fmla="*/ 11834225 h 11861078"/>
              <a:gd name="connsiteX16" fmla="*/ 3513184 w 6740435"/>
              <a:gd name="connsiteY16" fmla="*/ 11861078 h 11861078"/>
              <a:gd name="connsiteX17" fmla="*/ 3405778 w 6740435"/>
              <a:gd name="connsiteY17" fmla="*/ 11861078 h 11861078"/>
              <a:gd name="connsiteX18" fmla="*/ 3378925 w 6740435"/>
              <a:gd name="connsiteY18" fmla="*/ 11834225 h 11861078"/>
              <a:gd name="connsiteX19" fmla="*/ 0 w 6740435"/>
              <a:gd name="connsiteY19" fmla="*/ 6337667 h 11861078"/>
              <a:gd name="connsiteX20" fmla="*/ 0 w 6740435"/>
              <a:gd name="connsiteY20" fmla="*/ 6241873 h 11861078"/>
              <a:gd name="connsiteX21" fmla="*/ 23949 w 6740435"/>
              <a:gd name="connsiteY21" fmla="*/ 6217924 h 11861078"/>
              <a:gd name="connsiteX22" fmla="*/ 3378925 w 6740435"/>
              <a:gd name="connsiteY22" fmla="*/ 6217924 h 11861078"/>
              <a:gd name="connsiteX23" fmla="*/ 3378925 w 6740435"/>
              <a:gd name="connsiteY23" fmla="*/ 6361616 h 11861078"/>
              <a:gd name="connsiteX24" fmla="*/ 23949 w 6740435"/>
              <a:gd name="connsiteY24" fmla="*/ 6361616 h 11861078"/>
              <a:gd name="connsiteX25" fmla="*/ 0 w 6740435"/>
              <a:gd name="connsiteY25" fmla="*/ 6337667 h 1186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740435" h="11861078">
                <a:moveTo>
                  <a:pt x="3540037" y="6361616"/>
                </a:moveTo>
                <a:lnTo>
                  <a:pt x="3540037" y="6217924"/>
                </a:lnTo>
                <a:lnTo>
                  <a:pt x="6716486" y="6217924"/>
                </a:lnTo>
                <a:cubicBezTo>
                  <a:pt x="6729713" y="6217924"/>
                  <a:pt x="6740435" y="6228646"/>
                  <a:pt x="6740435" y="6241873"/>
                </a:cubicBezTo>
                <a:lnTo>
                  <a:pt x="6740435" y="6337667"/>
                </a:lnTo>
                <a:cubicBezTo>
                  <a:pt x="6740435" y="6350894"/>
                  <a:pt x="6729713" y="6361616"/>
                  <a:pt x="6716486" y="6361616"/>
                </a:cubicBezTo>
                <a:close/>
                <a:moveTo>
                  <a:pt x="3378925" y="6217924"/>
                </a:moveTo>
                <a:lnTo>
                  <a:pt x="3378925" y="26855"/>
                </a:lnTo>
                <a:cubicBezTo>
                  <a:pt x="3378925" y="12023"/>
                  <a:pt x="3390947" y="0"/>
                  <a:pt x="3405778" y="0"/>
                </a:cubicBezTo>
                <a:lnTo>
                  <a:pt x="3513184" y="0"/>
                </a:lnTo>
                <a:cubicBezTo>
                  <a:pt x="3528015" y="0"/>
                  <a:pt x="3540037" y="12023"/>
                  <a:pt x="3540037" y="26855"/>
                </a:cubicBezTo>
                <a:lnTo>
                  <a:pt x="3540037" y="6217924"/>
                </a:lnTo>
                <a:close/>
                <a:moveTo>
                  <a:pt x="3378925" y="11834225"/>
                </a:moveTo>
                <a:lnTo>
                  <a:pt x="3378925" y="6361616"/>
                </a:lnTo>
                <a:lnTo>
                  <a:pt x="3540037" y="6361616"/>
                </a:lnTo>
                <a:lnTo>
                  <a:pt x="3540037" y="11834225"/>
                </a:lnTo>
                <a:cubicBezTo>
                  <a:pt x="3540037" y="11849056"/>
                  <a:pt x="3528015" y="11861078"/>
                  <a:pt x="3513184" y="11861078"/>
                </a:cubicBezTo>
                <a:lnTo>
                  <a:pt x="3405778" y="11861078"/>
                </a:lnTo>
                <a:cubicBezTo>
                  <a:pt x="3390947" y="11861078"/>
                  <a:pt x="3378925" y="11849056"/>
                  <a:pt x="3378925" y="11834225"/>
                </a:cubicBezTo>
                <a:close/>
                <a:moveTo>
                  <a:pt x="0" y="6337667"/>
                </a:moveTo>
                <a:lnTo>
                  <a:pt x="0" y="6241873"/>
                </a:lnTo>
                <a:cubicBezTo>
                  <a:pt x="0" y="6228646"/>
                  <a:pt x="10722" y="6217924"/>
                  <a:pt x="23949" y="6217924"/>
                </a:cubicBezTo>
                <a:lnTo>
                  <a:pt x="3378925" y="6217924"/>
                </a:lnTo>
                <a:lnTo>
                  <a:pt x="3378925" y="6361616"/>
                </a:lnTo>
                <a:lnTo>
                  <a:pt x="23949" y="6361616"/>
                </a:lnTo>
                <a:cubicBezTo>
                  <a:pt x="10722" y="6361616"/>
                  <a:pt x="0" y="6350894"/>
                  <a:pt x="0" y="6337667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296" y="299357"/>
            <a:ext cx="335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entagon 7"/>
          <p:cNvSpPr/>
          <p:nvPr/>
        </p:nvSpPr>
        <p:spPr>
          <a:xfrm>
            <a:off x="862148" y="2509157"/>
            <a:ext cx="4343400" cy="708660"/>
          </a:xfrm>
          <a:prstGeom prst="homePlate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প্রতঙ্গ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" descr="http://news.bbcimg.co.uk/media/images/65206000/jpg/_65206656_05_salopek_test_walk.jpg"/>
          <p:cNvPicPr>
            <a:picLocks noChangeAspect="1" noChangeArrowheads="1"/>
          </p:cNvPicPr>
          <p:nvPr/>
        </p:nvPicPr>
        <p:blipFill>
          <a:blip r:embed="rId4"/>
          <a:srcRect l="23077" r="14103" b="4274"/>
          <a:stretch>
            <a:fillRect/>
          </a:stretch>
        </p:blipFill>
        <p:spPr bwMode="auto">
          <a:xfrm>
            <a:off x="7231925" y="299357"/>
            <a:ext cx="3644538" cy="2362200"/>
          </a:xfrm>
          <a:prstGeom prst="rect">
            <a:avLst/>
          </a:prstGeom>
          <a:noFill/>
        </p:spPr>
      </p:pic>
      <p:sp>
        <p:nvSpPr>
          <p:cNvPr id="10" name="Pentagon 9"/>
          <p:cNvSpPr/>
          <p:nvPr/>
        </p:nvSpPr>
        <p:spPr>
          <a:xfrm>
            <a:off x="6456862" y="2509157"/>
            <a:ext cx="4419600" cy="762000"/>
          </a:xfrm>
          <a:prstGeom prst="homePlate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চলাফেরায়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4" descr="http://i.telegraph.co.uk/multimedia/archive/01595/p_bosu-balance-tra_1595914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296" y="3725093"/>
            <a:ext cx="3157948" cy="2743201"/>
          </a:xfrm>
          <a:prstGeom prst="rect">
            <a:avLst/>
          </a:prstGeom>
          <a:noFill/>
        </p:spPr>
      </p:pic>
      <p:sp>
        <p:nvSpPr>
          <p:cNvPr id="12" name="Pentagon 11"/>
          <p:cNvSpPr/>
          <p:nvPr/>
        </p:nvSpPr>
        <p:spPr>
          <a:xfrm>
            <a:off x="406039" y="5726976"/>
            <a:ext cx="4648200" cy="877388"/>
          </a:xfrm>
          <a:prstGeom prst="homePlate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ANd9GcTjZtvwBQpLufjfPViumRC5tlTkGmA9SFpeTrswAhc9MbEWhmM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1924" y="3801293"/>
            <a:ext cx="36445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entagon 13"/>
          <p:cNvSpPr/>
          <p:nvPr/>
        </p:nvSpPr>
        <p:spPr>
          <a:xfrm>
            <a:off x="6847461" y="6026335"/>
            <a:ext cx="4580020" cy="846907"/>
          </a:xfrm>
          <a:prstGeom prst="homePlate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হৃদপেশি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হৃদপিন্ডের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স্পন্দন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ঘটায়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3614331" y="66402"/>
            <a:ext cx="4023360" cy="757646"/>
          </a:xfrm>
          <a:prstGeom prst="cube">
            <a:avLst>
              <a:gd name="adj" fmla="val 948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পেশির ক্রিয়া </a:t>
            </a:r>
            <a:endParaRPr lang="en-US" sz="60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6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humbs.dreamstime.com/z/human-anatomy-figure-2498171.jpg"/>
          <p:cNvPicPr>
            <a:picLocks noChangeAspect="1" noChangeArrowheads="1"/>
          </p:cNvPicPr>
          <p:nvPr/>
        </p:nvPicPr>
        <p:blipFill>
          <a:blip r:embed="rId2" cstate="print"/>
          <a:srcRect r="14976"/>
          <a:stretch>
            <a:fillRect/>
          </a:stretch>
        </p:blipFill>
        <p:spPr bwMode="auto">
          <a:xfrm>
            <a:off x="1209260" y="1225825"/>
            <a:ext cx="2368826" cy="4220818"/>
          </a:xfrm>
          <a:prstGeom prst="rect">
            <a:avLst/>
          </a:prstGeom>
          <a:noFill/>
        </p:spPr>
      </p:pic>
      <p:sp>
        <p:nvSpPr>
          <p:cNvPr id="6" name="Pentagon 5"/>
          <p:cNvSpPr/>
          <p:nvPr/>
        </p:nvSpPr>
        <p:spPr>
          <a:xfrm>
            <a:off x="589721" y="5446643"/>
            <a:ext cx="4648200" cy="1007166"/>
          </a:xfrm>
          <a:prstGeom prst="homePlate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6155635" y="4813852"/>
            <a:ext cx="4724400" cy="1467678"/>
          </a:xfrm>
          <a:prstGeom prst="homePlate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পেশিতে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গ্লাইকোজেন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5349" y="1600200"/>
            <a:ext cx="2743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lowchart: Sort 8"/>
          <p:cNvSpPr/>
          <p:nvPr/>
        </p:nvSpPr>
        <p:spPr>
          <a:xfrm>
            <a:off x="5609123" y="822959"/>
            <a:ext cx="496673" cy="5458571"/>
          </a:xfrm>
          <a:prstGeom prst="flowChartSor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4140926" y="326571"/>
            <a:ext cx="4023360" cy="757646"/>
          </a:xfrm>
          <a:prstGeom prst="cube">
            <a:avLst>
              <a:gd name="adj" fmla="val 948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পেশির ক্রিয়া </a:t>
            </a:r>
            <a:endParaRPr lang="en-US" sz="60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9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encrypted-tbn1.gstatic.com/images?q=tbn:ANd9GcTf_j9mgWq789nhLcCABgTzYqEaqernXvwJa5lYWP63o72w-a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1" y="1524000"/>
            <a:ext cx="2581275" cy="3962400"/>
          </a:xfrm>
          <a:prstGeom prst="rect">
            <a:avLst/>
          </a:prstGeom>
          <a:noFill/>
        </p:spPr>
      </p:pic>
      <p:pic>
        <p:nvPicPr>
          <p:cNvPr id="27652" name="Picture 4" descr="http://www.cea1.com/wp-content/uploads/2013/09/picture-of-the-skeletal-sys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676401"/>
            <a:ext cx="2438400" cy="39719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24200" y="56388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কঙ্কাল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5638801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তন্ত্র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362200" y="60960"/>
            <a:ext cx="7010400" cy="1524000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চলনে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8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18338"/>
          <a:stretch>
            <a:fillRect/>
          </a:stretch>
        </p:blipFill>
        <p:spPr bwMode="auto">
          <a:xfrm>
            <a:off x="3657600" y="762000"/>
            <a:ext cx="3733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>
            <a:off x="5105400" y="1524000"/>
            <a:ext cx="2819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867400" y="3200400"/>
            <a:ext cx="2133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53000" y="2667000"/>
            <a:ext cx="3048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953000" y="4419600"/>
            <a:ext cx="2438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24400" y="4953000"/>
            <a:ext cx="2590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4152900" y="4381500"/>
            <a:ext cx="6858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34000" y="2286000"/>
            <a:ext cx="2590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077200" y="116779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টেনডন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77200" y="187199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হিউমেরাস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77200" y="2438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বাইসেপস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77200" y="2895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ট্রাইসেপস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48600" y="3962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72400" y="4572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রেডিয়াস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47999" y="5334000"/>
            <a:ext cx="7062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40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40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বাইসেপস</a:t>
            </a:r>
            <a:r>
              <a:rPr lang="en-US" sz="40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ট্রাইসেপস</a:t>
            </a:r>
            <a:r>
              <a:rPr lang="en-US" sz="40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পেশি</a:t>
            </a:r>
            <a:endParaRPr lang="en-US" sz="40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2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0" grpId="1"/>
      <p:bldP spid="31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81001"/>
            <a:ext cx="3505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33528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Arrow Connector 21"/>
          <p:cNvCxnSpPr/>
          <p:nvPr/>
        </p:nvCxnSpPr>
        <p:spPr>
          <a:xfrm flipV="1">
            <a:off x="3886200" y="1524000"/>
            <a:ext cx="26670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67200" y="4114800"/>
            <a:ext cx="2173574" cy="524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05400" y="5105400"/>
            <a:ext cx="1600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95800" y="3200400"/>
            <a:ext cx="1524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3390900" y="2095500"/>
            <a:ext cx="1371600" cy="99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05600" y="3886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বাইসেপস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প্রসারিত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919928" y="4364636"/>
            <a:ext cx="1219200" cy="76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86600" y="1371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বাইসেপস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সংকুচিত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81800" y="3048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ট্রাইসেপস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প্রসারিত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34200" y="4800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ট্রাইসেপস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সংকুচিত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67643" y="5638800"/>
            <a:ext cx="867591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সঞ্চালনে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বাইসেপস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ট্রাইসেপস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ক্রিয়া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2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23"/>
    </mc:Choice>
    <mc:Fallback xmlns="">
      <p:transition spd="slow" advTm="60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/>
      <p:bldP spid="38" grpId="0"/>
      <p:bldP spid="38" grpId="1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990601"/>
            <a:ext cx="41910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5181600" y="2133600"/>
            <a:ext cx="2895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91200" y="5029200"/>
            <a:ext cx="1676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505200" y="5029200"/>
            <a:ext cx="990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3505200" y="1371600"/>
            <a:ext cx="1447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91200" y="3429000"/>
            <a:ext cx="2133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10600" y="190500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টেনডন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0600" y="335280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প্যাটেলা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24800" y="48768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টিবিয়া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52600" y="464820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ফিবুলা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52600" y="1143001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পেশি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33800" y="60198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টেনডন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2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11"/>
    </mc:Choice>
    <mc:Fallback xmlns="">
      <p:transition spd="slow" advTm="97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  <p:bldP spid="19" grpId="0"/>
      <p:bldP spid="20" grpId="0"/>
      <p:bldP spid="26" grpId="0"/>
      <p:bldP spid="27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310">
              <a:schemeClr val="bg1">
                <a:lumMod val="85000"/>
              </a:schemeClr>
            </a:gs>
            <a:gs pos="96000">
              <a:schemeClr val="accent1">
                <a:lumMod val="5000"/>
                <a:lumOff val="95000"/>
                <a:alpha val="0"/>
              </a:schemeClr>
            </a:gs>
            <a:gs pos="54867">
              <a:schemeClr val="bg1"/>
            </a:gs>
            <a:gs pos="85000">
              <a:schemeClr val="bg1"/>
            </a:gs>
            <a:gs pos="58000">
              <a:schemeClr val="bg1"/>
            </a:gs>
            <a:gs pos="97000">
              <a:srgbClr val="92D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1" y="1219200"/>
            <a:ext cx="55149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tx1">
                <a:lumMod val="50000"/>
                <a:lumOff val="50000"/>
              </a:schemeClr>
            </a:glo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6934200" y="2133600"/>
            <a:ext cx="1447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543800" y="3429000"/>
            <a:ext cx="914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Brace 7"/>
          <p:cNvSpPr/>
          <p:nvPr/>
        </p:nvSpPr>
        <p:spPr>
          <a:xfrm>
            <a:off x="7467600" y="2895600"/>
            <a:ext cx="79248" cy="1066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029200" y="2667000"/>
            <a:ext cx="3124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19800" y="4800600"/>
            <a:ext cx="1600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76800" y="4038600"/>
            <a:ext cx="1143000" cy="76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76600" y="5334000"/>
            <a:ext cx="434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382000" y="251460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ফাইব্রোব্লাস্ট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2000" y="18288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টেনডন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29576" y="3200401"/>
            <a:ext cx="3019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পেরিটেন্ডিয়াম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48600" y="449580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বান্ডেল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96200" y="5181601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কোলাজেন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তন্তু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43200" y="5943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টেনডনের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গঠন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9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/>
      <p:bldP spid="28" grpId="0"/>
      <p:bldP spid="29" grpId="0"/>
      <p:bldP spid="30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295400"/>
            <a:ext cx="38671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>
            <a:off x="6629400" y="4114800"/>
            <a:ext cx="1752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33800" y="3276600"/>
            <a:ext cx="4495800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53400" y="3657601"/>
            <a:ext cx="22098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অস্থিবন্ধনী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89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1" y="1295400"/>
            <a:ext cx="35909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>
            <a:off x="6248400" y="21336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705600" y="3657600"/>
            <a:ext cx="1600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458200" y="342900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পীততন্তু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4800" y="1981201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ফাইব্রোব্লাস্ট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5562600"/>
            <a:ext cx="70866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অস্থিবন্ধনী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লিগামেন্টের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গঠন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66"/>
    </mc:Choice>
    <mc:Fallback xmlns="">
      <p:transition spd="slow" advTm="55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 rot="5400000">
            <a:off x="6044290" y="-209591"/>
            <a:ext cx="67081" cy="1184534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5400000">
            <a:off x="6094482" y="-4433357"/>
            <a:ext cx="64442" cy="1187518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5400000">
            <a:off x="6118479" y="-1925592"/>
            <a:ext cx="81225" cy="1188029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184798" y="341648"/>
            <a:ext cx="7543800" cy="947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টেনডন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লিগামেন্টের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5157" y="5696294"/>
            <a:ext cx="2379360" cy="860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স্থিতিস্থাপকতা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67068" y="1569933"/>
            <a:ext cx="2504287" cy="860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লিগামেন্ট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8943" y="1679766"/>
            <a:ext cx="2331075" cy="860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8943" y="2898222"/>
            <a:ext cx="2331075" cy="860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10609" y="1613288"/>
            <a:ext cx="2128354" cy="860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টেনডন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244698" y="5750392"/>
            <a:ext cx="2936383" cy="860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8944" y="4513449"/>
            <a:ext cx="2331074" cy="860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0421" y="5918905"/>
            <a:ext cx="2214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স্থিতিস্থাপকতা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75309" y="5867133"/>
            <a:ext cx="2342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স্থিতিস্থাপকতা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33172" y="4434881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পেশিকে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অস্থির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741199" y="4533991"/>
            <a:ext cx="3031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অস্থিসমূহ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75308" y="3035519"/>
            <a:ext cx="1975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রজ্জুর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শক্ত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54981" y="3120354"/>
            <a:ext cx="1973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কোমল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দৃঢ়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 rot="5400000">
            <a:off x="6047863" y="-3292119"/>
            <a:ext cx="59937" cy="1184534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rot="5400000">
            <a:off x="3489582" y="-1862406"/>
            <a:ext cx="5275235" cy="11944079"/>
          </a:xfrm>
          <a:custGeom>
            <a:avLst/>
            <a:gdLst>
              <a:gd name="connsiteX0" fmla="*/ 4274608 w 5275235"/>
              <a:gd name="connsiteY0" fmla="*/ 4964344 h 11944079"/>
              <a:gd name="connsiteX1" fmla="*/ 4274608 w 5275235"/>
              <a:gd name="connsiteY1" fmla="*/ 4899998 h 11944079"/>
              <a:gd name="connsiteX2" fmla="*/ 5232289 w 5275235"/>
              <a:gd name="connsiteY2" fmla="*/ 4899998 h 11944079"/>
              <a:gd name="connsiteX3" fmla="*/ 5243014 w 5275235"/>
              <a:gd name="connsiteY3" fmla="*/ 4910723 h 11944079"/>
              <a:gd name="connsiteX4" fmla="*/ 5243014 w 5275235"/>
              <a:gd name="connsiteY4" fmla="*/ 4953619 h 11944079"/>
              <a:gd name="connsiteX5" fmla="*/ 5232289 w 5275235"/>
              <a:gd name="connsiteY5" fmla="*/ 4964344 h 11944079"/>
              <a:gd name="connsiteX6" fmla="*/ 4274608 w 5275235"/>
              <a:gd name="connsiteY6" fmla="*/ 9518603 h 11944079"/>
              <a:gd name="connsiteX7" fmla="*/ 4274608 w 5275235"/>
              <a:gd name="connsiteY7" fmla="*/ 9454257 h 11944079"/>
              <a:gd name="connsiteX8" fmla="*/ 5264510 w 5275235"/>
              <a:gd name="connsiteY8" fmla="*/ 9454257 h 11944079"/>
              <a:gd name="connsiteX9" fmla="*/ 5275235 w 5275235"/>
              <a:gd name="connsiteY9" fmla="*/ 9464982 h 11944079"/>
              <a:gd name="connsiteX10" fmla="*/ 5275235 w 5275235"/>
              <a:gd name="connsiteY10" fmla="*/ 9507878 h 11944079"/>
              <a:gd name="connsiteX11" fmla="*/ 5264510 w 5275235"/>
              <a:gd name="connsiteY11" fmla="*/ 9518603 h 11944079"/>
              <a:gd name="connsiteX12" fmla="*/ 4207527 w 5275235"/>
              <a:gd name="connsiteY12" fmla="*/ 4899998 h 11944079"/>
              <a:gd name="connsiteX13" fmla="*/ 4207527 w 5275235"/>
              <a:gd name="connsiteY13" fmla="*/ 109915 h 11944079"/>
              <a:gd name="connsiteX14" fmla="*/ 4218707 w 5275235"/>
              <a:gd name="connsiteY14" fmla="*/ 98735 h 11944079"/>
              <a:gd name="connsiteX15" fmla="*/ 4263428 w 5275235"/>
              <a:gd name="connsiteY15" fmla="*/ 98735 h 11944079"/>
              <a:gd name="connsiteX16" fmla="*/ 4274608 w 5275235"/>
              <a:gd name="connsiteY16" fmla="*/ 109915 h 11944079"/>
              <a:gd name="connsiteX17" fmla="*/ 4274608 w 5275235"/>
              <a:gd name="connsiteY17" fmla="*/ 4899998 h 11944079"/>
              <a:gd name="connsiteX18" fmla="*/ 4207527 w 5275235"/>
              <a:gd name="connsiteY18" fmla="*/ 9454257 h 11944079"/>
              <a:gd name="connsiteX19" fmla="*/ 4207527 w 5275235"/>
              <a:gd name="connsiteY19" fmla="*/ 4964344 h 11944079"/>
              <a:gd name="connsiteX20" fmla="*/ 4274608 w 5275235"/>
              <a:gd name="connsiteY20" fmla="*/ 4964344 h 11944079"/>
              <a:gd name="connsiteX21" fmla="*/ 4274608 w 5275235"/>
              <a:gd name="connsiteY21" fmla="*/ 9454257 h 11944079"/>
              <a:gd name="connsiteX22" fmla="*/ 4207527 w 5275235"/>
              <a:gd name="connsiteY22" fmla="*/ 11932899 h 11944079"/>
              <a:gd name="connsiteX23" fmla="*/ 4207527 w 5275235"/>
              <a:gd name="connsiteY23" fmla="*/ 9518603 h 11944079"/>
              <a:gd name="connsiteX24" fmla="*/ 4274608 w 5275235"/>
              <a:gd name="connsiteY24" fmla="*/ 9518603 h 11944079"/>
              <a:gd name="connsiteX25" fmla="*/ 4274608 w 5275235"/>
              <a:gd name="connsiteY25" fmla="*/ 11932899 h 11944079"/>
              <a:gd name="connsiteX26" fmla="*/ 4263428 w 5275235"/>
              <a:gd name="connsiteY26" fmla="*/ 11944079 h 11944079"/>
              <a:gd name="connsiteX27" fmla="*/ 4218707 w 5275235"/>
              <a:gd name="connsiteY27" fmla="*/ 11944079 h 11944079"/>
              <a:gd name="connsiteX28" fmla="*/ 4207527 w 5275235"/>
              <a:gd name="connsiteY28" fmla="*/ 11932899 h 11944079"/>
              <a:gd name="connsiteX29" fmla="*/ 2583151 w 5275235"/>
              <a:gd name="connsiteY29" fmla="*/ 4964344 h 11944079"/>
              <a:gd name="connsiteX30" fmla="*/ 2583151 w 5275235"/>
              <a:gd name="connsiteY30" fmla="*/ 4899998 h 11944079"/>
              <a:gd name="connsiteX31" fmla="*/ 4207527 w 5275235"/>
              <a:gd name="connsiteY31" fmla="*/ 4899998 h 11944079"/>
              <a:gd name="connsiteX32" fmla="*/ 4207527 w 5275235"/>
              <a:gd name="connsiteY32" fmla="*/ 4964344 h 11944079"/>
              <a:gd name="connsiteX33" fmla="*/ 2583151 w 5275235"/>
              <a:gd name="connsiteY33" fmla="*/ 9518603 h 11944079"/>
              <a:gd name="connsiteX34" fmla="*/ 2583151 w 5275235"/>
              <a:gd name="connsiteY34" fmla="*/ 9454257 h 11944079"/>
              <a:gd name="connsiteX35" fmla="*/ 4207527 w 5275235"/>
              <a:gd name="connsiteY35" fmla="*/ 9454257 h 11944079"/>
              <a:gd name="connsiteX36" fmla="*/ 4207527 w 5275235"/>
              <a:gd name="connsiteY36" fmla="*/ 9518603 h 11944079"/>
              <a:gd name="connsiteX37" fmla="*/ 2501926 w 5275235"/>
              <a:gd name="connsiteY37" fmla="*/ 4899998 h 11944079"/>
              <a:gd name="connsiteX38" fmla="*/ 2501926 w 5275235"/>
              <a:gd name="connsiteY38" fmla="*/ 13538 h 11944079"/>
              <a:gd name="connsiteX39" fmla="*/ 2515464 w 5275235"/>
              <a:gd name="connsiteY39" fmla="*/ 0 h 11944079"/>
              <a:gd name="connsiteX40" fmla="*/ 2569613 w 5275235"/>
              <a:gd name="connsiteY40" fmla="*/ 0 h 11944079"/>
              <a:gd name="connsiteX41" fmla="*/ 2583151 w 5275235"/>
              <a:gd name="connsiteY41" fmla="*/ 13538 h 11944079"/>
              <a:gd name="connsiteX42" fmla="*/ 2583151 w 5275235"/>
              <a:gd name="connsiteY42" fmla="*/ 4899998 h 11944079"/>
              <a:gd name="connsiteX43" fmla="*/ 2501926 w 5275235"/>
              <a:gd name="connsiteY43" fmla="*/ 9454257 h 11944079"/>
              <a:gd name="connsiteX44" fmla="*/ 2501926 w 5275235"/>
              <a:gd name="connsiteY44" fmla="*/ 4964344 h 11944079"/>
              <a:gd name="connsiteX45" fmla="*/ 2583151 w 5275235"/>
              <a:gd name="connsiteY45" fmla="*/ 4964344 h 11944079"/>
              <a:gd name="connsiteX46" fmla="*/ 2583151 w 5275235"/>
              <a:gd name="connsiteY46" fmla="*/ 9454257 h 11944079"/>
              <a:gd name="connsiteX47" fmla="*/ 2501926 w 5275235"/>
              <a:gd name="connsiteY47" fmla="*/ 11866753 h 11944079"/>
              <a:gd name="connsiteX48" fmla="*/ 2501926 w 5275235"/>
              <a:gd name="connsiteY48" fmla="*/ 9518603 h 11944079"/>
              <a:gd name="connsiteX49" fmla="*/ 2583151 w 5275235"/>
              <a:gd name="connsiteY49" fmla="*/ 9518603 h 11944079"/>
              <a:gd name="connsiteX50" fmla="*/ 2583151 w 5275235"/>
              <a:gd name="connsiteY50" fmla="*/ 11866753 h 11944079"/>
              <a:gd name="connsiteX51" fmla="*/ 2569613 w 5275235"/>
              <a:gd name="connsiteY51" fmla="*/ 11880291 h 11944079"/>
              <a:gd name="connsiteX52" fmla="*/ 2515464 w 5275235"/>
              <a:gd name="connsiteY52" fmla="*/ 11880291 h 11944079"/>
              <a:gd name="connsiteX53" fmla="*/ 2501926 w 5275235"/>
              <a:gd name="connsiteY53" fmla="*/ 11866753 h 11944079"/>
              <a:gd name="connsiteX54" fmla="*/ 1188508 w 5275235"/>
              <a:gd name="connsiteY54" fmla="*/ 4964344 h 11944079"/>
              <a:gd name="connsiteX55" fmla="*/ 1188508 w 5275235"/>
              <a:gd name="connsiteY55" fmla="*/ 4899998 h 11944079"/>
              <a:gd name="connsiteX56" fmla="*/ 2501926 w 5275235"/>
              <a:gd name="connsiteY56" fmla="*/ 4899998 h 11944079"/>
              <a:gd name="connsiteX57" fmla="*/ 2501926 w 5275235"/>
              <a:gd name="connsiteY57" fmla="*/ 4964344 h 11944079"/>
              <a:gd name="connsiteX58" fmla="*/ 1188508 w 5275235"/>
              <a:gd name="connsiteY58" fmla="*/ 9518603 h 11944079"/>
              <a:gd name="connsiteX59" fmla="*/ 1188508 w 5275235"/>
              <a:gd name="connsiteY59" fmla="*/ 9454257 h 11944079"/>
              <a:gd name="connsiteX60" fmla="*/ 2501926 w 5275235"/>
              <a:gd name="connsiteY60" fmla="*/ 9454257 h 11944079"/>
              <a:gd name="connsiteX61" fmla="*/ 2501926 w 5275235"/>
              <a:gd name="connsiteY61" fmla="*/ 9518603 h 11944079"/>
              <a:gd name="connsiteX62" fmla="*/ 1128571 w 5275235"/>
              <a:gd name="connsiteY62" fmla="*/ 4899998 h 11944079"/>
              <a:gd name="connsiteX63" fmla="*/ 1128571 w 5275235"/>
              <a:gd name="connsiteY63" fmla="*/ 108723 h 11944079"/>
              <a:gd name="connsiteX64" fmla="*/ 1138561 w 5275235"/>
              <a:gd name="connsiteY64" fmla="*/ 98732 h 11944079"/>
              <a:gd name="connsiteX65" fmla="*/ 1178518 w 5275235"/>
              <a:gd name="connsiteY65" fmla="*/ 98732 h 11944079"/>
              <a:gd name="connsiteX66" fmla="*/ 1188508 w 5275235"/>
              <a:gd name="connsiteY66" fmla="*/ 108723 h 11944079"/>
              <a:gd name="connsiteX67" fmla="*/ 1188508 w 5275235"/>
              <a:gd name="connsiteY67" fmla="*/ 4899998 h 11944079"/>
              <a:gd name="connsiteX68" fmla="*/ 1128571 w 5275235"/>
              <a:gd name="connsiteY68" fmla="*/ 9454257 h 11944079"/>
              <a:gd name="connsiteX69" fmla="*/ 1128571 w 5275235"/>
              <a:gd name="connsiteY69" fmla="*/ 4964344 h 11944079"/>
              <a:gd name="connsiteX70" fmla="*/ 1188508 w 5275235"/>
              <a:gd name="connsiteY70" fmla="*/ 4964344 h 11944079"/>
              <a:gd name="connsiteX71" fmla="*/ 1188508 w 5275235"/>
              <a:gd name="connsiteY71" fmla="*/ 9454257 h 11944079"/>
              <a:gd name="connsiteX72" fmla="*/ 1128571 w 5275235"/>
              <a:gd name="connsiteY72" fmla="*/ 11934089 h 11944079"/>
              <a:gd name="connsiteX73" fmla="*/ 1128571 w 5275235"/>
              <a:gd name="connsiteY73" fmla="*/ 9518603 h 11944079"/>
              <a:gd name="connsiteX74" fmla="*/ 1188508 w 5275235"/>
              <a:gd name="connsiteY74" fmla="*/ 9518603 h 11944079"/>
              <a:gd name="connsiteX75" fmla="*/ 1188508 w 5275235"/>
              <a:gd name="connsiteY75" fmla="*/ 11934089 h 11944079"/>
              <a:gd name="connsiteX76" fmla="*/ 1178518 w 5275235"/>
              <a:gd name="connsiteY76" fmla="*/ 11944079 h 11944079"/>
              <a:gd name="connsiteX77" fmla="*/ 1138561 w 5275235"/>
              <a:gd name="connsiteY77" fmla="*/ 11944079 h 11944079"/>
              <a:gd name="connsiteX78" fmla="*/ 1128571 w 5275235"/>
              <a:gd name="connsiteY78" fmla="*/ 11934089 h 11944079"/>
              <a:gd name="connsiteX79" fmla="*/ 64444 w 5275235"/>
              <a:gd name="connsiteY79" fmla="*/ 4964344 h 11944079"/>
              <a:gd name="connsiteX80" fmla="*/ 64444 w 5275235"/>
              <a:gd name="connsiteY80" fmla="*/ 4899998 h 11944079"/>
              <a:gd name="connsiteX81" fmla="*/ 1128571 w 5275235"/>
              <a:gd name="connsiteY81" fmla="*/ 4899998 h 11944079"/>
              <a:gd name="connsiteX82" fmla="*/ 1128571 w 5275235"/>
              <a:gd name="connsiteY82" fmla="*/ 4964344 h 11944079"/>
              <a:gd name="connsiteX83" fmla="*/ 64444 w 5275235"/>
              <a:gd name="connsiteY83" fmla="*/ 9518603 h 11944079"/>
              <a:gd name="connsiteX84" fmla="*/ 64444 w 5275235"/>
              <a:gd name="connsiteY84" fmla="*/ 9454257 h 11944079"/>
              <a:gd name="connsiteX85" fmla="*/ 1128571 w 5275235"/>
              <a:gd name="connsiteY85" fmla="*/ 9454257 h 11944079"/>
              <a:gd name="connsiteX86" fmla="*/ 1128571 w 5275235"/>
              <a:gd name="connsiteY86" fmla="*/ 9518603 h 11944079"/>
              <a:gd name="connsiteX87" fmla="*/ 2 w 5275235"/>
              <a:gd name="connsiteY87" fmla="*/ 4910721 h 11944079"/>
              <a:gd name="connsiteX88" fmla="*/ 2 w 5275235"/>
              <a:gd name="connsiteY88" fmla="*/ 45680 h 11944079"/>
              <a:gd name="connsiteX89" fmla="*/ 10743 w 5275235"/>
              <a:gd name="connsiteY89" fmla="*/ 34940 h 11944079"/>
              <a:gd name="connsiteX90" fmla="*/ 53703 w 5275235"/>
              <a:gd name="connsiteY90" fmla="*/ 34940 h 11944079"/>
              <a:gd name="connsiteX91" fmla="*/ 64444 w 5275235"/>
              <a:gd name="connsiteY91" fmla="*/ 45680 h 11944079"/>
              <a:gd name="connsiteX92" fmla="*/ 64444 w 5275235"/>
              <a:gd name="connsiteY92" fmla="*/ 4899998 h 11944079"/>
              <a:gd name="connsiteX93" fmla="*/ 10725 w 5275235"/>
              <a:gd name="connsiteY93" fmla="*/ 4899998 h 11944079"/>
              <a:gd name="connsiteX94" fmla="*/ 2 w 5275235"/>
              <a:gd name="connsiteY94" fmla="*/ 11899387 h 11944079"/>
              <a:gd name="connsiteX95" fmla="*/ 2 w 5275235"/>
              <a:gd name="connsiteY95" fmla="*/ 4953621 h 11944079"/>
              <a:gd name="connsiteX96" fmla="*/ 10725 w 5275235"/>
              <a:gd name="connsiteY96" fmla="*/ 4964344 h 11944079"/>
              <a:gd name="connsiteX97" fmla="*/ 64444 w 5275235"/>
              <a:gd name="connsiteY97" fmla="*/ 4964344 h 11944079"/>
              <a:gd name="connsiteX98" fmla="*/ 64444 w 5275235"/>
              <a:gd name="connsiteY98" fmla="*/ 9454257 h 11944079"/>
              <a:gd name="connsiteX99" fmla="*/ 42946 w 5275235"/>
              <a:gd name="connsiteY99" fmla="*/ 9454257 h 11944079"/>
              <a:gd name="connsiteX100" fmla="*/ 32221 w 5275235"/>
              <a:gd name="connsiteY100" fmla="*/ 9464982 h 11944079"/>
              <a:gd name="connsiteX101" fmla="*/ 32221 w 5275235"/>
              <a:gd name="connsiteY101" fmla="*/ 9507878 h 11944079"/>
              <a:gd name="connsiteX102" fmla="*/ 42946 w 5275235"/>
              <a:gd name="connsiteY102" fmla="*/ 9518603 h 11944079"/>
              <a:gd name="connsiteX103" fmla="*/ 64444 w 5275235"/>
              <a:gd name="connsiteY103" fmla="*/ 9518603 h 11944079"/>
              <a:gd name="connsiteX104" fmla="*/ 64444 w 5275235"/>
              <a:gd name="connsiteY104" fmla="*/ 11899387 h 11944079"/>
              <a:gd name="connsiteX105" fmla="*/ 53703 w 5275235"/>
              <a:gd name="connsiteY105" fmla="*/ 11910128 h 11944079"/>
              <a:gd name="connsiteX106" fmla="*/ 10743 w 5275235"/>
              <a:gd name="connsiteY106" fmla="*/ 11910128 h 11944079"/>
              <a:gd name="connsiteX107" fmla="*/ 2 w 5275235"/>
              <a:gd name="connsiteY107" fmla="*/ 11899387 h 11944079"/>
              <a:gd name="connsiteX108" fmla="*/ 0 w 5275235"/>
              <a:gd name="connsiteY108" fmla="*/ 4953619 h 11944079"/>
              <a:gd name="connsiteX109" fmla="*/ 0 w 5275235"/>
              <a:gd name="connsiteY109" fmla="*/ 4910723 h 11944079"/>
              <a:gd name="connsiteX110" fmla="*/ 2 w 5275235"/>
              <a:gd name="connsiteY110" fmla="*/ 4910721 h 11944079"/>
              <a:gd name="connsiteX111" fmla="*/ 2 w 5275235"/>
              <a:gd name="connsiteY111" fmla="*/ 4953621 h 1194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275235" h="11944079">
                <a:moveTo>
                  <a:pt x="4274608" y="4964344"/>
                </a:moveTo>
                <a:lnTo>
                  <a:pt x="4274608" y="4899998"/>
                </a:lnTo>
                <a:lnTo>
                  <a:pt x="5232289" y="4899998"/>
                </a:lnTo>
                <a:cubicBezTo>
                  <a:pt x="5238212" y="4899998"/>
                  <a:pt x="5243014" y="4904800"/>
                  <a:pt x="5243014" y="4910723"/>
                </a:cubicBezTo>
                <a:lnTo>
                  <a:pt x="5243014" y="4953619"/>
                </a:lnTo>
                <a:cubicBezTo>
                  <a:pt x="5243014" y="4959542"/>
                  <a:pt x="5238212" y="4964344"/>
                  <a:pt x="5232289" y="4964344"/>
                </a:cubicBezTo>
                <a:close/>
                <a:moveTo>
                  <a:pt x="4274608" y="9518603"/>
                </a:moveTo>
                <a:lnTo>
                  <a:pt x="4274608" y="9454257"/>
                </a:lnTo>
                <a:lnTo>
                  <a:pt x="5264510" y="9454257"/>
                </a:lnTo>
                <a:cubicBezTo>
                  <a:pt x="5270433" y="9454257"/>
                  <a:pt x="5275235" y="9459059"/>
                  <a:pt x="5275235" y="9464982"/>
                </a:cubicBezTo>
                <a:lnTo>
                  <a:pt x="5275235" y="9507878"/>
                </a:lnTo>
                <a:cubicBezTo>
                  <a:pt x="5275235" y="9513801"/>
                  <a:pt x="5270433" y="9518603"/>
                  <a:pt x="5264510" y="9518603"/>
                </a:cubicBezTo>
                <a:close/>
                <a:moveTo>
                  <a:pt x="4207527" y="4899998"/>
                </a:moveTo>
                <a:lnTo>
                  <a:pt x="4207527" y="109915"/>
                </a:lnTo>
                <a:cubicBezTo>
                  <a:pt x="4207527" y="103739"/>
                  <a:pt x="4212532" y="98735"/>
                  <a:pt x="4218707" y="98735"/>
                </a:cubicBezTo>
                <a:lnTo>
                  <a:pt x="4263428" y="98735"/>
                </a:lnTo>
                <a:cubicBezTo>
                  <a:pt x="4269603" y="98735"/>
                  <a:pt x="4274608" y="103739"/>
                  <a:pt x="4274608" y="109915"/>
                </a:cubicBezTo>
                <a:lnTo>
                  <a:pt x="4274608" y="4899998"/>
                </a:lnTo>
                <a:close/>
                <a:moveTo>
                  <a:pt x="4207527" y="9454257"/>
                </a:moveTo>
                <a:lnTo>
                  <a:pt x="4207527" y="4964344"/>
                </a:lnTo>
                <a:lnTo>
                  <a:pt x="4274608" y="4964344"/>
                </a:lnTo>
                <a:lnTo>
                  <a:pt x="4274608" y="9454257"/>
                </a:lnTo>
                <a:close/>
                <a:moveTo>
                  <a:pt x="4207527" y="11932899"/>
                </a:moveTo>
                <a:lnTo>
                  <a:pt x="4207527" y="9518603"/>
                </a:lnTo>
                <a:lnTo>
                  <a:pt x="4274608" y="9518603"/>
                </a:lnTo>
                <a:lnTo>
                  <a:pt x="4274608" y="11932899"/>
                </a:lnTo>
                <a:cubicBezTo>
                  <a:pt x="4274608" y="11939074"/>
                  <a:pt x="4269603" y="11944079"/>
                  <a:pt x="4263428" y="11944079"/>
                </a:cubicBezTo>
                <a:lnTo>
                  <a:pt x="4218707" y="11944079"/>
                </a:lnTo>
                <a:cubicBezTo>
                  <a:pt x="4212532" y="11944079"/>
                  <a:pt x="4207527" y="11939074"/>
                  <a:pt x="4207527" y="11932899"/>
                </a:cubicBezTo>
                <a:close/>
                <a:moveTo>
                  <a:pt x="2583151" y="4964344"/>
                </a:moveTo>
                <a:lnTo>
                  <a:pt x="2583151" y="4899998"/>
                </a:lnTo>
                <a:lnTo>
                  <a:pt x="4207527" y="4899998"/>
                </a:lnTo>
                <a:lnTo>
                  <a:pt x="4207527" y="4964344"/>
                </a:lnTo>
                <a:close/>
                <a:moveTo>
                  <a:pt x="2583151" y="9518603"/>
                </a:moveTo>
                <a:lnTo>
                  <a:pt x="2583151" y="9454257"/>
                </a:lnTo>
                <a:lnTo>
                  <a:pt x="4207527" y="9454257"/>
                </a:lnTo>
                <a:lnTo>
                  <a:pt x="4207527" y="9518603"/>
                </a:lnTo>
                <a:close/>
                <a:moveTo>
                  <a:pt x="2501926" y="4899998"/>
                </a:moveTo>
                <a:lnTo>
                  <a:pt x="2501926" y="13538"/>
                </a:lnTo>
                <a:cubicBezTo>
                  <a:pt x="2501926" y="6061"/>
                  <a:pt x="2507987" y="0"/>
                  <a:pt x="2515464" y="0"/>
                </a:cubicBezTo>
                <a:lnTo>
                  <a:pt x="2569613" y="0"/>
                </a:lnTo>
                <a:cubicBezTo>
                  <a:pt x="2577090" y="0"/>
                  <a:pt x="2583151" y="6061"/>
                  <a:pt x="2583151" y="13538"/>
                </a:cubicBezTo>
                <a:lnTo>
                  <a:pt x="2583151" y="4899998"/>
                </a:lnTo>
                <a:close/>
                <a:moveTo>
                  <a:pt x="2501926" y="9454257"/>
                </a:moveTo>
                <a:lnTo>
                  <a:pt x="2501926" y="4964344"/>
                </a:lnTo>
                <a:lnTo>
                  <a:pt x="2583151" y="4964344"/>
                </a:lnTo>
                <a:lnTo>
                  <a:pt x="2583151" y="9454257"/>
                </a:lnTo>
                <a:close/>
                <a:moveTo>
                  <a:pt x="2501926" y="11866753"/>
                </a:moveTo>
                <a:lnTo>
                  <a:pt x="2501926" y="9518603"/>
                </a:lnTo>
                <a:lnTo>
                  <a:pt x="2583151" y="9518603"/>
                </a:lnTo>
                <a:lnTo>
                  <a:pt x="2583151" y="11866753"/>
                </a:lnTo>
                <a:cubicBezTo>
                  <a:pt x="2583151" y="11874230"/>
                  <a:pt x="2577090" y="11880291"/>
                  <a:pt x="2569613" y="11880291"/>
                </a:cubicBezTo>
                <a:lnTo>
                  <a:pt x="2515464" y="11880291"/>
                </a:lnTo>
                <a:cubicBezTo>
                  <a:pt x="2507987" y="11880291"/>
                  <a:pt x="2501926" y="11874230"/>
                  <a:pt x="2501926" y="11866753"/>
                </a:cubicBezTo>
                <a:close/>
                <a:moveTo>
                  <a:pt x="1188508" y="4964344"/>
                </a:moveTo>
                <a:lnTo>
                  <a:pt x="1188508" y="4899998"/>
                </a:lnTo>
                <a:lnTo>
                  <a:pt x="2501926" y="4899998"/>
                </a:lnTo>
                <a:lnTo>
                  <a:pt x="2501926" y="4964344"/>
                </a:lnTo>
                <a:close/>
                <a:moveTo>
                  <a:pt x="1188508" y="9518603"/>
                </a:moveTo>
                <a:lnTo>
                  <a:pt x="1188508" y="9454257"/>
                </a:lnTo>
                <a:lnTo>
                  <a:pt x="2501926" y="9454257"/>
                </a:lnTo>
                <a:lnTo>
                  <a:pt x="2501926" y="9518603"/>
                </a:lnTo>
                <a:close/>
                <a:moveTo>
                  <a:pt x="1128571" y="4899998"/>
                </a:moveTo>
                <a:lnTo>
                  <a:pt x="1128571" y="108723"/>
                </a:lnTo>
                <a:cubicBezTo>
                  <a:pt x="1128571" y="103206"/>
                  <a:pt x="1133044" y="98732"/>
                  <a:pt x="1138561" y="98732"/>
                </a:cubicBezTo>
                <a:lnTo>
                  <a:pt x="1178518" y="98732"/>
                </a:lnTo>
                <a:cubicBezTo>
                  <a:pt x="1184035" y="98732"/>
                  <a:pt x="1188508" y="103206"/>
                  <a:pt x="1188508" y="108723"/>
                </a:cubicBezTo>
                <a:lnTo>
                  <a:pt x="1188508" y="4899998"/>
                </a:lnTo>
                <a:close/>
                <a:moveTo>
                  <a:pt x="1128571" y="9454257"/>
                </a:moveTo>
                <a:lnTo>
                  <a:pt x="1128571" y="4964344"/>
                </a:lnTo>
                <a:lnTo>
                  <a:pt x="1188508" y="4964344"/>
                </a:lnTo>
                <a:lnTo>
                  <a:pt x="1188508" y="9454257"/>
                </a:lnTo>
                <a:close/>
                <a:moveTo>
                  <a:pt x="1128571" y="11934089"/>
                </a:moveTo>
                <a:lnTo>
                  <a:pt x="1128571" y="9518603"/>
                </a:lnTo>
                <a:lnTo>
                  <a:pt x="1188508" y="9518603"/>
                </a:lnTo>
                <a:lnTo>
                  <a:pt x="1188508" y="11934089"/>
                </a:lnTo>
                <a:cubicBezTo>
                  <a:pt x="1188508" y="11939606"/>
                  <a:pt x="1184035" y="11944079"/>
                  <a:pt x="1178518" y="11944079"/>
                </a:cubicBezTo>
                <a:lnTo>
                  <a:pt x="1138561" y="11944079"/>
                </a:lnTo>
                <a:cubicBezTo>
                  <a:pt x="1133044" y="11944079"/>
                  <a:pt x="1128571" y="11939606"/>
                  <a:pt x="1128571" y="11934089"/>
                </a:cubicBezTo>
                <a:close/>
                <a:moveTo>
                  <a:pt x="64444" y="4964344"/>
                </a:moveTo>
                <a:lnTo>
                  <a:pt x="64444" y="4899998"/>
                </a:lnTo>
                <a:lnTo>
                  <a:pt x="1128571" y="4899998"/>
                </a:lnTo>
                <a:lnTo>
                  <a:pt x="1128571" y="4964344"/>
                </a:lnTo>
                <a:close/>
                <a:moveTo>
                  <a:pt x="64444" y="9518603"/>
                </a:moveTo>
                <a:lnTo>
                  <a:pt x="64444" y="9454257"/>
                </a:lnTo>
                <a:lnTo>
                  <a:pt x="1128571" y="9454257"/>
                </a:lnTo>
                <a:lnTo>
                  <a:pt x="1128571" y="9518603"/>
                </a:lnTo>
                <a:close/>
                <a:moveTo>
                  <a:pt x="2" y="4910721"/>
                </a:moveTo>
                <a:lnTo>
                  <a:pt x="2" y="45680"/>
                </a:lnTo>
                <a:cubicBezTo>
                  <a:pt x="2" y="39748"/>
                  <a:pt x="4811" y="34940"/>
                  <a:pt x="10743" y="34940"/>
                </a:cubicBezTo>
                <a:lnTo>
                  <a:pt x="53703" y="34940"/>
                </a:lnTo>
                <a:cubicBezTo>
                  <a:pt x="59635" y="34940"/>
                  <a:pt x="64444" y="39748"/>
                  <a:pt x="64444" y="45680"/>
                </a:cubicBezTo>
                <a:lnTo>
                  <a:pt x="64444" y="4899998"/>
                </a:lnTo>
                <a:lnTo>
                  <a:pt x="10725" y="4899998"/>
                </a:lnTo>
                <a:close/>
                <a:moveTo>
                  <a:pt x="2" y="11899387"/>
                </a:moveTo>
                <a:lnTo>
                  <a:pt x="2" y="4953621"/>
                </a:lnTo>
                <a:lnTo>
                  <a:pt x="10725" y="4964344"/>
                </a:lnTo>
                <a:lnTo>
                  <a:pt x="64444" y="4964344"/>
                </a:lnTo>
                <a:lnTo>
                  <a:pt x="64444" y="9454257"/>
                </a:lnTo>
                <a:lnTo>
                  <a:pt x="42946" y="9454257"/>
                </a:lnTo>
                <a:cubicBezTo>
                  <a:pt x="37024" y="9454257"/>
                  <a:pt x="32221" y="9459059"/>
                  <a:pt x="32221" y="9464982"/>
                </a:cubicBezTo>
                <a:lnTo>
                  <a:pt x="32221" y="9507878"/>
                </a:lnTo>
                <a:cubicBezTo>
                  <a:pt x="32221" y="9513801"/>
                  <a:pt x="37024" y="9518603"/>
                  <a:pt x="42946" y="9518603"/>
                </a:cubicBezTo>
                <a:lnTo>
                  <a:pt x="64444" y="9518603"/>
                </a:lnTo>
                <a:lnTo>
                  <a:pt x="64444" y="11899387"/>
                </a:lnTo>
                <a:cubicBezTo>
                  <a:pt x="64444" y="11905319"/>
                  <a:pt x="59635" y="11910128"/>
                  <a:pt x="53703" y="11910128"/>
                </a:cubicBezTo>
                <a:lnTo>
                  <a:pt x="10743" y="11910128"/>
                </a:lnTo>
                <a:cubicBezTo>
                  <a:pt x="4811" y="11910128"/>
                  <a:pt x="2" y="11905319"/>
                  <a:pt x="2" y="11899387"/>
                </a:cubicBezTo>
                <a:close/>
                <a:moveTo>
                  <a:pt x="0" y="4953619"/>
                </a:moveTo>
                <a:lnTo>
                  <a:pt x="0" y="4910723"/>
                </a:lnTo>
                <a:lnTo>
                  <a:pt x="2" y="4910721"/>
                </a:lnTo>
                <a:lnTo>
                  <a:pt x="2" y="4953621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6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1541619" y="2120259"/>
            <a:ext cx="650381" cy="2253803"/>
          </a:xfrm>
          <a:custGeom>
            <a:avLst/>
            <a:gdLst>
              <a:gd name="connsiteX0" fmla="*/ 1126901 w 1126901"/>
              <a:gd name="connsiteY0" fmla="*/ 0 h 2318198"/>
              <a:gd name="connsiteX1" fmla="*/ 1126901 w 1126901"/>
              <a:gd name="connsiteY1" fmla="*/ 2318198 h 2318198"/>
              <a:gd name="connsiteX2" fmla="*/ 899792 w 1126901"/>
              <a:gd name="connsiteY2" fmla="*/ 2294649 h 2318198"/>
              <a:gd name="connsiteX3" fmla="*/ 0 w 1126901"/>
              <a:gd name="connsiteY3" fmla="*/ 1159099 h 2318198"/>
              <a:gd name="connsiteX4" fmla="*/ 899792 w 1126901"/>
              <a:gd name="connsiteY4" fmla="*/ 23549 h 231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901" h="2318198">
                <a:moveTo>
                  <a:pt x="1126901" y="0"/>
                </a:moveTo>
                <a:lnTo>
                  <a:pt x="1126901" y="2318198"/>
                </a:lnTo>
                <a:lnTo>
                  <a:pt x="899792" y="2294649"/>
                </a:lnTo>
                <a:cubicBezTo>
                  <a:pt x="386282" y="2186568"/>
                  <a:pt x="0" y="1719233"/>
                  <a:pt x="0" y="1159099"/>
                </a:cubicBezTo>
                <a:cubicBezTo>
                  <a:pt x="0" y="598965"/>
                  <a:pt x="386282" y="131630"/>
                  <a:pt x="899792" y="23549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76996">
                <a:schemeClr val="bg1">
                  <a:lumMod val="65000"/>
                </a:schemeClr>
              </a:gs>
              <a:gs pos="46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397208"/>
            <a:ext cx="11782865" cy="5981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6312" y="1503823"/>
            <a:ext cx="10337981" cy="3768471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6000000"/>
            </a:lightRig>
          </a:scene3d>
          <a:sp3d extrusionH="25400">
            <a:bevelT/>
            <a:extrusionClr>
              <a:schemeClr val="accent4">
                <a:lumMod val="50000"/>
              </a:schemeClr>
            </a:extrusionClr>
          </a:sp3d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800" b="0" cap="none" spc="0" dirty="0" err="1" smtClean="0">
                <a:ln w="0" cap="sq">
                  <a:solidFill>
                    <a:schemeClr val="tx1">
                      <a:alpha val="9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8800" b="0" cap="none" spc="0" dirty="0" smtClean="0">
                <a:ln w="0" cap="sq">
                  <a:solidFill>
                    <a:schemeClr val="tx1">
                      <a:alpha val="9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0" cap="none" spc="0" dirty="0" err="1" smtClean="0">
                <a:ln w="0" cap="sq">
                  <a:solidFill>
                    <a:schemeClr val="tx1">
                      <a:alpha val="9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0" cap="none" spc="0" dirty="0" smtClean="0">
                <a:ln w="0" cap="sq">
                  <a:solidFill>
                    <a:schemeClr val="tx1">
                      <a:alpha val="9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0" cap="none" spc="0" dirty="0" err="1" smtClean="0">
                <a:ln w="0" cap="sq">
                  <a:solidFill>
                    <a:schemeClr val="tx1">
                      <a:alpha val="9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0" cap="none" spc="0" dirty="0" smtClean="0">
                <a:ln w="0" cap="sq">
                  <a:solidFill>
                    <a:schemeClr val="tx1">
                      <a:alpha val="9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0" cap="none" spc="0" dirty="0" err="1" smtClean="0">
                <a:ln w="0" cap="sq">
                  <a:solidFill>
                    <a:schemeClr val="tx1">
                      <a:alpha val="9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800" b="0" cap="none" spc="0" dirty="0" smtClean="0">
                <a:ln w="0" cap="sq">
                  <a:solidFill>
                    <a:schemeClr val="tx1">
                      <a:alpha val="9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0" cap="none" spc="0" dirty="0">
              <a:ln w="0" cap="sq">
                <a:solidFill>
                  <a:schemeClr val="tx1">
                    <a:alpha val="9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3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225296" y="477835"/>
            <a:ext cx="3810000" cy="19050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BD" sz="5400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166" y="3611881"/>
            <a:ext cx="7254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টেনডন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ওলিগামেন্টের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User\Desktop\Vajal\commun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257" y="477835"/>
            <a:ext cx="3213100" cy="262445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56468" y="3271233"/>
            <a:ext cx="3711401" cy="371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6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997497" y="419636"/>
            <a:ext cx="3733800" cy="16764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54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4852" y="2418806"/>
            <a:ext cx="82404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পেশিতন্ত্র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২।পেশি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অস্থির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লিগামেন্ট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কাকে বল?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পেরিটেনডিয়াম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লিগামেন্টের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56468" y="3271233"/>
            <a:ext cx="3711401" cy="3711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906">
            <a:off x="26058" y="-91980"/>
            <a:ext cx="3711401" cy="371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7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thisabandonedhouse.com/Portals/0/Images/backyard2008.jpg"/>
          <p:cNvPicPr>
            <a:picLocks noChangeAspect="1" noChangeArrowheads="1"/>
          </p:cNvPicPr>
          <p:nvPr/>
        </p:nvPicPr>
        <p:blipFill>
          <a:blip r:embed="rId2"/>
          <a:srcRect l="10687" r="9924"/>
          <a:stretch>
            <a:fillRect/>
          </a:stretch>
        </p:blipFill>
        <p:spPr bwMode="auto">
          <a:xfrm>
            <a:off x="6400801" y="458303"/>
            <a:ext cx="5499462" cy="437570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0079" y="4834006"/>
            <a:ext cx="7654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চলনে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2014226" y="215360"/>
            <a:ext cx="4191000" cy="18288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50016" y="5442598"/>
            <a:ext cx="4031515" cy="1044614"/>
            <a:chOff x="2550016" y="5442598"/>
            <a:chExt cx="4031515" cy="10446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528" b="90000" l="17500" r="8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016" y="5442598"/>
              <a:ext cx="1737360" cy="97726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528" b="90000" l="17500" r="8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094" y="5495725"/>
              <a:ext cx="1737360" cy="97726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171" y="5509947"/>
              <a:ext cx="1737360" cy="977265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4783">
            <a:off x="-32857" y="305712"/>
            <a:ext cx="1737360" cy="97726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2855" y="215360"/>
            <a:ext cx="1737360" cy="1302162"/>
            <a:chOff x="422855" y="215360"/>
            <a:chExt cx="1737360" cy="13021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55" y="215360"/>
              <a:ext cx="1737360" cy="97726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0401">
              <a:off x="422855" y="540257"/>
              <a:ext cx="1737360" cy="977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405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49231" y="152601"/>
            <a:ext cx="11325493" cy="6660864"/>
            <a:chOff x="500746" y="146673"/>
            <a:chExt cx="11325493" cy="66608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706" y="338097"/>
              <a:ext cx="9588137" cy="633984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00746" y="146673"/>
              <a:ext cx="853439" cy="6469440"/>
              <a:chOff x="500746" y="185310"/>
              <a:chExt cx="853439" cy="646944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1622" b="75811" l="462" r="9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953" b="23004"/>
              <a:stretch/>
            </p:blipFill>
            <p:spPr>
              <a:xfrm rot="5400000">
                <a:off x="-166014" y="852070"/>
                <a:ext cx="2156480" cy="82296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1622" b="75811" l="462" r="9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953" b="23004"/>
              <a:stretch/>
            </p:blipFill>
            <p:spPr>
              <a:xfrm rot="5400000">
                <a:off x="-135535" y="3008550"/>
                <a:ext cx="2156480" cy="82296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1622" b="75811" l="462" r="9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953" b="23004"/>
              <a:stretch/>
            </p:blipFill>
            <p:spPr>
              <a:xfrm rot="5400000">
                <a:off x="-166014" y="5165030"/>
                <a:ext cx="2156480" cy="822960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10972800" y="338097"/>
              <a:ext cx="853439" cy="6469440"/>
              <a:chOff x="500746" y="185310"/>
              <a:chExt cx="853439" cy="646944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1622" b="75811" l="462" r="9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953" b="23004"/>
              <a:stretch/>
            </p:blipFill>
            <p:spPr>
              <a:xfrm rot="5400000">
                <a:off x="-166014" y="852070"/>
                <a:ext cx="2156480" cy="82296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1622" b="75811" l="462" r="9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953" b="23004"/>
              <a:stretch/>
            </p:blipFill>
            <p:spPr>
              <a:xfrm rot="5400000">
                <a:off x="-135535" y="3008550"/>
                <a:ext cx="2156480" cy="82296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1622" b="75811" l="462" r="9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953" b="23004"/>
              <a:stretch/>
            </p:blipFill>
            <p:spPr>
              <a:xfrm rot="5400000">
                <a:off x="-166014" y="5165030"/>
                <a:ext cx="2156480" cy="822960"/>
              </a:xfrm>
              <a:prstGeom prst="rect">
                <a:avLst/>
              </a:prstGeom>
            </p:spPr>
          </p:pic>
        </p:grpSp>
      </p:grpSp>
      <p:sp>
        <p:nvSpPr>
          <p:cNvPr id="17" name="Rectangle 16"/>
          <p:cNvSpPr/>
          <p:nvPr/>
        </p:nvSpPr>
        <p:spPr>
          <a:xfrm>
            <a:off x="3534979" y="0"/>
            <a:ext cx="512351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 smtClean="0">
                <a:ln w="0"/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সবাইকে ধন্যবাদ </a:t>
            </a:r>
            <a:endParaRPr lang="en-US" sz="5400" b="0" cap="none" spc="0" dirty="0">
              <a:ln w="0"/>
              <a:blipFill>
                <a:blip r:embed="rId5"/>
                <a:tile tx="0" ty="0" sx="100000" sy="100000" flip="none" algn="tl"/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753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2825" y="1950867"/>
            <a:ext cx="6423963" cy="3793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শুকুরজান-জিন্নত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সাভার , ঢাকা</a:t>
            </a: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bn-IN" sz="3600" dirty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         এম.এস.সি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(রসায়ন</a:t>
            </a:r>
            <a:r>
              <a:rPr lang="bn-IN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এম.এড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কারিকুলাম) </a:t>
            </a:r>
            <a:endParaRPr lang="bn-IN" sz="3600" dirty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NikoshBAN" panose="02000000000000000000" pitchFamily="2" charset="0"/>
                <a:hlinkClick r:id="rId2"/>
              </a:rPr>
              <a:t>মেইল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NikoshBAN" panose="02000000000000000000" pitchFamily="2" charset="0"/>
                <a:hlinkClick r:id="rId2"/>
              </a:rPr>
              <a:t>- bulbuli108404@gmail.com</a:t>
            </a:r>
            <a:endParaRPr lang="en-US" sz="36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cs typeface="NikoshBAN" panose="02000000000000000000" pitchFamily="2" charset="0"/>
            </a:endParaRPr>
          </a:p>
          <a:p>
            <a:endParaRPr lang="en-US" sz="32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Plaque 3"/>
          <p:cNvSpPr/>
          <p:nvPr/>
        </p:nvSpPr>
        <p:spPr>
          <a:xfrm>
            <a:off x="4196093" y="566670"/>
            <a:ext cx="4219037" cy="785611"/>
          </a:xfrm>
          <a:prstGeom prst="plaque">
            <a:avLst>
              <a:gd name="adj" fmla="val 35954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পরিচয় </a:t>
            </a:r>
            <a:endParaRPr lang="en-US" sz="54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61858" y="1854558"/>
            <a:ext cx="7444530" cy="4232913"/>
            <a:chOff x="4661858" y="1854558"/>
            <a:chExt cx="7444530" cy="42329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641" b="55516" l="753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b="40041"/>
            <a:stretch/>
          </p:blipFill>
          <p:spPr>
            <a:xfrm rot="5400000">
              <a:off x="2991264" y="3525152"/>
              <a:ext cx="4072708" cy="7315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641" b="55516" l="753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b="40041"/>
            <a:stretch/>
          </p:blipFill>
          <p:spPr>
            <a:xfrm>
              <a:off x="8083028" y="5401412"/>
              <a:ext cx="4023360" cy="68605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641" b="55516" l="753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b="40041"/>
            <a:stretch/>
          </p:blipFill>
          <p:spPr>
            <a:xfrm>
              <a:off x="4810335" y="5384899"/>
              <a:ext cx="4023360" cy="68605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-1582" y="1155928"/>
            <a:ext cx="4663440" cy="4572000"/>
            <a:chOff x="3557799" y="397510"/>
            <a:chExt cx="6264867" cy="6264866"/>
          </a:xfrm>
        </p:grpSpPr>
        <p:sp>
          <p:nvSpPr>
            <p:cNvPr id="11" name="Freeform 10"/>
            <p:cNvSpPr/>
            <p:nvPr/>
          </p:nvSpPr>
          <p:spPr>
            <a:xfrm>
              <a:off x="4323256" y="1162965"/>
              <a:ext cx="4733957" cy="4733958"/>
            </a:xfrm>
            <a:custGeom>
              <a:avLst/>
              <a:gdLst>
                <a:gd name="connsiteX0" fmla="*/ 1983823 w 4733957"/>
                <a:gd name="connsiteY0" fmla="*/ 4280185 h 4733958"/>
                <a:gd name="connsiteX1" fmla="*/ 2891369 w 4733957"/>
                <a:gd name="connsiteY1" fmla="*/ 4280185 h 4733958"/>
                <a:gd name="connsiteX2" fmla="*/ 2437596 w 4733957"/>
                <a:gd name="connsiteY2" fmla="*/ 4733958 h 4733958"/>
                <a:gd name="connsiteX3" fmla="*/ 4216879 w 4733957"/>
                <a:gd name="connsiteY3" fmla="*/ 1920518 h 4733958"/>
                <a:gd name="connsiteX4" fmla="*/ 4733957 w 4733957"/>
                <a:gd name="connsiteY4" fmla="*/ 2437596 h 4733958"/>
                <a:gd name="connsiteX5" fmla="*/ 4216879 w 4733957"/>
                <a:gd name="connsiteY5" fmla="*/ 2954674 h 4733958"/>
                <a:gd name="connsiteX6" fmla="*/ 517076 w 4733957"/>
                <a:gd name="connsiteY6" fmla="*/ 1779286 h 4733958"/>
                <a:gd name="connsiteX7" fmla="*/ 517076 w 4733957"/>
                <a:gd name="connsiteY7" fmla="*/ 2813438 h 4733958"/>
                <a:gd name="connsiteX8" fmla="*/ 0 w 4733957"/>
                <a:gd name="connsiteY8" fmla="*/ 2296362 h 4733958"/>
                <a:gd name="connsiteX9" fmla="*/ 2296362 w 4733957"/>
                <a:gd name="connsiteY9" fmla="*/ 0 h 4733958"/>
                <a:gd name="connsiteX10" fmla="*/ 2750134 w 4733957"/>
                <a:gd name="connsiteY10" fmla="*/ 453772 h 4733958"/>
                <a:gd name="connsiteX11" fmla="*/ 1842590 w 4733957"/>
                <a:gd name="connsiteY11" fmla="*/ 453772 h 473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33957" h="4733958">
                  <a:moveTo>
                    <a:pt x="1983823" y="4280185"/>
                  </a:moveTo>
                  <a:lnTo>
                    <a:pt x="2891369" y="4280185"/>
                  </a:lnTo>
                  <a:lnTo>
                    <a:pt x="2437596" y="4733958"/>
                  </a:lnTo>
                  <a:close/>
                  <a:moveTo>
                    <a:pt x="4216879" y="1920518"/>
                  </a:moveTo>
                  <a:lnTo>
                    <a:pt x="4733957" y="2437596"/>
                  </a:lnTo>
                  <a:lnTo>
                    <a:pt x="4216879" y="2954674"/>
                  </a:lnTo>
                  <a:close/>
                  <a:moveTo>
                    <a:pt x="517076" y="1779286"/>
                  </a:moveTo>
                  <a:lnTo>
                    <a:pt x="517076" y="2813438"/>
                  </a:lnTo>
                  <a:lnTo>
                    <a:pt x="0" y="2296362"/>
                  </a:lnTo>
                  <a:close/>
                  <a:moveTo>
                    <a:pt x="2296362" y="0"/>
                  </a:moveTo>
                  <a:lnTo>
                    <a:pt x="2750134" y="453772"/>
                  </a:lnTo>
                  <a:lnTo>
                    <a:pt x="1842590" y="45377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57799" y="397510"/>
              <a:ext cx="6264867" cy="6264866"/>
            </a:xfrm>
            <a:custGeom>
              <a:avLst/>
              <a:gdLst>
                <a:gd name="connsiteX0" fmla="*/ 3061817 w 6264867"/>
                <a:gd name="connsiteY0" fmla="*/ 0 h 6264866"/>
                <a:gd name="connsiteX1" fmla="*/ 4281043 w 6264867"/>
                <a:gd name="connsiteY1" fmla="*/ 1219227 h 6264866"/>
                <a:gd name="connsiteX2" fmla="*/ 4982334 w 6264867"/>
                <a:gd name="connsiteY2" fmla="*/ 1920517 h 6264866"/>
                <a:gd name="connsiteX3" fmla="*/ 6264867 w 6264867"/>
                <a:gd name="connsiteY3" fmla="*/ 3203050 h 6264866"/>
                <a:gd name="connsiteX4" fmla="*/ 4982334 w 6264867"/>
                <a:gd name="connsiteY4" fmla="*/ 4485583 h 6264866"/>
                <a:gd name="connsiteX5" fmla="*/ 4422278 w 6264867"/>
                <a:gd name="connsiteY5" fmla="*/ 5045639 h 6264866"/>
                <a:gd name="connsiteX6" fmla="*/ 3203051 w 6264867"/>
                <a:gd name="connsiteY6" fmla="*/ 6264866 h 6264866"/>
                <a:gd name="connsiteX7" fmla="*/ 1983824 w 6264867"/>
                <a:gd name="connsiteY7" fmla="*/ 5045639 h 6264866"/>
                <a:gd name="connsiteX8" fmla="*/ 1282531 w 6264867"/>
                <a:gd name="connsiteY8" fmla="*/ 4344347 h 6264866"/>
                <a:gd name="connsiteX9" fmla="*/ 0 w 6264867"/>
                <a:gd name="connsiteY9" fmla="*/ 3061816 h 6264866"/>
                <a:gd name="connsiteX10" fmla="*/ 1282531 w 6264867"/>
                <a:gd name="connsiteY10" fmla="*/ 1779286 h 6264866"/>
                <a:gd name="connsiteX11" fmla="*/ 1282531 w 6264867"/>
                <a:gd name="connsiteY11" fmla="*/ 2544740 h 6264866"/>
                <a:gd name="connsiteX12" fmla="*/ 765455 w 6264867"/>
                <a:gd name="connsiteY12" fmla="*/ 3061816 h 6264866"/>
                <a:gd name="connsiteX13" fmla="*/ 1282531 w 6264867"/>
                <a:gd name="connsiteY13" fmla="*/ 3578892 h 6264866"/>
                <a:gd name="connsiteX14" fmla="*/ 2749278 w 6264867"/>
                <a:gd name="connsiteY14" fmla="*/ 5045639 h 6264866"/>
                <a:gd name="connsiteX15" fmla="*/ 3203051 w 6264867"/>
                <a:gd name="connsiteY15" fmla="*/ 5499412 h 6264866"/>
                <a:gd name="connsiteX16" fmla="*/ 3656824 w 6264867"/>
                <a:gd name="connsiteY16" fmla="*/ 5045639 h 6264866"/>
                <a:gd name="connsiteX17" fmla="*/ 4982334 w 6264867"/>
                <a:gd name="connsiteY17" fmla="*/ 3720128 h 6264866"/>
                <a:gd name="connsiteX18" fmla="*/ 5499412 w 6264867"/>
                <a:gd name="connsiteY18" fmla="*/ 3203050 h 6264866"/>
                <a:gd name="connsiteX19" fmla="*/ 4982334 w 6264867"/>
                <a:gd name="connsiteY19" fmla="*/ 2685972 h 6264866"/>
                <a:gd name="connsiteX20" fmla="*/ 3515589 w 6264867"/>
                <a:gd name="connsiteY20" fmla="*/ 1219227 h 6264866"/>
                <a:gd name="connsiteX21" fmla="*/ 3061817 w 6264867"/>
                <a:gd name="connsiteY21" fmla="*/ 765455 h 6264866"/>
                <a:gd name="connsiteX22" fmla="*/ 2608045 w 6264867"/>
                <a:gd name="connsiteY22" fmla="*/ 1219227 h 6264866"/>
                <a:gd name="connsiteX23" fmla="*/ 1842591 w 6264867"/>
                <a:gd name="connsiteY23" fmla="*/ 1219227 h 626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264867" h="6264866">
                  <a:moveTo>
                    <a:pt x="3061817" y="0"/>
                  </a:moveTo>
                  <a:lnTo>
                    <a:pt x="4281043" y="1219227"/>
                  </a:lnTo>
                  <a:lnTo>
                    <a:pt x="4982334" y="1920517"/>
                  </a:lnTo>
                  <a:lnTo>
                    <a:pt x="6264867" y="3203050"/>
                  </a:lnTo>
                  <a:lnTo>
                    <a:pt x="4982334" y="4485583"/>
                  </a:lnTo>
                  <a:lnTo>
                    <a:pt x="4422278" y="5045639"/>
                  </a:lnTo>
                  <a:lnTo>
                    <a:pt x="3203051" y="6264866"/>
                  </a:lnTo>
                  <a:lnTo>
                    <a:pt x="1983824" y="5045639"/>
                  </a:lnTo>
                  <a:lnTo>
                    <a:pt x="1282531" y="4344347"/>
                  </a:lnTo>
                  <a:lnTo>
                    <a:pt x="0" y="3061816"/>
                  </a:lnTo>
                  <a:lnTo>
                    <a:pt x="1282531" y="1779286"/>
                  </a:lnTo>
                  <a:lnTo>
                    <a:pt x="1282531" y="2544740"/>
                  </a:lnTo>
                  <a:lnTo>
                    <a:pt x="765455" y="3061816"/>
                  </a:lnTo>
                  <a:lnTo>
                    <a:pt x="1282531" y="3578892"/>
                  </a:lnTo>
                  <a:lnTo>
                    <a:pt x="2749278" y="5045639"/>
                  </a:lnTo>
                  <a:lnTo>
                    <a:pt x="3203051" y="5499412"/>
                  </a:lnTo>
                  <a:lnTo>
                    <a:pt x="3656824" y="5045639"/>
                  </a:lnTo>
                  <a:lnTo>
                    <a:pt x="4982334" y="3720128"/>
                  </a:lnTo>
                  <a:lnTo>
                    <a:pt x="5499412" y="3203050"/>
                  </a:lnTo>
                  <a:lnTo>
                    <a:pt x="4982334" y="2685972"/>
                  </a:lnTo>
                  <a:lnTo>
                    <a:pt x="3515589" y="1219227"/>
                  </a:lnTo>
                  <a:lnTo>
                    <a:pt x="3061817" y="765455"/>
                  </a:lnTo>
                  <a:lnTo>
                    <a:pt x="2608045" y="1219227"/>
                  </a:lnTo>
                  <a:lnTo>
                    <a:pt x="1842591" y="1219227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FF0000">
                    <a:lumMod val="90000"/>
                    <a:lumOff val="10000"/>
                  </a:srgbClr>
                </a:gs>
                <a:gs pos="49000">
                  <a:srgbClr val="FFFF00"/>
                </a:gs>
                <a:gs pos="35400">
                  <a:schemeClr val="bg1">
                    <a:lumMod val="85000"/>
                  </a:schemeClr>
                </a:gs>
                <a:gs pos="80000">
                  <a:srgbClr val="A6A6A6"/>
                </a:gs>
                <a:gs pos="100000">
                  <a:srgbClr val="FF0000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840332" y="1616737"/>
              <a:ext cx="3699803" cy="3826413"/>
            </a:xfrm>
            <a:custGeom>
              <a:avLst/>
              <a:gdLst>
                <a:gd name="connsiteX0" fmla="*/ 3699803 w 3699803"/>
                <a:gd name="connsiteY0" fmla="*/ 3266357 h 3826413"/>
                <a:gd name="connsiteX1" fmla="*/ 3699803 w 3699803"/>
                <a:gd name="connsiteY1" fmla="*/ 3826413 h 3826413"/>
                <a:gd name="connsiteX2" fmla="*/ 3139747 w 3699803"/>
                <a:gd name="connsiteY2" fmla="*/ 3826413 h 3826413"/>
                <a:gd name="connsiteX3" fmla="*/ 0 w 3699803"/>
                <a:gd name="connsiteY3" fmla="*/ 3125121 h 3826413"/>
                <a:gd name="connsiteX4" fmla="*/ 701293 w 3699803"/>
                <a:gd name="connsiteY4" fmla="*/ 3826413 h 3826413"/>
                <a:gd name="connsiteX5" fmla="*/ 0 w 3699803"/>
                <a:gd name="connsiteY5" fmla="*/ 3826413 h 3826413"/>
                <a:gd name="connsiteX6" fmla="*/ 2998512 w 3699803"/>
                <a:gd name="connsiteY6" fmla="*/ 0 h 3826413"/>
                <a:gd name="connsiteX7" fmla="*/ 3699803 w 3699803"/>
                <a:gd name="connsiteY7" fmla="*/ 0 h 3826413"/>
                <a:gd name="connsiteX8" fmla="*/ 3699803 w 3699803"/>
                <a:gd name="connsiteY8" fmla="*/ 701291 h 3826413"/>
                <a:gd name="connsiteX9" fmla="*/ 0 w 3699803"/>
                <a:gd name="connsiteY9" fmla="*/ 0 h 3826413"/>
                <a:gd name="connsiteX10" fmla="*/ 560060 w 3699803"/>
                <a:gd name="connsiteY10" fmla="*/ 0 h 3826413"/>
                <a:gd name="connsiteX11" fmla="*/ 1325514 w 3699803"/>
                <a:gd name="connsiteY11" fmla="*/ 0 h 3826413"/>
                <a:gd name="connsiteX12" fmla="*/ 2233058 w 3699803"/>
                <a:gd name="connsiteY12" fmla="*/ 0 h 3826413"/>
                <a:gd name="connsiteX13" fmla="*/ 3699803 w 3699803"/>
                <a:gd name="connsiteY13" fmla="*/ 1466746 h 3826413"/>
                <a:gd name="connsiteX14" fmla="*/ 3699803 w 3699803"/>
                <a:gd name="connsiteY14" fmla="*/ 2500902 h 3826413"/>
                <a:gd name="connsiteX15" fmla="*/ 2374293 w 3699803"/>
                <a:gd name="connsiteY15" fmla="*/ 3826413 h 3826413"/>
                <a:gd name="connsiteX16" fmla="*/ 1466747 w 3699803"/>
                <a:gd name="connsiteY16" fmla="*/ 3826413 h 3826413"/>
                <a:gd name="connsiteX17" fmla="*/ 0 w 3699803"/>
                <a:gd name="connsiteY17" fmla="*/ 2359666 h 3826413"/>
                <a:gd name="connsiteX18" fmla="*/ 0 w 3699803"/>
                <a:gd name="connsiteY18" fmla="*/ 1325514 h 3826413"/>
                <a:gd name="connsiteX19" fmla="*/ 0 w 3699803"/>
                <a:gd name="connsiteY19" fmla="*/ 560060 h 382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99803" h="3826413">
                  <a:moveTo>
                    <a:pt x="3699803" y="3266357"/>
                  </a:moveTo>
                  <a:lnTo>
                    <a:pt x="3699803" y="3826413"/>
                  </a:lnTo>
                  <a:lnTo>
                    <a:pt x="3139747" y="3826413"/>
                  </a:lnTo>
                  <a:close/>
                  <a:moveTo>
                    <a:pt x="0" y="3125121"/>
                  </a:moveTo>
                  <a:lnTo>
                    <a:pt x="701293" y="3826413"/>
                  </a:lnTo>
                  <a:lnTo>
                    <a:pt x="0" y="3826413"/>
                  </a:lnTo>
                  <a:close/>
                  <a:moveTo>
                    <a:pt x="2998512" y="0"/>
                  </a:moveTo>
                  <a:lnTo>
                    <a:pt x="3699803" y="0"/>
                  </a:lnTo>
                  <a:lnTo>
                    <a:pt x="3699803" y="701291"/>
                  </a:lnTo>
                  <a:close/>
                  <a:moveTo>
                    <a:pt x="0" y="0"/>
                  </a:moveTo>
                  <a:lnTo>
                    <a:pt x="560060" y="0"/>
                  </a:lnTo>
                  <a:lnTo>
                    <a:pt x="1325514" y="0"/>
                  </a:lnTo>
                  <a:lnTo>
                    <a:pt x="2233058" y="0"/>
                  </a:lnTo>
                  <a:lnTo>
                    <a:pt x="3699803" y="1466746"/>
                  </a:lnTo>
                  <a:lnTo>
                    <a:pt x="3699803" y="2500902"/>
                  </a:lnTo>
                  <a:lnTo>
                    <a:pt x="2374293" y="3826413"/>
                  </a:lnTo>
                  <a:lnTo>
                    <a:pt x="1466747" y="3826413"/>
                  </a:lnTo>
                  <a:lnTo>
                    <a:pt x="0" y="2359666"/>
                  </a:lnTo>
                  <a:lnTo>
                    <a:pt x="0" y="1325514"/>
                  </a:lnTo>
                  <a:lnTo>
                    <a:pt x="0" y="560060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56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108371" y="446561"/>
            <a:ext cx="5759276" cy="785611"/>
          </a:xfrm>
          <a:prstGeom prst="plaque">
            <a:avLst>
              <a:gd name="adj" fmla="val 3595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বিষয় পরিচয় </a:t>
            </a:r>
            <a:endParaRPr lang="en-US" sz="54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72618" y="1894386"/>
            <a:ext cx="6214582" cy="3460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৯ম-১০ম </a:t>
            </a:r>
          </a:p>
          <a:p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endParaRPr lang="bn-IN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অধ্যায়ঃ৯ম(দৃঢ়তা প্রদান ও চলন)</a:t>
            </a:r>
            <a:endParaRPr lang="bn-IN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bn-IN" sz="4800" dirty="0"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টেনডন</a:t>
            </a:r>
            <a:r>
              <a:rPr lang="en-US" sz="4800" dirty="0"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অস্থিবন্ধনী</a:t>
            </a:r>
            <a:endParaRPr lang="en-US" sz="4800" dirty="0"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49752" y="1978147"/>
            <a:ext cx="6476046" cy="4039106"/>
            <a:chOff x="4924143" y="1910134"/>
            <a:chExt cx="6476046" cy="40391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641" b="55516" l="753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b="40041"/>
            <a:stretch/>
          </p:blipFill>
          <p:spPr>
            <a:xfrm rot="5400000">
              <a:off x="3492298" y="3578784"/>
              <a:ext cx="4023360" cy="68605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641" b="55516" l="753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b="40041"/>
            <a:stretch/>
          </p:blipFill>
          <p:spPr>
            <a:xfrm>
              <a:off x="4924143" y="5263181"/>
              <a:ext cx="4117895" cy="68605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r="21340" b="40041"/>
            <a:stretch/>
          </p:blipFill>
          <p:spPr>
            <a:xfrm>
              <a:off x="8235421" y="5263181"/>
              <a:ext cx="3164768" cy="68605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32" y="1894386"/>
            <a:ext cx="3383280" cy="4108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8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okainc.com/wp-content/uploads/2013/10/cardiac-muscle-and-skeletal-muscle.jpg"/>
          <p:cNvPicPr>
            <a:picLocks noChangeAspect="1" noChangeArrowheads="1"/>
          </p:cNvPicPr>
          <p:nvPr/>
        </p:nvPicPr>
        <p:blipFill>
          <a:blip r:embed="rId2"/>
          <a:srcRect t="7905"/>
          <a:stretch>
            <a:fillRect/>
          </a:stretch>
        </p:blipFill>
        <p:spPr bwMode="auto">
          <a:xfrm>
            <a:off x="1981200" y="1097279"/>
            <a:ext cx="7697372" cy="55883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3386" y="195776"/>
            <a:ext cx="4953000" cy="1015663"/>
          </a:xfrm>
          <a:prstGeom prst="rect">
            <a:avLst/>
          </a:prstGeom>
          <a:gradFill>
            <a:gsLst>
              <a:gs pos="96000">
                <a:schemeClr val="accent1">
                  <a:lumMod val="5000"/>
                  <a:lumOff val="95000"/>
                  <a:alpha val="0"/>
                </a:schemeClr>
              </a:gs>
              <a:gs pos="54867">
                <a:schemeClr val="bg1"/>
              </a:gs>
              <a:gs pos="85000">
                <a:schemeClr val="bg1"/>
              </a:gs>
              <a:gs pos="58000">
                <a:schemeClr val="bg1"/>
              </a:gs>
              <a:gs pos="97000">
                <a:srgbClr val="92D050"/>
              </a:gs>
            </a:gsLst>
            <a:path path="shape">
              <a:fillToRect l="50000" t="50000" r="50000" b="50000"/>
            </a:path>
          </a:gradFill>
          <a:scene3d>
            <a:camera prst="orthographicFront"/>
            <a:lightRig rig="threePt" dir="t"/>
          </a:scene3d>
          <a:sp3d extrusionH="95250">
            <a:bevelB h="12700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গুলো লক্ষ্য কর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4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umankinetics.com/AcuCustom/Sitename/DAM/086/249art2_M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362201"/>
            <a:ext cx="4114800" cy="2762251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1" y="2133601"/>
            <a:ext cx="25431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429000" y="3886200"/>
            <a:ext cx="914400" cy="9144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3800" y="533401"/>
            <a:ext cx="4953000" cy="1015663"/>
          </a:xfrm>
          <a:prstGeom prst="rect">
            <a:avLst/>
          </a:prstGeom>
          <a:gradFill>
            <a:gsLst>
              <a:gs pos="96000">
                <a:schemeClr val="accent1">
                  <a:lumMod val="5000"/>
                  <a:lumOff val="95000"/>
                  <a:alpha val="0"/>
                </a:schemeClr>
              </a:gs>
              <a:gs pos="54867">
                <a:schemeClr val="bg1"/>
              </a:gs>
              <a:gs pos="85000">
                <a:schemeClr val="bg1"/>
              </a:gs>
              <a:gs pos="58000">
                <a:schemeClr val="bg1"/>
              </a:gs>
              <a:gs pos="97000">
                <a:srgbClr val="92D050"/>
              </a:gs>
            </a:gsLst>
            <a:path path="shape">
              <a:fillToRect l="50000" t="50000" r="50000" b="50000"/>
            </a:path>
          </a:gradFill>
          <a:scene3d>
            <a:camera prst="orthographicFront"/>
            <a:lightRig rig="threePt" dir="t"/>
          </a:scene3d>
          <a:sp3d extrusionH="95250">
            <a:bevelB h="12700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গুলো লক্ষ্য কর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3"/>
          <a:stretch/>
        </p:blipFill>
        <p:spPr>
          <a:xfrm>
            <a:off x="1107584" y="218940"/>
            <a:ext cx="10753858" cy="6478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3054" y="2480317"/>
            <a:ext cx="59629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টেনডন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অস্থিবন্ধনী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25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283335"/>
            <a:ext cx="11616743" cy="6446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3574" y="1799130"/>
            <a:ext cx="87169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------------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তন্ত্র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2।পেশির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৩।চলনে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৪.টেনডনের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৫.অস্থিবন্ধনি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লিগামেন্ট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৬. টেনডন ও লিগামেন্ট এর মধ্যে পার্থক্য করতে পারবে 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533401"/>
            <a:ext cx="4953000" cy="1015663"/>
          </a:xfrm>
          <a:prstGeom prst="rect">
            <a:avLst/>
          </a:prstGeom>
          <a:gradFill>
            <a:gsLst>
              <a:gs pos="96000">
                <a:schemeClr val="accent1">
                  <a:lumMod val="5000"/>
                  <a:lumOff val="95000"/>
                  <a:alpha val="0"/>
                </a:schemeClr>
              </a:gs>
              <a:gs pos="54867">
                <a:schemeClr val="bg1"/>
              </a:gs>
              <a:gs pos="85000">
                <a:schemeClr val="bg1"/>
              </a:gs>
              <a:gs pos="58000">
                <a:schemeClr val="bg1"/>
              </a:gs>
              <a:gs pos="97000">
                <a:srgbClr val="92D050"/>
              </a:gs>
            </a:gsLst>
            <a:path path="shape">
              <a:fillToRect l="50000" t="50000" r="50000" b="50000"/>
            </a:path>
          </a:gradFill>
          <a:scene3d>
            <a:camera prst="orthographicFront"/>
            <a:lightRig rig="threePt" dir="t"/>
          </a:scene3d>
          <a:sp3d extrusionH="95250">
            <a:bevelB h="12700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শিক্ষণফল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78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62608" y="969685"/>
            <a:ext cx="10721009" cy="4600575"/>
            <a:chOff x="662608" y="969685"/>
            <a:chExt cx="10721009" cy="46005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08" y="969685"/>
              <a:ext cx="7620000" cy="46005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2" r="16347"/>
            <a:stretch/>
          </p:blipFill>
          <p:spPr>
            <a:xfrm>
              <a:off x="7513983" y="1686959"/>
              <a:ext cx="3869634" cy="341947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008783" y="275891"/>
            <a:ext cx="35052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তন্ত্র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14521" y="4876466"/>
            <a:ext cx="186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হৃদ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পেশি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1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322</Words>
  <Application>Microsoft Office PowerPoint</Application>
  <PresentationFormat>Widescreen</PresentationFormat>
  <Paragraphs>91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Bulbuli</dc:creator>
  <cp:lastModifiedBy>Bulbuli</cp:lastModifiedBy>
  <cp:revision>52</cp:revision>
  <dcterms:created xsi:type="dcterms:W3CDTF">2020-04-16T11:35:43Z</dcterms:created>
  <dcterms:modified xsi:type="dcterms:W3CDTF">2020-04-24T14:08:45Z</dcterms:modified>
</cp:coreProperties>
</file>