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8" r:id="rId8"/>
    <p:sldId id="263" r:id="rId9"/>
    <p:sldId id="262" r:id="rId10"/>
    <p:sldId id="266" r:id="rId11"/>
    <p:sldId id="272" r:id="rId12"/>
    <p:sldId id="273" r:id="rId13"/>
    <p:sldId id="274" r:id="rId14"/>
    <p:sldId id="268" r:id="rId15"/>
    <p:sldId id="269" r:id="rId16"/>
    <p:sldId id="270" r:id="rId17"/>
    <p:sldId id="271" r:id="rId18"/>
    <p:sldId id="264" r:id="rId19"/>
    <p:sldId id="265" r:id="rId20"/>
    <p:sldId id="267" r:id="rId21"/>
    <p:sldId id="279" r:id="rId22"/>
    <p:sldId id="282" r:id="rId23"/>
    <p:sldId id="283" r:id="rId24"/>
    <p:sldId id="284" r:id="rId25"/>
    <p:sldId id="276" r:id="rId26"/>
    <p:sldId id="275" r:id="rId27"/>
    <p:sldId id="277" r:id="rId28"/>
    <p:sldId id="278" r:id="rId29"/>
    <p:sldId id="280" r:id="rId30"/>
    <p:sldId id="285" r:id="rId31"/>
    <p:sldId id="286" r:id="rId32"/>
    <p:sldId id="287" r:id="rId33"/>
    <p:sldId id="281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FF0000"/>
    <a:srgbClr val="00CC99"/>
    <a:srgbClr val="66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2" autoAdjust="0"/>
    <p:restoredTop sz="94624" autoAdjust="0"/>
  </p:normalViewPr>
  <p:slideViewPr>
    <p:cSldViewPr>
      <p:cViewPr varScale="1">
        <p:scale>
          <a:sx n="65" d="100"/>
          <a:sy n="65" d="100"/>
        </p:scale>
        <p:origin x="-57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6E6676-14D9-486E-A43A-74DFE376EB74}" type="doc">
      <dgm:prSet loTypeId="urn:microsoft.com/office/officeart/2005/8/layout/radial1" loCatId="cycle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CABFCA63-860A-4C99-9EB4-7B8E0DCDBBE1}">
      <dgm:prSet phldrT="[Text]" custT="1"/>
      <dgm:spPr/>
      <dgm:t>
        <a:bodyPr/>
        <a:lstStyle/>
        <a:p>
          <a:r>
            <a:rPr lang="en-US" sz="3200" dirty="0" err="1" smtClean="0">
              <a:latin typeface="NikoshBAN" pitchFamily="2" charset="0"/>
              <a:cs typeface="NikoshBAN" pitchFamily="2" charset="0"/>
            </a:rPr>
            <a:t>ননকর্ডেট</a:t>
          </a:r>
          <a:endParaRPr lang="en-US" sz="3200" dirty="0">
            <a:latin typeface="NikoshBAN" pitchFamily="2" charset="0"/>
            <a:cs typeface="NikoshBAN" pitchFamily="2" charset="0"/>
          </a:endParaRPr>
        </a:p>
      </dgm:t>
    </dgm:pt>
    <dgm:pt modelId="{7C52AF68-0948-427F-B4C9-2CC42C26D276}" type="parTrans" cxnId="{21D5C894-8383-4E37-93BD-AE4EDD079D45}">
      <dgm:prSet/>
      <dgm:spPr/>
      <dgm:t>
        <a:bodyPr/>
        <a:lstStyle/>
        <a:p>
          <a:endParaRPr lang="en-US"/>
        </a:p>
      </dgm:t>
    </dgm:pt>
    <dgm:pt modelId="{6CDB7589-72AB-4E16-B89E-4F29F017860A}" type="sibTrans" cxnId="{21D5C894-8383-4E37-93BD-AE4EDD079D45}">
      <dgm:prSet/>
      <dgm:spPr/>
      <dgm:t>
        <a:bodyPr/>
        <a:lstStyle/>
        <a:p>
          <a:endParaRPr lang="en-US"/>
        </a:p>
      </dgm:t>
    </dgm:pt>
    <dgm:pt modelId="{33BBD058-BAE5-4124-BD6E-AD8211446963}">
      <dgm:prSet phldrT="[Text]" custT="1"/>
      <dgm:spPr/>
      <dgm:t>
        <a:bodyPr/>
        <a:lstStyle/>
        <a:p>
          <a:r>
            <a:rPr lang="en-US" sz="3000" dirty="0" err="1" smtClean="0">
              <a:latin typeface="NikoshBAN" pitchFamily="2" charset="0"/>
              <a:cs typeface="NikoshBAN" pitchFamily="2" charset="0"/>
            </a:rPr>
            <a:t>পরিফেরা</a:t>
          </a:r>
          <a:endParaRPr lang="en-US" sz="3000" dirty="0">
            <a:latin typeface="NikoshBAN" pitchFamily="2" charset="0"/>
            <a:cs typeface="NikoshBAN" pitchFamily="2" charset="0"/>
          </a:endParaRPr>
        </a:p>
      </dgm:t>
    </dgm:pt>
    <dgm:pt modelId="{A4F26C37-277E-4BE6-A158-D67B4BC4449C}" type="parTrans" cxnId="{4AF36A93-A940-4740-9D7A-9DDB8076E099}">
      <dgm:prSet/>
      <dgm:spPr/>
      <dgm:t>
        <a:bodyPr/>
        <a:lstStyle/>
        <a:p>
          <a:endParaRPr lang="en-US"/>
        </a:p>
      </dgm:t>
    </dgm:pt>
    <dgm:pt modelId="{47BAAED1-F6CD-4B43-A22C-4D301CF5C92F}" type="sibTrans" cxnId="{4AF36A93-A940-4740-9D7A-9DDB8076E099}">
      <dgm:prSet/>
      <dgm:spPr/>
      <dgm:t>
        <a:bodyPr/>
        <a:lstStyle/>
        <a:p>
          <a:endParaRPr lang="en-US"/>
        </a:p>
      </dgm:t>
    </dgm:pt>
    <dgm:pt modelId="{F4978667-1322-4A0F-87B8-D00239A6B856}">
      <dgm:prSet phldrT="[Text]" custT="1"/>
      <dgm:spPr/>
      <dgm:t>
        <a:bodyPr/>
        <a:lstStyle/>
        <a:p>
          <a:r>
            <a:rPr lang="en-US" sz="3000" dirty="0" err="1" smtClean="0">
              <a:latin typeface="NikoshBAN" pitchFamily="2" charset="0"/>
              <a:cs typeface="NikoshBAN" pitchFamily="2" charset="0"/>
            </a:rPr>
            <a:t>নিডারিয়া</a:t>
          </a:r>
          <a:endParaRPr lang="en-US" sz="3000" dirty="0">
            <a:latin typeface="NikoshBAN" pitchFamily="2" charset="0"/>
            <a:cs typeface="NikoshBAN" pitchFamily="2" charset="0"/>
          </a:endParaRPr>
        </a:p>
      </dgm:t>
    </dgm:pt>
    <dgm:pt modelId="{927813C7-08D8-4485-AC95-078BAA0336DD}" type="parTrans" cxnId="{0E1D9D6D-3284-4F85-9B48-0BDF4B7458E0}">
      <dgm:prSet/>
      <dgm:spPr/>
      <dgm:t>
        <a:bodyPr/>
        <a:lstStyle/>
        <a:p>
          <a:endParaRPr lang="en-US"/>
        </a:p>
      </dgm:t>
    </dgm:pt>
    <dgm:pt modelId="{2B1D8F40-5A6B-400D-936F-B312CD2782CD}" type="sibTrans" cxnId="{0E1D9D6D-3284-4F85-9B48-0BDF4B7458E0}">
      <dgm:prSet/>
      <dgm:spPr/>
      <dgm:t>
        <a:bodyPr/>
        <a:lstStyle/>
        <a:p>
          <a:endParaRPr lang="en-US"/>
        </a:p>
      </dgm:t>
    </dgm:pt>
    <dgm:pt modelId="{E24A92F6-5708-4492-84AB-002BD76B365A}">
      <dgm:prSet phldrT="[Text]"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একাইনো-ডারমাটা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680D1263-6850-45EE-99F0-4B2CEE0BC455}" type="parTrans" cxnId="{EAA21F46-2623-4FF9-B9F0-19DA1B2475FA}">
      <dgm:prSet/>
      <dgm:spPr/>
      <dgm:t>
        <a:bodyPr/>
        <a:lstStyle/>
        <a:p>
          <a:endParaRPr lang="en-US"/>
        </a:p>
      </dgm:t>
    </dgm:pt>
    <dgm:pt modelId="{A6BD71C5-5F64-4794-91CE-9E3965C3A4E5}" type="sibTrans" cxnId="{EAA21F46-2623-4FF9-B9F0-19DA1B2475FA}">
      <dgm:prSet/>
      <dgm:spPr/>
      <dgm:t>
        <a:bodyPr/>
        <a:lstStyle/>
        <a:p>
          <a:endParaRPr lang="en-US"/>
        </a:p>
      </dgm:t>
    </dgm:pt>
    <dgm:pt modelId="{D1D8DC51-3E42-44DB-892F-E245CD6BC425}">
      <dgm:prSet/>
      <dgm:spPr/>
      <dgm:t>
        <a:bodyPr/>
        <a:lstStyle/>
        <a:p>
          <a:r>
            <a:rPr lang="en-US" dirty="0" err="1" smtClean="0">
              <a:latin typeface="NikoshBAN" pitchFamily="2" charset="0"/>
              <a:cs typeface="NikoshBAN" pitchFamily="2" charset="0"/>
            </a:rPr>
            <a:t>মলাস্কা</a:t>
          </a:r>
          <a:endParaRPr lang="en-US" dirty="0"/>
        </a:p>
      </dgm:t>
    </dgm:pt>
    <dgm:pt modelId="{ABE4B3BB-67B3-4D14-AA60-390BA388E420}" type="parTrans" cxnId="{893068E5-77A2-46ED-81B1-38FDD71AF4F0}">
      <dgm:prSet/>
      <dgm:spPr/>
      <dgm:t>
        <a:bodyPr/>
        <a:lstStyle/>
        <a:p>
          <a:endParaRPr lang="en-US"/>
        </a:p>
      </dgm:t>
    </dgm:pt>
    <dgm:pt modelId="{9E07B0AF-C504-47C4-9C57-524057292003}" type="sibTrans" cxnId="{893068E5-77A2-46ED-81B1-38FDD71AF4F0}">
      <dgm:prSet/>
      <dgm:spPr/>
      <dgm:t>
        <a:bodyPr/>
        <a:lstStyle/>
        <a:p>
          <a:endParaRPr lang="en-US"/>
        </a:p>
      </dgm:t>
    </dgm:pt>
    <dgm:pt modelId="{6828D569-B2B2-44BE-BC8D-5B5E03869E58}">
      <dgm:prSet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প্লাটিহেল-মিনথিস</a:t>
          </a:r>
          <a:endParaRPr lang="en-US" sz="1700" dirty="0"/>
        </a:p>
      </dgm:t>
    </dgm:pt>
    <dgm:pt modelId="{41C589E0-7902-4D2D-A8D5-343A126D4087}" type="sibTrans" cxnId="{2179FB9C-3FED-4F0F-B108-3FA9564B8247}">
      <dgm:prSet/>
      <dgm:spPr/>
      <dgm:t>
        <a:bodyPr/>
        <a:lstStyle/>
        <a:p>
          <a:endParaRPr lang="en-US"/>
        </a:p>
      </dgm:t>
    </dgm:pt>
    <dgm:pt modelId="{E5A56586-998E-4968-B0F7-197FCBEEB72D}" type="parTrans" cxnId="{2179FB9C-3FED-4F0F-B108-3FA9564B8247}">
      <dgm:prSet/>
      <dgm:spPr/>
      <dgm:t>
        <a:bodyPr/>
        <a:lstStyle/>
        <a:p>
          <a:endParaRPr lang="en-US"/>
        </a:p>
      </dgm:t>
    </dgm:pt>
    <dgm:pt modelId="{2A8EE3CE-E96C-4258-9DD0-E22FC5853A71}">
      <dgm:prSet custT="1"/>
      <dgm:spPr/>
      <dgm:t>
        <a:bodyPr/>
        <a:lstStyle/>
        <a:p>
          <a:r>
            <a:rPr lang="en-US" sz="2600" dirty="0" err="1" smtClean="0">
              <a:latin typeface="NikoshBAN" pitchFamily="2" charset="0"/>
              <a:cs typeface="NikoshBAN" pitchFamily="2" charset="0"/>
            </a:rPr>
            <a:t>অ্যানিলিডা</a:t>
          </a:r>
          <a:endParaRPr lang="en-US" sz="2600" dirty="0"/>
        </a:p>
      </dgm:t>
    </dgm:pt>
    <dgm:pt modelId="{CF0C0D39-6C1B-4DD9-A088-74413D6341D8}" type="sibTrans" cxnId="{18A5F6BA-671E-44C8-9F4F-F1FC0021E609}">
      <dgm:prSet/>
      <dgm:spPr/>
      <dgm:t>
        <a:bodyPr/>
        <a:lstStyle/>
        <a:p>
          <a:endParaRPr lang="en-US"/>
        </a:p>
      </dgm:t>
    </dgm:pt>
    <dgm:pt modelId="{80CFBE45-A147-462C-99FB-CAA2C9DFA15A}" type="parTrans" cxnId="{18A5F6BA-671E-44C8-9F4F-F1FC0021E609}">
      <dgm:prSet/>
      <dgm:spPr/>
      <dgm:t>
        <a:bodyPr/>
        <a:lstStyle/>
        <a:p>
          <a:endParaRPr lang="en-US"/>
        </a:p>
      </dgm:t>
    </dgm:pt>
    <dgm:pt modelId="{80ADDA38-2923-4B84-A48D-9B6C5392DCDA}">
      <dgm:prSet custT="1"/>
      <dgm:spPr/>
      <dgm:t>
        <a:bodyPr/>
        <a:lstStyle/>
        <a:p>
          <a:r>
            <a:rPr lang="en-US" sz="2600" dirty="0" err="1" smtClean="0">
              <a:latin typeface="NikoshBAN" pitchFamily="2" charset="0"/>
              <a:cs typeface="NikoshBAN" pitchFamily="2" charset="0"/>
            </a:rPr>
            <a:t>আর্থোপোডা</a:t>
          </a:r>
          <a:endParaRPr lang="en-US" sz="2600" dirty="0">
            <a:latin typeface="NikoshBAN" pitchFamily="2" charset="0"/>
            <a:cs typeface="NikoshBAN" pitchFamily="2" charset="0"/>
          </a:endParaRPr>
        </a:p>
      </dgm:t>
    </dgm:pt>
    <dgm:pt modelId="{546930D2-81D7-4199-B416-306B8E56D0ED}" type="sibTrans" cxnId="{48552B76-4017-4EC7-AB93-535E97C5A77D}">
      <dgm:prSet/>
      <dgm:spPr/>
      <dgm:t>
        <a:bodyPr/>
        <a:lstStyle/>
        <a:p>
          <a:endParaRPr lang="en-US"/>
        </a:p>
      </dgm:t>
    </dgm:pt>
    <dgm:pt modelId="{8AA9BF0C-2D6B-4CB1-807A-D41CDDC49B06}" type="parTrans" cxnId="{48552B76-4017-4EC7-AB93-535E97C5A77D}">
      <dgm:prSet/>
      <dgm:spPr/>
      <dgm:t>
        <a:bodyPr/>
        <a:lstStyle/>
        <a:p>
          <a:endParaRPr lang="en-US"/>
        </a:p>
      </dgm:t>
    </dgm:pt>
    <dgm:pt modelId="{8FB13479-203B-4186-AB0A-A749584C9F9E}" type="pres">
      <dgm:prSet presAssocID="{6D6E6676-14D9-486E-A43A-74DFE376EB7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DFBBDB-03C4-47CC-A1BE-E5A7A6278BE9}" type="pres">
      <dgm:prSet presAssocID="{CABFCA63-860A-4C99-9EB4-7B8E0DCDBBE1}" presName="centerShape" presStyleLbl="node0" presStyleIdx="0" presStyleCnt="1" custScaleX="107561" custScaleY="107019"/>
      <dgm:spPr/>
      <dgm:t>
        <a:bodyPr/>
        <a:lstStyle/>
        <a:p>
          <a:endParaRPr lang="en-US"/>
        </a:p>
      </dgm:t>
    </dgm:pt>
    <dgm:pt modelId="{ABA484E0-7A95-41E3-90C3-ACEEF08DA6F3}" type="pres">
      <dgm:prSet presAssocID="{A4F26C37-277E-4BE6-A158-D67B4BC4449C}" presName="Name9" presStyleLbl="parChTrans1D2" presStyleIdx="0" presStyleCnt="7"/>
      <dgm:spPr/>
      <dgm:t>
        <a:bodyPr/>
        <a:lstStyle/>
        <a:p>
          <a:endParaRPr lang="en-US"/>
        </a:p>
      </dgm:t>
    </dgm:pt>
    <dgm:pt modelId="{7FBD4B44-A200-46BD-A43F-75F81C434156}" type="pres">
      <dgm:prSet presAssocID="{A4F26C37-277E-4BE6-A158-D67B4BC4449C}" presName="connTx" presStyleLbl="parChTrans1D2" presStyleIdx="0" presStyleCnt="7"/>
      <dgm:spPr/>
      <dgm:t>
        <a:bodyPr/>
        <a:lstStyle/>
        <a:p>
          <a:endParaRPr lang="en-US"/>
        </a:p>
      </dgm:t>
    </dgm:pt>
    <dgm:pt modelId="{A24A012F-782A-44A8-8C0C-B3C6C8FC1733}" type="pres">
      <dgm:prSet presAssocID="{33BBD058-BAE5-4124-BD6E-AD8211446963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649EF7-1F6A-4CEC-8589-DBD8B545A930}" type="pres">
      <dgm:prSet presAssocID="{927813C7-08D8-4485-AC95-078BAA0336DD}" presName="Name9" presStyleLbl="parChTrans1D2" presStyleIdx="1" presStyleCnt="7"/>
      <dgm:spPr/>
      <dgm:t>
        <a:bodyPr/>
        <a:lstStyle/>
        <a:p>
          <a:endParaRPr lang="en-US"/>
        </a:p>
      </dgm:t>
    </dgm:pt>
    <dgm:pt modelId="{690EB79D-E294-4994-AC66-875E08C565FE}" type="pres">
      <dgm:prSet presAssocID="{927813C7-08D8-4485-AC95-078BAA0336DD}" presName="connTx" presStyleLbl="parChTrans1D2" presStyleIdx="1" presStyleCnt="7"/>
      <dgm:spPr/>
      <dgm:t>
        <a:bodyPr/>
        <a:lstStyle/>
        <a:p>
          <a:endParaRPr lang="en-US"/>
        </a:p>
      </dgm:t>
    </dgm:pt>
    <dgm:pt modelId="{E3B0DEC2-9E64-43F8-804E-74BC8D0248D1}" type="pres">
      <dgm:prSet presAssocID="{F4978667-1322-4A0F-87B8-D00239A6B856}" presName="node" presStyleLbl="node1" presStyleIdx="1" presStyleCnt="7" custRadScaleRad="101134" custRadScaleInc="22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5F7E40-A394-408C-8898-DCB3A87AEAAD}" type="pres">
      <dgm:prSet presAssocID="{E5A56586-998E-4968-B0F7-197FCBEEB72D}" presName="Name9" presStyleLbl="parChTrans1D2" presStyleIdx="2" presStyleCnt="7"/>
      <dgm:spPr/>
      <dgm:t>
        <a:bodyPr/>
        <a:lstStyle/>
        <a:p>
          <a:endParaRPr lang="en-US"/>
        </a:p>
      </dgm:t>
    </dgm:pt>
    <dgm:pt modelId="{DC622D94-AC1D-46B5-9D45-83ABC13DC267}" type="pres">
      <dgm:prSet presAssocID="{E5A56586-998E-4968-B0F7-197FCBEEB72D}" presName="connTx" presStyleLbl="parChTrans1D2" presStyleIdx="2" presStyleCnt="7"/>
      <dgm:spPr/>
      <dgm:t>
        <a:bodyPr/>
        <a:lstStyle/>
        <a:p>
          <a:endParaRPr lang="en-US"/>
        </a:p>
      </dgm:t>
    </dgm:pt>
    <dgm:pt modelId="{3696D4CD-C14C-4E42-848E-0C125DC3C296}" type="pres">
      <dgm:prSet presAssocID="{6828D569-B2B2-44BE-BC8D-5B5E03869E58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2B2BAF-0F09-469A-AEC5-BF3417B50B9A}" type="pres">
      <dgm:prSet presAssocID="{80CFBE45-A147-462C-99FB-CAA2C9DFA15A}" presName="Name9" presStyleLbl="parChTrans1D2" presStyleIdx="3" presStyleCnt="7"/>
      <dgm:spPr/>
      <dgm:t>
        <a:bodyPr/>
        <a:lstStyle/>
        <a:p>
          <a:endParaRPr lang="en-US"/>
        </a:p>
      </dgm:t>
    </dgm:pt>
    <dgm:pt modelId="{F3B116DA-357E-4E8B-BADD-556526B83CD0}" type="pres">
      <dgm:prSet presAssocID="{80CFBE45-A147-462C-99FB-CAA2C9DFA15A}" presName="connTx" presStyleLbl="parChTrans1D2" presStyleIdx="3" presStyleCnt="7"/>
      <dgm:spPr/>
      <dgm:t>
        <a:bodyPr/>
        <a:lstStyle/>
        <a:p>
          <a:endParaRPr lang="en-US"/>
        </a:p>
      </dgm:t>
    </dgm:pt>
    <dgm:pt modelId="{F9E06E0F-3F84-4DB0-B3F3-D20AE11C46B1}" type="pres">
      <dgm:prSet presAssocID="{2A8EE3CE-E96C-4258-9DD0-E22FC5853A71}" presName="node" presStyleLbl="node1" presStyleIdx="3" presStyleCnt="7" custRadScaleRad="94397" custRadScaleInc="-4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B3EDE-84C9-4BFA-A27D-9BF688296D80}" type="pres">
      <dgm:prSet presAssocID="{8AA9BF0C-2D6B-4CB1-807A-D41CDDC49B06}" presName="Name9" presStyleLbl="parChTrans1D2" presStyleIdx="4" presStyleCnt="7"/>
      <dgm:spPr/>
      <dgm:t>
        <a:bodyPr/>
        <a:lstStyle/>
        <a:p>
          <a:endParaRPr lang="en-US"/>
        </a:p>
      </dgm:t>
    </dgm:pt>
    <dgm:pt modelId="{F3D4151B-C3AC-4104-9125-D12F9C2913C0}" type="pres">
      <dgm:prSet presAssocID="{8AA9BF0C-2D6B-4CB1-807A-D41CDDC49B06}" presName="connTx" presStyleLbl="parChTrans1D2" presStyleIdx="4" presStyleCnt="7"/>
      <dgm:spPr/>
      <dgm:t>
        <a:bodyPr/>
        <a:lstStyle/>
        <a:p>
          <a:endParaRPr lang="en-US"/>
        </a:p>
      </dgm:t>
    </dgm:pt>
    <dgm:pt modelId="{AECD6CDD-CEFB-4E29-888F-A26FCE99AD53}" type="pres">
      <dgm:prSet presAssocID="{80ADDA38-2923-4B84-A48D-9B6C5392DCDA}" presName="node" presStyleLbl="node1" presStyleIdx="4" presStyleCnt="7" custScaleX="106770" custScaleY="112084" custRadScaleRad="88103" custRadScaleInc="-15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129AAA-37C7-4D9E-AE55-1D3699F5F495}" type="pres">
      <dgm:prSet presAssocID="{ABE4B3BB-67B3-4D14-AA60-390BA388E420}" presName="Name9" presStyleLbl="parChTrans1D2" presStyleIdx="5" presStyleCnt="7"/>
      <dgm:spPr/>
      <dgm:t>
        <a:bodyPr/>
        <a:lstStyle/>
        <a:p>
          <a:endParaRPr lang="en-US"/>
        </a:p>
      </dgm:t>
    </dgm:pt>
    <dgm:pt modelId="{A66FF995-D2B3-4F11-9807-61690963B883}" type="pres">
      <dgm:prSet presAssocID="{ABE4B3BB-67B3-4D14-AA60-390BA388E420}" presName="connTx" presStyleLbl="parChTrans1D2" presStyleIdx="5" presStyleCnt="7"/>
      <dgm:spPr/>
      <dgm:t>
        <a:bodyPr/>
        <a:lstStyle/>
        <a:p>
          <a:endParaRPr lang="en-US"/>
        </a:p>
      </dgm:t>
    </dgm:pt>
    <dgm:pt modelId="{C58A9020-4FD8-4DF6-B294-0B0D958C06F3}" type="pres">
      <dgm:prSet presAssocID="{D1D8DC51-3E42-44DB-892F-E245CD6BC425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0F0AD4-93EA-49E0-AF28-77D052E4315C}" type="pres">
      <dgm:prSet presAssocID="{680D1263-6850-45EE-99F0-4B2CEE0BC455}" presName="Name9" presStyleLbl="parChTrans1D2" presStyleIdx="6" presStyleCnt="7"/>
      <dgm:spPr/>
      <dgm:t>
        <a:bodyPr/>
        <a:lstStyle/>
        <a:p>
          <a:endParaRPr lang="en-US"/>
        </a:p>
      </dgm:t>
    </dgm:pt>
    <dgm:pt modelId="{7F476CFE-03D3-4A4F-8755-73CB61146222}" type="pres">
      <dgm:prSet presAssocID="{680D1263-6850-45EE-99F0-4B2CEE0BC455}" presName="connTx" presStyleLbl="parChTrans1D2" presStyleIdx="6" presStyleCnt="7"/>
      <dgm:spPr/>
      <dgm:t>
        <a:bodyPr/>
        <a:lstStyle/>
        <a:p>
          <a:endParaRPr lang="en-US"/>
        </a:p>
      </dgm:t>
    </dgm:pt>
    <dgm:pt modelId="{2BB998A0-5026-45FF-ACC1-1A5FA468A5D5}" type="pres">
      <dgm:prSet presAssocID="{E24A92F6-5708-4492-84AB-002BD76B365A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5DDDA3-77AA-4444-AFE7-E7A2C0899A6A}" type="presOf" srcId="{E5A56586-998E-4968-B0F7-197FCBEEB72D}" destId="{DC622D94-AC1D-46B5-9D45-83ABC13DC267}" srcOrd="1" destOrd="0" presId="urn:microsoft.com/office/officeart/2005/8/layout/radial1"/>
    <dgm:cxn modelId="{3C0D9D7D-E792-4584-AB60-CFE424BEBC73}" type="presOf" srcId="{8AA9BF0C-2D6B-4CB1-807A-D41CDDC49B06}" destId="{7F8B3EDE-84C9-4BFA-A27D-9BF688296D80}" srcOrd="0" destOrd="0" presId="urn:microsoft.com/office/officeart/2005/8/layout/radial1"/>
    <dgm:cxn modelId="{44E47C74-CAB9-4B6F-85A6-0BC00EB199A2}" type="presOf" srcId="{A4F26C37-277E-4BE6-A158-D67B4BC4449C}" destId="{7FBD4B44-A200-46BD-A43F-75F81C434156}" srcOrd="1" destOrd="0" presId="urn:microsoft.com/office/officeart/2005/8/layout/radial1"/>
    <dgm:cxn modelId="{0F1E912C-BA4E-42B2-8A22-206ABA2A08C0}" type="presOf" srcId="{F4978667-1322-4A0F-87B8-D00239A6B856}" destId="{E3B0DEC2-9E64-43F8-804E-74BC8D0248D1}" srcOrd="0" destOrd="0" presId="urn:microsoft.com/office/officeart/2005/8/layout/radial1"/>
    <dgm:cxn modelId="{6C78BC36-DE47-496B-9C0E-1C32B421D1AA}" type="presOf" srcId="{E5A56586-998E-4968-B0F7-197FCBEEB72D}" destId="{9F5F7E40-A394-408C-8898-DCB3A87AEAAD}" srcOrd="0" destOrd="0" presId="urn:microsoft.com/office/officeart/2005/8/layout/radial1"/>
    <dgm:cxn modelId="{F0BC5E1F-4A89-433B-AA51-BD611130BD85}" type="presOf" srcId="{680D1263-6850-45EE-99F0-4B2CEE0BC455}" destId="{C70F0AD4-93EA-49E0-AF28-77D052E4315C}" srcOrd="0" destOrd="0" presId="urn:microsoft.com/office/officeart/2005/8/layout/radial1"/>
    <dgm:cxn modelId="{FCD09BBD-6818-4E13-A39E-BD17BF1737B1}" type="presOf" srcId="{80CFBE45-A147-462C-99FB-CAA2C9DFA15A}" destId="{F3B116DA-357E-4E8B-BADD-556526B83CD0}" srcOrd="1" destOrd="0" presId="urn:microsoft.com/office/officeart/2005/8/layout/radial1"/>
    <dgm:cxn modelId="{3767A25C-7B67-4384-983B-3498912BAA7F}" type="presOf" srcId="{E24A92F6-5708-4492-84AB-002BD76B365A}" destId="{2BB998A0-5026-45FF-ACC1-1A5FA468A5D5}" srcOrd="0" destOrd="0" presId="urn:microsoft.com/office/officeart/2005/8/layout/radial1"/>
    <dgm:cxn modelId="{18A5F6BA-671E-44C8-9F4F-F1FC0021E609}" srcId="{CABFCA63-860A-4C99-9EB4-7B8E0DCDBBE1}" destId="{2A8EE3CE-E96C-4258-9DD0-E22FC5853A71}" srcOrd="3" destOrd="0" parTransId="{80CFBE45-A147-462C-99FB-CAA2C9DFA15A}" sibTransId="{CF0C0D39-6C1B-4DD9-A088-74413D6341D8}"/>
    <dgm:cxn modelId="{14A734DD-568D-4A43-B7F3-8E5CBC6D88C7}" type="presOf" srcId="{6D6E6676-14D9-486E-A43A-74DFE376EB74}" destId="{8FB13479-203B-4186-AB0A-A749584C9F9E}" srcOrd="0" destOrd="0" presId="urn:microsoft.com/office/officeart/2005/8/layout/radial1"/>
    <dgm:cxn modelId="{9FC01CAD-DB8F-40A4-BC25-7BD24E7B00ED}" type="presOf" srcId="{33BBD058-BAE5-4124-BD6E-AD8211446963}" destId="{A24A012F-782A-44A8-8C0C-B3C6C8FC1733}" srcOrd="0" destOrd="0" presId="urn:microsoft.com/office/officeart/2005/8/layout/radial1"/>
    <dgm:cxn modelId="{B2D59674-EB41-4073-A271-1FFF57F1ADA2}" type="presOf" srcId="{2A8EE3CE-E96C-4258-9DD0-E22FC5853A71}" destId="{F9E06E0F-3F84-4DB0-B3F3-D20AE11C46B1}" srcOrd="0" destOrd="0" presId="urn:microsoft.com/office/officeart/2005/8/layout/radial1"/>
    <dgm:cxn modelId="{F82530C3-EFB2-4AE0-A276-521F1DDBC49B}" type="presOf" srcId="{CABFCA63-860A-4C99-9EB4-7B8E0DCDBBE1}" destId="{04DFBBDB-03C4-47CC-A1BE-E5A7A6278BE9}" srcOrd="0" destOrd="0" presId="urn:microsoft.com/office/officeart/2005/8/layout/radial1"/>
    <dgm:cxn modelId="{48552B76-4017-4EC7-AB93-535E97C5A77D}" srcId="{CABFCA63-860A-4C99-9EB4-7B8E0DCDBBE1}" destId="{80ADDA38-2923-4B84-A48D-9B6C5392DCDA}" srcOrd="4" destOrd="0" parTransId="{8AA9BF0C-2D6B-4CB1-807A-D41CDDC49B06}" sibTransId="{546930D2-81D7-4199-B416-306B8E56D0ED}"/>
    <dgm:cxn modelId="{76F90F50-979A-4E5A-9CB2-DE1A696948BB}" type="presOf" srcId="{8AA9BF0C-2D6B-4CB1-807A-D41CDDC49B06}" destId="{F3D4151B-C3AC-4104-9125-D12F9C2913C0}" srcOrd="1" destOrd="0" presId="urn:microsoft.com/office/officeart/2005/8/layout/radial1"/>
    <dgm:cxn modelId="{BDC4E963-B8DA-43DA-8523-FA4055E48468}" type="presOf" srcId="{ABE4B3BB-67B3-4D14-AA60-390BA388E420}" destId="{A66FF995-D2B3-4F11-9807-61690963B883}" srcOrd="1" destOrd="0" presId="urn:microsoft.com/office/officeart/2005/8/layout/radial1"/>
    <dgm:cxn modelId="{14029614-0371-4AEE-BDED-DCB9C2130FF6}" type="presOf" srcId="{6828D569-B2B2-44BE-BC8D-5B5E03869E58}" destId="{3696D4CD-C14C-4E42-848E-0C125DC3C296}" srcOrd="0" destOrd="0" presId="urn:microsoft.com/office/officeart/2005/8/layout/radial1"/>
    <dgm:cxn modelId="{2179FB9C-3FED-4F0F-B108-3FA9564B8247}" srcId="{CABFCA63-860A-4C99-9EB4-7B8E0DCDBBE1}" destId="{6828D569-B2B2-44BE-BC8D-5B5E03869E58}" srcOrd="2" destOrd="0" parTransId="{E5A56586-998E-4968-B0F7-197FCBEEB72D}" sibTransId="{41C589E0-7902-4D2D-A8D5-343A126D4087}"/>
    <dgm:cxn modelId="{E38D494D-8166-4AA1-A27D-40C167941110}" type="presOf" srcId="{A4F26C37-277E-4BE6-A158-D67B4BC4449C}" destId="{ABA484E0-7A95-41E3-90C3-ACEEF08DA6F3}" srcOrd="0" destOrd="0" presId="urn:microsoft.com/office/officeart/2005/8/layout/radial1"/>
    <dgm:cxn modelId="{037C04E3-A20A-4F40-BD38-E81617B9FCC0}" type="presOf" srcId="{680D1263-6850-45EE-99F0-4B2CEE0BC455}" destId="{7F476CFE-03D3-4A4F-8755-73CB61146222}" srcOrd="1" destOrd="0" presId="urn:microsoft.com/office/officeart/2005/8/layout/radial1"/>
    <dgm:cxn modelId="{FC9DCA4E-6C36-4024-B731-679F6F27F066}" type="presOf" srcId="{927813C7-08D8-4485-AC95-078BAA0336DD}" destId="{690EB79D-E294-4994-AC66-875E08C565FE}" srcOrd="1" destOrd="0" presId="urn:microsoft.com/office/officeart/2005/8/layout/radial1"/>
    <dgm:cxn modelId="{4CD3BAF1-A0AF-4DEA-B7A8-9C414E76B8EA}" type="presOf" srcId="{80CFBE45-A147-462C-99FB-CAA2C9DFA15A}" destId="{B72B2BAF-0F09-469A-AEC5-BF3417B50B9A}" srcOrd="0" destOrd="0" presId="urn:microsoft.com/office/officeart/2005/8/layout/radial1"/>
    <dgm:cxn modelId="{4AF36A93-A940-4740-9D7A-9DDB8076E099}" srcId="{CABFCA63-860A-4C99-9EB4-7B8E0DCDBBE1}" destId="{33BBD058-BAE5-4124-BD6E-AD8211446963}" srcOrd="0" destOrd="0" parTransId="{A4F26C37-277E-4BE6-A158-D67B4BC4449C}" sibTransId="{47BAAED1-F6CD-4B43-A22C-4D301CF5C92F}"/>
    <dgm:cxn modelId="{EAA21F46-2623-4FF9-B9F0-19DA1B2475FA}" srcId="{CABFCA63-860A-4C99-9EB4-7B8E0DCDBBE1}" destId="{E24A92F6-5708-4492-84AB-002BD76B365A}" srcOrd="6" destOrd="0" parTransId="{680D1263-6850-45EE-99F0-4B2CEE0BC455}" sibTransId="{A6BD71C5-5F64-4794-91CE-9E3965C3A4E5}"/>
    <dgm:cxn modelId="{893068E5-77A2-46ED-81B1-38FDD71AF4F0}" srcId="{CABFCA63-860A-4C99-9EB4-7B8E0DCDBBE1}" destId="{D1D8DC51-3E42-44DB-892F-E245CD6BC425}" srcOrd="5" destOrd="0" parTransId="{ABE4B3BB-67B3-4D14-AA60-390BA388E420}" sibTransId="{9E07B0AF-C504-47C4-9C57-524057292003}"/>
    <dgm:cxn modelId="{1ABA9BE6-273C-466D-B8E3-1E06751558F7}" type="presOf" srcId="{927813C7-08D8-4485-AC95-078BAA0336DD}" destId="{44649EF7-1F6A-4CEC-8589-DBD8B545A930}" srcOrd="0" destOrd="0" presId="urn:microsoft.com/office/officeart/2005/8/layout/radial1"/>
    <dgm:cxn modelId="{E9016613-FF7B-46DC-A849-8EFDC1EEE4AF}" type="presOf" srcId="{D1D8DC51-3E42-44DB-892F-E245CD6BC425}" destId="{C58A9020-4FD8-4DF6-B294-0B0D958C06F3}" srcOrd="0" destOrd="0" presId="urn:microsoft.com/office/officeart/2005/8/layout/radial1"/>
    <dgm:cxn modelId="{F193DB7C-1868-42C0-B101-9D13FA9D2399}" type="presOf" srcId="{ABE4B3BB-67B3-4D14-AA60-390BA388E420}" destId="{C4129AAA-37C7-4D9E-AE55-1D3699F5F495}" srcOrd="0" destOrd="0" presId="urn:microsoft.com/office/officeart/2005/8/layout/radial1"/>
    <dgm:cxn modelId="{16227DB2-85A9-4FF5-977A-2ADC5F54B2F3}" type="presOf" srcId="{80ADDA38-2923-4B84-A48D-9B6C5392DCDA}" destId="{AECD6CDD-CEFB-4E29-888F-A26FCE99AD53}" srcOrd="0" destOrd="0" presId="urn:microsoft.com/office/officeart/2005/8/layout/radial1"/>
    <dgm:cxn modelId="{21D5C894-8383-4E37-93BD-AE4EDD079D45}" srcId="{6D6E6676-14D9-486E-A43A-74DFE376EB74}" destId="{CABFCA63-860A-4C99-9EB4-7B8E0DCDBBE1}" srcOrd="0" destOrd="0" parTransId="{7C52AF68-0948-427F-B4C9-2CC42C26D276}" sibTransId="{6CDB7589-72AB-4E16-B89E-4F29F017860A}"/>
    <dgm:cxn modelId="{0E1D9D6D-3284-4F85-9B48-0BDF4B7458E0}" srcId="{CABFCA63-860A-4C99-9EB4-7B8E0DCDBBE1}" destId="{F4978667-1322-4A0F-87B8-D00239A6B856}" srcOrd="1" destOrd="0" parTransId="{927813C7-08D8-4485-AC95-078BAA0336DD}" sibTransId="{2B1D8F40-5A6B-400D-936F-B312CD2782CD}"/>
    <dgm:cxn modelId="{99C2C3CF-1718-4A21-A950-BE3ED09A3A4E}" type="presParOf" srcId="{8FB13479-203B-4186-AB0A-A749584C9F9E}" destId="{04DFBBDB-03C4-47CC-A1BE-E5A7A6278BE9}" srcOrd="0" destOrd="0" presId="urn:microsoft.com/office/officeart/2005/8/layout/radial1"/>
    <dgm:cxn modelId="{2AEBC51F-0E92-45E4-B540-0E2420BCBEBB}" type="presParOf" srcId="{8FB13479-203B-4186-AB0A-A749584C9F9E}" destId="{ABA484E0-7A95-41E3-90C3-ACEEF08DA6F3}" srcOrd="1" destOrd="0" presId="urn:microsoft.com/office/officeart/2005/8/layout/radial1"/>
    <dgm:cxn modelId="{6A37694E-878A-4E9A-BBF2-6349756DD731}" type="presParOf" srcId="{ABA484E0-7A95-41E3-90C3-ACEEF08DA6F3}" destId="{7FBD4B44-A200-46BD-A43F-75F81C434156}" srcOrd="0" destOrd="0" presId="urn:microsoft.com/office/officeart/2005/8/layout/radial1"/>
    <dgm:cxn modelId="{DC024394-1062-403F-90F5-296C424B3626}" type="presParOf" srcId="{8FB13479-203B-4186-AB0A-A749584C9F9E}" destId="{A24A012F-782A-44A8-8C0C-B3C6C8FC1733}" srcOrd="2" destOrd="0" presId="urn:microsoft.com/office/officeart/2005/8/layout/radial1"/>
    <dgm:cxn modelId="{6E4C26FB-6F78-41A7-8CC3-1203003A4BEB}" type="presParOf" srcId="{8FB13479-203B-4186-AB0A-A749584C9F9E}" destId="{44649EF7-1F6A-4CEC-8589-DBD8B545A930}" srcOrd="3" destOrd="0" presId="urn:microsoft.com/office/officeart/2005/8/layout/radial1"/>
    <dgm:cxn modelId="{F881CADE-2EB2-4788-87C2-DF9F155452F7}" type="presParOf" srcId="{44649EF7-1F6A-4CEC-8589-DBD8B545A930}" destId="{690EB79D-E294-4994-AC66-875E08C565FE}" srcOrd="0" destOrd="0" presId="urn:microsoft.com/office/officeart/2005/8/layout/radial1"/>
    <dgm:cxn modelId="{C2A33A98-BB39-43AF-B103-94F21DAEC53C}" type="presParOf" srcId="{8FB13479-203B-4186-AB0A-A749584C9F9E}" destId="{E3B0DEC2-9E64-43F8-804E-74BC8D0248D1}" srcOrd="4" destOrd="0" presId="urn:microsoft.com/office/officeart/2005/8/layout/radial1"/>
    <dgm:cxn modelId="{C42C014A-65DF-4F69-BBFA-85C1A1D1F4DA}" type="presParOf" srcId="{8FB13479-203B-4186-AB0A-A749584C9F9E}" destId="{9F5F7E40-A394-408C-8898-DCB3A87AEAAD}" srcOrd="5" destOrd="0" presId="urn:microsoft.com/office/officeart/2005/8/layout/radial1"/>
    <dgm:cxn modelId="{42381C79-D02A-46D3-B028-055DED923959}" type="presParOf" srcId="{9F5F7E40-A394-408C-8898-DCB3A87AEAAD}" destId="{DC622D94-AC1D-46B5-9D45-83ABC13DC267}" srcOrd="0" destOrd="0" presId="urn:microsoft.com/office/officeart/2005/8/layout/radial1"/>
    <dgm:cxn modelId="{C93A4EB5-A77D-4678-AE22-02CCC0F7F36C}" type="presParOf" srcId="{8FB13479-203B-4186-AB0A-A749584C9F9E}" destId="{3696D4CD-C14C-4E42-848E-0C125DC3C296}" srcOrd="6" destOrd="0" presId="urn:microsoft.com/office/officeart/2005/8/layout/radial1"/>
    <dgm:cxn modelId="{AEC23D32-436F-48AD-9C03-4CCFF0AA863B}" type="presParOf" srcId="{8FB13479-203B-4186-AB0A-A749584C9F9E}" destId="{B72B2BAF-0F09-469A-AEC5-BF3417B50B9A}" srcOrd="7" destOrd="0" presId="urn:microsoft.com/office/officeart/2005/8/layout/radial1"/>
    <dgm:cxn modelId="{9486C796-4FE7-4BC0-BB44-9AF959347EA7}" type="presParOf" srcId="{B72B2BAF-0F09-469A-AEC5-BF3417B50B9A}" destId="{F3B116DA-357E-4E8B-BADD-556526B83CD0}" srcOrd="0" destOrd="0" presId="urn:microsoft.com/office/officeart/2005/8/layout/radial1"/>
    <dgm:cxn modelId="{9D05A89C-C6F9-478B-8EE9-992820D4BDFD}" type="presParOf" srcId="{8FB13479-203B-4186-AB0A-A749584C9F9E}" destId="{F9E06E0F-3F84-4DB0-B3F3-D20AE11C46B1}" srcOrd="8" destOrd="0" presId="urn:microsoft.com/office/officeart/2005/8/layout/radial1"/>
    <dgm:cxn modelId="{31F6706F-0F46-477D-B2C0-85F2157A4E55}" type="presParOf" srcId="{8FB13479-203B-4186-AB0A-A749584C9F9E}" destId="{7F8B3EDE-84C9-4BFA-A27D-9BF688296D80}" srcOrd="9" destOrd="0" presId="urn:microsoft.com/office/officeart/2005/8/layout/radial1"/>
    <dgm:cxn modelId="{40C32D26-2072-4F0E-85E5-2BEEB9394111}" type="presParOf" srcId="{7F8B3EDE-84C9-4BFA-A27D-9BF688296D80}" destId="{F3D4151B-C3AC-4104-9125-D12F9C2913C0}" srcOrd="0" destOrd="0" presId="urn:microsoft.com/office/officeart/2005/8/layout/radial1"/>
    <dgm:cxn modelId="{18991C9A-E5FD-4927-8D65-4C59D8AAD033}" type="presParOf" srcId="{8FB13479-203B-4186-AB0A-A749584C9F9E}" destId="{AECD6CDD-CEFB-4E29-888F-A26FCE99AD53}" srcOrd="10" destOrd="0" presId="urn:microsoft.com/office/officeart/2005/8/layout/radial1"/>
    <dgm:cxn modelId="{C6413F60-BFF3-4D22-B954-9F6333621D51}" type="presParOf" srcId="{8FB13479-203B-4186-AB0A-A749584C9F9E}" destId="{C4129AAA-37C7-4D9E-AE55-1D3699F5F495}" srcOrd="11" destOrd="0" presId="urn:microsoft.com/office/officeart/2005/8/layout/radial1"/>
    <dgm:cxn modelId="{FE7CC288-0F8A-48BA-8FE0-D370EC3CB60C}" type="presParOf" srcId="{C4129AAA-37C7-4D9E-AE55-1D3699F5F495}" destId="{A66FF995-D2B3-4F11-9807-61690963B883}" srcOrd="0" destOrd="0" presId="urn:microsoft.com/office/officeart/2005/8/layout/radial1"/>
    <dgm:cxn modelId="{A83071A2-0597-4AFA-BC5D-1ABC9CF803FC}" type="presParOf" srcId="{8FB13479-203B-4186-AB0A-A749584C9F9E}" destId="{C58A9020-4FD8-4DF6-B294-0B0D958C06F3}" srcOrd="12" destOrd="0" presId="urn:microsoft.com/office/officeart/2005/8/layout/radial1"/>
    <dgm:cxn modelId="{77DD0357-FEB2-4B0C-9388-1583C6D0B572}" type="presParOf" srcId="{8FB13479-203B-4186-AB0A-A749584C9F9E}" destId="{C70F0AD4-93EA-49E0-AF28-77D052E4315C}" srcOrd="13" destOrd="0" presId="urn:microsoft.com/office/officeart/2005/8/layout/radial1"/>
    <dgm:cxn modelId="{4C580B16-9B5A-4EAC-9CF4-4E13D51D7700}" type="presParOf" srcId="{C70F0AD4-93EA-49E0-AF28-77D052E4315C}" destId="{7F476CFE-03D3-4A4F-8755-73CB61146222}" srcOrd="0" destOrd="0" presId="urn:microsoft.com/office/officeart/2005/8/layout/radial1"/>
    <dgm:cxn modelId="{D7F1C274-F947-46F3-AFB7-0F72F49C27DC}" type="presParOf" srcId="{8FB13479-203B-4186-AB0A-A749584C9F9E}" destId="{2BB998A0-5026-45FF-ACC1-1A5FA468A5D5}" srcOrd="14" destOrd="0" presId="urn:microsoft.com/office/officeart/2005/8/layout/radial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D36B4-23B5-44CF-801C-345B4B54D795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55FF-5AF0-4935-80D7-ECD1A67C7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D36B4-23B5-44CF-801C-345B4B54D795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55FF-5AF0-4935-80D7-ECD1A67C7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D36B4-23B5-44CF-801C-345B4B54D795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55FF-5AF0-4935-80D7-ECD1A67C7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D36B4-23B5-44CF-801C-345B4B54D795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55FF-5AF0-4935-80D7-ECD1A67C7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D36B4-23B5-44CF-801C-345B4B54D795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55FF-5AF0-4935-80D7-ECD1A67C7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D36B4-23B5-44CF-801C-345B4B54D795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55FF-5AF0-4935-80D7-ECD1A67C7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D36B4-23B5-44CF-801C-345B4B54D795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55FF-5AF0-4935-80D7-ECD1A67C7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D36B4-23B5-44CF-801C-345B4B54D795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55FF-5AF0-4935-80D7-ECD1A67C7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D36B4-23B5-44CF-801C-345B4B54D795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55FF-5AF0-4935-80D7-ECD1A67C7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D36B4-23B5-44CF-801C-345B4B54D795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55FF-5AF0-4935-80D7-ECD1A67C7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D36B4-23B5-44CF-801C-345B4B54D795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B55FF-5AF0-4935-80D7-ECD1A67C7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D36B4-23B5-44CF-801C-345B4B54D795}" type="datetimeFigureOut">
              <a:rPr lang="en-US" smtClean="0"/>
              <a:pPr/>
              <a:t>3/2/2019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B55FF-5AF0-4935-80D7-ECD1A67C74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bula_upali@yahoo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28600"/>
            <a:ext cx="8763000" cy="10668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95400" y="457200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পাঠে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2000" dirty="0"/>
          </a:p>
        </p:txBody>
      </p:sp>
      <p:grpSp>
        <p:nvGrpSpPr>
          <p:cNvPr id="6" name="Group 5"/>
          <p:cNvGrpSpPr/>
          <p:nvPr/>
        </p:nvGrpSpPr>
        <p:grpSpPr>
          <a:xfrm>
            <a:off x="152400" y="1447800"/>
            <a:ext cx="8763000" cy="5181600"/>
            <a:chOff x="152400" y="1447800"/>
            <a:chExt cx="8763000" cy="5181600"/>
          </a:xfrm>
        </p:grpSpPr>
        <p:sp>
          <p:nvSpPr>
            <p:cNvPr id="4" name="Rectangle 3"/>
            <p:cNvSpPr/>
            <p:nvPr/>
          </p:nvSpPr>
          <p:spPr>
            <a:xfrm>
              <a:off x="152400" y="1447800"/>
              <a:ext cx="8763000" cy="5181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slide_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8600" y="1600200"/>
              <a:ext cx="8610600" cy="48768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33400" y="1828800"/>
            <a:ext cx="8001000" cy="3200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আজকে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প্রাণীর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পরিচিত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হবো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4953000" y="1752600"/>
            <a:ext cx="3733800" cy="2895600"/>
            <a:chOff x="380999" y="685800"/>
            <a:chExt cx="3733801" cy="2286000"/>
          </a:xfrm>
        </p:grpSpPr>
        <p:sp>
          <p:nvSpPr>
            <p:cNvPr id="5" name="Rectangle 4"/>
            <p:cNvSpPr/>
            <p:nvPr/>
          </p:nvSpPr>
          <p:spPr>
            <a:xfrm>
              <a:off x="380999" y="685800"/>
              <a:ext cx="3733801" cy="22860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 descr="tumblr_mhq0lqMwSp1rxyvj1o1_400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" y="762000"/>
              <a:ext cx="3352800" cy="2133600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457200" y="1828800"/>
            <a:ext cx="4038600" cy="2895600"/>
            <a:chOff x="2590800" y="3657600"/>
            <a:chExt cx="2590800" cy="2362200"/>
          </a:xfrm>
        </p:grpSpPr>
        <p:sp>
          <p:nvSpPr>
            <p:cNvPr id="6" name="Rectangle 5"/>
            <p:cNvSpPr/>
            <p:nvPr/>
          </p:nvSpPr>
          <p:spPr>
            <a:xfrm>
              <a:off x="2590800" y="3657600"/>
              <a:ext cx="2590800" cy="2362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0" name="Picture 2" descr="C:\Users\upalibarua\Desktop\UPALI BARUA ID_05\Image\1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667000" y="3810000"/>
              <a:ext cx="2438400" cy="2118360"/>
            </a:xfrm>
            <a:prstGeom prst="rect">
              <a:avLst/>
            </a:prstGeom>
            <a:noFill/>
          </p:spPr>
        </p:pic>
      </p:grpSp>
      <p:sp>
        <p:nvSpPr>
          <p:cNvPr id="9" name="Rectangle 8"/>
          <p:cNvSpPr/>
          <p:nvPr/>
        </p:nvSpPr>
        <p:spPr>
          <a:xfrm>
            <a:off x="685800" y="533400"/>
            <a:ext cx="7696200" cy="990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প্রাণিগুলো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57800" y="4953000"/>
            <a:ext cx="3200400" cy="1295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দেহ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অসংখ্য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ছিদ্রযুক্ত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38200" y="4876800"/>
            <a:ext cx="3429000" cy="1295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এরা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দলবদ্ধভাবে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বসবাস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করে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81000" y="457200"/>
            <a:ext cx="8229600" cy="1066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উল্লেখিত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প্রাণীগুলোর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:-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676400"/>
            <a:ext cx="8229600" cy="4572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সাধারণত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দলবদ্ধভাবে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বসবাস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সরলতম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বহুকোষী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প্রাণি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দেহ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প্রাচীর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অসংখ্য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ছিদ্রযুক্ত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।যা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পানির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অক্সিজেনসহ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খাদ্যবস্তু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গ্রহণ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09600" y="1600200"/>
            <a:ext cx="7772400" cy="1981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জানলাম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পর্বের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প্রাণি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2362200"/>
            <a:ext cx="7315200" cy="2209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পরিফেরা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Porifera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05000" y="4800600"/>
            <a:ext cx="259080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সামুদ্রিক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প্রাণি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72200" y="914400"/>
            <a:ext cx="2362200" cy="44958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প্রাণিগুলোকে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dirty="0" smtClean="0"/>
              <a:t>? 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457200" y="457200"/>
            <a:ext cx="5486400" cy="3962400"/>
            <a:chOff x="457200" y="457200"/>
            <a:chExt cx="5486400" cy="3962400"/>
          </a:xfrm>
        </p:grpSpPr>
        <p:grpSp>
          <p:nvGrpSpPr>
            <p:cNvPr id="10" name="Group 9"/>
            <p:cNvGrpSpPr/>
            <p:nvPr/>
          </p:nvGrpSpPr>
          <p:grpSpPr>
            <a:xfrm>
              <a:off x="457200" y="457200"/>
              <a:ext cx="5486400" cy="3962400"/>
              <a:chOff x="914400" y="914400"/>
              <a:chExt cx="3962400" cy="3505200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914400" y="914400"/>
                <a:ext cx="3962400" cy="3505200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26" name="Picture 2" descr="C:\Users\upalibarua\Desktop\UPALI BARUA ID_05\Image\220px-Hydravulgaris.jpg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066800" y="1079356"/>
                <a:ext cx="1773767" cy="3187844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</p:pic>
        </p:grpSp>
        <p:pic>
          <p:nvPicPr>
            <p:cNvPr id="11" name="Picture 10" descr="RaskoffAequorea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00400" y="609600"/>
              <a:ext cx="2590800" cy="365759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3048000" y="304800"/>
            <a:ext cx="2819400" cy="4419600"/>
            <a:chOff x="4724400" y="1371600"/>
            <a:chExt cx="3733800" cy="4572000"/>
          </a:xfrm>
        </p:grpSpPr>
        <p:sp>
          <p:nvSpPr>
            <p:cNvPr id="4" name="Rectangle 3"/>
            <p:cNvSpPr/>
            <p:nvPr/>
          </p:nvSpPr>
          <p:spPr>
            <a:xfrm>
              <a:off x="4724400" y="1371600"/>
              <a:ext cx="3733800" cy="457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Untitled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25315" y="1693720"/>
              <a:ext cx="3480486" cy="4021282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381000" y="457200"/>
            <a:ext cx="2286000" cy="2438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আগে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প্রাণিগুলোর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আভ্যন্তরীন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গঠনে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স্তর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দেখতো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3124200"/>
            <a:ext cx="2334638" cy="1828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কোষস্তর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এক্টোডার্ম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এন্ডোডার্ম</a:t>
            </a:r>
            <a:endPara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457200"/>
            <a:ext cx="2514600" cy="21336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স্তরের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ভিতরের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খালি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গহ্বরটি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হলো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124200" y="1752600"/>
            <a:ext cx="381000" cy="4572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2209800" y="3429000"/>
            <a:ext cx="1676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 flipH="1" flipV="1">
            <a:off x="2209800" y="2819400"/>
            <a:ext cx="1676400" cy="1676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685800" y="5181600"/>
            <a:ext cx="7848600" cy="1066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এক্টোডার্ম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অংশে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ফ্লাক্সের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মতো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4419600" y="2286000"/>
            <a:ext cx="4191000" cy="2286000"/>
            <a:chOff x="4419600" y="2286000"/>
            <a:chExt cx="4191000" cy="2286000"/>
          </a:xfrm>
        </p:grpSpPr>
        <p:sp>
          <p:nvSpPr>
            <p:cNvPr id="31" name="Rectangle 30"/>
            <p:cNvSpPr/>
            <p:nvPr/>
          </p:nvSpPr>
          <p:spPr>
            <a:xfrm>
              <a:off x="6096000" y="2895600"/>
              <a:ext cx="2514600" cy="167640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সিলেন্টেরণ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 rot="10800000">
              <a:off x="4419600" y="2286000"/>
              <a:ext cx="2209800" cy="15240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5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81000" y="457200"/>
            <a:ext cx="8229600" cy="1066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উল্লেখিত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প্রাণীটির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:-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676400"/>
            <a:ext cx="8229600" cy="4572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দেহ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কোষস্তরে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বিভক্ত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।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দেহের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বাইরের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স্তরটি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এক্টোডার্ম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ভিতরের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এন্ডোডার্ম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দেহ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গহ্বর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সিলেন্টেরণ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নামে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পরিচিত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পরিপাক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সংবহনে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নেয়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দেহে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বৈশিষ্ট্যপূর্ণ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ফ্লাক্সের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নিডোব্লাস্ট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কোষ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চলন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আত্মরক্ষা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শিকার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ধরায়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নেয়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09600" y="1600200"/>
            <a:ext cx="7772400" cy="1981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জানলাম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পর্বের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প্রাণি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2438400"/>
            <a:ext cx="7315200" cy="2209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নিডারিয়া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Cnidaria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09600" y="5181600"/>
            <a:ext cx="8001000" cy="121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ছবিগলো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দেখ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276600" y="1219200"/>
            <a:ext cx="2667000" cy="3581400"/>
            <a:chOff x="3202577" y="914400"/>
            <a:chExt cx="2664823" cy="3886200"/>
          </a:xfrm>
        </p:grpSpPr>
        <p:sp>
          <p:nvSpPr>
            <p:cNvPr id="5" name="Rectangle 4"/>
            <p:cNvSpPr/>
            <p:nvPr/>
          </p:nvSpPr>
          <p:spPr>
            <a:xfrm>
              <a:off x="3202577" y="914400"/>
              <a:ext cx="2664823" cy="3886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 descr="6fcf2c9dd5aef578bbef5ee26ad34437.jpg"/>
            <p:cNvPicPr>
              <a:picLocks noChangeAspect="1"/>
            </p:cNvPicPr>
            <p:nvPr/>
          </p:nvPicPr>
          <p:blipFill>
            <a:blip r:embed="rId2"/>
            <a:srcRect b="2941"/>
            <a:stretch>
              <a:fillRect/>
            </a:stretch>
          </p:blipFill>
          <p:spPr>
            <a:xfrm rot="5400000">
              <a:off x="2705100" y="1638300"/>
              <a:ext cx="3657600" cy="2514600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6172200" y="1371600"/>
            <a:ext cx="2438400" cy="3276600"/>
            <a:chOff x="6019800" y="914400"/>
            <a:chExt cx="2590800" cy="3886200"/>
          </a:xfrm>
        </p:grpSpPr>
        <p:sp>
          <p:nvSpPr>
            <p:cNvPr id="6" name="Rectangle 5"/>
            <p:cNvSpPr/>
            <p:nvPr/>
          </p:nvSpPr>
          <p:spPr>
            <a:xfrm>
              <a:off x="6019800" y="914400"/>
              <a:ext cx="2590800" cy="388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download (20)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0" y="1066800"/>
              <a:ext cx="2438400" cy="3581400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457200" y="1066800"/>
            <a:ext cx="2667000" cy="3657600"/>
            <a:chOff x="457200" y="1066800"/>
            <a:chExt cx="2667000" cy="3657600"/>
          </a:xfrm>
        </p:grpSpPr>
        <p:sp>
          <p:nvSpPr>
            <p:cNvPr id="16" name="Rectangle 15"/>
            <p:cNvSpPr/>
            <p:nvPr/>
          </p:nvSpPr>
          <p:spPr>
            <a:xfrm>
              <a:off x="457200" y="1066800"/>
              <a:ext cx="2667000" cy="36576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 descr="tenia2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6305" y="1828800"/>
              <a:ext cx="2337472" cy="2825663"/>
            </a:xfrm>
            <a:prstGeom prst="rect">
              <a:avLst/>
            </a:prstGeom>
          </p:spPr>
        </p:pic>
      </p:grpSp>
      <p:sp>
        <p:nvSpPr>
          <p:cNvPr id="17" name="Oval 16"/>
          <p:cNvSpPr/>
          <p:nvPr/>
        </p:nvSpPr>
        <p:spPr>
          <a:xfrm>
            <a:off x="2133600" y="1143000"/>
            <a:ext cx="3810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343400" y="1600200"/>
            <a:ext cx="914400" cy="14478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162800" y="2209800"/>
            <a:ext cx="1066800" cy="1143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09600" y="1524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FFFF00"/>
                </a:solidFill>
              </a:rPr>
              <a:t>চোষক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বা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আংটা</a:t>
            </a:r>
            <a:endParaRPr lang="en-US" dirty="0" smtClean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9000" y="16764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ফ্লেমিং</a:t>
            </a:r>
            <a:r>
              <a:rPr lang="en-US" sz="2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সেল</a:t>
            </a:r>
            <a:endParaRPr lang="en-US" sz="20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00800" y="22098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ফ্লেমিং</a:t>
            </a:r>
            <a:r>
              <a:rPr lang="en-US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সেল</a:t>
            </a:r>
            <a:endParaRPr lang="en-US" b="1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81000" y="457200"/>
            <a:ext cx="8305800" cy="1066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উল্লেখিত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প্রাণীদের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:-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676400"/>
            <a:ext cx="8229600" cy="4572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পর্বের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প্রাণিরা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চ্যাপ্টা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উভলিঙ্গ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দেহ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পুরু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কিউটিকল</a:t>
            </a:r>
            <a:r>
              <a:rPr lang="en-US" sz="32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আবৃত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দেহে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চোষক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আংটা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দেহে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শিখা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কোষ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Flaming cell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নামক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রেচন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অঙ্গ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বিদ্যমান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4800" y="758339"/>
            <a:ext cx="8458201" cy="5655603"/>
            <a:chOff x="0" y="841917"/>
            <a:chExt cx="8322057" cy="3847171"/>
          </a:xfrm>
        </p:grpSpPr>
        <p:sp>
          <p:nvSpPr>
            <p:cNvPr id="3" name="Oval 2"/>
            <p:cNvSpPr/>
            <p:nvPr/>
          </p:nvSpPr>
          <p:spPr>
            <a:xfrm>
              <a:off x="0" y="841917"/>
              <a:ext cx="3148886" cy="3847171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  <a:ln w="57150"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223860" y="1207247"/>
              <a:ext cx="3733800" cy="29101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3200" dirty="0" smtClean="0">
                <a:solidFill>
                  <a:srgbClr val="00990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IN" sz="4000" dirty="0" smtClean="0">
                  <a:latin typeface="NikoshBAN" pitchFamily="2" charset="0"/>
                  <a:cs typeface="NikoshBAN" pitchFamily="2" charset="0"/>
                </a:rPr>
                <a:t>উপালী বড়ুয়া</a:t>
              </a:r>
            </a:p>
            <a:p>
              <a:pPr algn="ctr">
                <a:buNone/>
              </a:pPr>
              <a:r>
                <a:rPr lang="en-US" sz="2400" dirty="0" err="1" smtClean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এম.এস.সি</a:t>
              </a:r>
              <a:r>
                <a:rPr lang="en-US" sz="2400" dirty="0" smtClean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2400" dirty="0" err="1" smtClean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বি</a:t>
              </a:r>
              <a:r>
                <a:rPr lang="en-US" sz="2400" dirty="0" smtClean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এড</a:t>
              </a:r>
              <a:r>
                <a:rPr lang="en-US" sz="2400" dirty="0" smtClean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2400" dirty="0" err="1" smtClean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এম.বি.এ</a:t>
              </a:r>
              <a:r>
                <a:rPr lang="en-US" sz="2400" dirty="0" smtClean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bn-IN" sz="28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IN" sz="2400" dirty="0" smtClean="0">
                  <a:latin typeface="NikoshBAN" pitchFamily="2" charset="0"/>
                  <a:cs typeface="NikoshBAN" pitchFamily="2" charset="0"/>
                </a:rPr>
                <a:t>সহকারী শিক্ষক</a:t>
              </a:r>
              <a:endParaRPr lang="en-US" sz="24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8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hlinkClick r:id="rId3"/>
                </a:rPr>
                <a:t>bula_upali@yahoo.com</a:t>
              </a:r>
              <a:endParaRPr lang="en-US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2800" b="1" dirty="0" smtClean="0">
                  <a:solidFill>
                    <a:schemeClr val="accent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IN" sz="2800" b="1" dirty="0" smtClean="0">
                  <a:solidFill>
                    <a:schemeClr val="accent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pPr algn="ctr"/>
              <a:r>
                <a:rPr lang="bn-IN" sz="3200" dirty="0" smtClean="0">
                  <a:solidFill>
                    <a:srgbClr val="0033CC"/>
                  </a:solidFill>
                  <a:latin typeface="NikoshBAN" pitchFamily="2" charset="0"/>
                  <a:cs typeface="NikoshBAN" pitchFamily="2" charset="0"/>
                </a:rPr>
                <a:t>জামালখান কুসুম কুমারী সিটি কর্পোরেশন বালিকা বিদ্যালয়</a:t>
              </a:r>
              <a:r>
                <a:rPr lang="en-US" sz="3200" dirty="0" smtClean="0">
                  <a:solidFill>
                    <a:srgbClr val="0033CC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200" dirty="0" err="1" smtClean="0">
                  <a:solidFill>
                    <a:srgbClr val="0033CC"/>
                  </a:solidFill>
                  <a:latin typeface="NikoshBAN" pitchFamily="2" charset="0"/>
                  <a:cs typeface="NikoshBAN" pitchFamily="2" charset="0"/>
                </a:rPr>
                <a:t>রহমতগঞ্জ</a:t>
              </a:r>
              <a:r>
                <a:rPr lang="en-US" sz="3200" dirty="0" smtClean="0">
                  <a:solidFill>
                    <a:srgbClr val="0033CC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200" dirty="0" err="1" smtClean="0">
                  <a:solidFill>
                    <a:srgbClr val="0033CC"/>
                  </a:solidFill>
                  <a:latin typeface="NikoshBAN" pitchFamily="2" charset="0"/>
                  <a:cs typeface="NikoshBAN" pitchFamily="2" charset="0"/>
                </a:rPr>
                <a:t>চট্টগ্রাম</a:t>
              </a:r>
              <a:r>
                <a:rPr lang="en-US" sz="2800" dirty="0" smtClean="0">
                  <a:solidFill>
                    <a:srgbClr val="3366FF"/>
                  </a:solidFill>
                  <a:latin typeface="NikoshBAN" pitchFamily="2" charset="0"/>
                  <a:cs typeface="NikoshBAN" pitchFamily="2" charset="0"/>
                </a:rPr>
                <a:t>।</a:t>
              </a:r>
            </a:p>
          </p:txBody>
        </p:sp>
        <p:pic>
          <p:nvPicPr>
            <p:cNvPr id="5" name="Picture 4"/>
            <p:cNvPicPr/>
            <p:nvPr/>
          </p:nvPicPr>
          <p:blipFill>
            <a:blip r:embed="rId4" cstate="screen">
              <a:lum bright="-56000" contrast="59000"/>
            </a:blip>
            <a:stretch>
              <a:fillRect/>
            </a:stretch>
          </p:blipFill>
          <p:spPr>
            <a:xfrm>
              <a:off x="6972534" y="1932928"/>
              <a:ext cx="1349523" cy="155503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6" name="Rectangle 5"/>
          <p:cNvSpPr/>
          <p:nvPr/>
        </p:nvSpPr>
        <p:spPr>
          <a:xfrm>
            <a:off x="152400" y="228600"/>
            <a:ext cx="8763000" cy="640080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09600" y="1600200"/>
            <a:ext cx="7772400" cy="1981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জানলাম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পর্বের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প্রাণি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2438400"/>
            <a:ext cx="7315200" cy="2209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প্লাটিহেলমিনথিস</a:t>
            </a:r>
            <a:endParaRPr lang="en-US" sz="5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Platyhelminthes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838200" y="1828800"/>
            <a:ext cx="4038600" cy="4267200"/>
            <a:chOff x="457200" y="1828800"/>
            <a:chExt cx="8229600" cy="4419600"/>
          </a:xfrm>
        </p:grpSpPr>
        <p:sp>
          <p:nvSpPr>
            <p:cNvPr id="3" name="Rectangle 2"/>
            <p:cNvSpPr/>
            <p:nvPr/>
          </p:nvSpPr>
          <p:spPr>
            <a:xfrm>
              <a:off x="457200" y="1828800"/>
              <a:ext cx="8229600" cy="44196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4" name="Picture 3" descr="download (21)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4400" y="2209800"/>
              <a:ext cx="7239000" cy="3810000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524000" y="533400"/>
            <a:ext cx="6248400" cy="838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86400" y="2971800"/>
            <a:ext cx="2286000" cy="1828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কৃমি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62000" y="2133600"/>
            <a:ext cx="7543800" cy="3733800"/>
            <a:chOff x="762000" y="3657600"/>
            <a:chExt cx="7543800" cy="2362200"/>
          </a:xfrm>
        </p:grpSpPr>
        <p:sp>
          <p:nvSpPr>
            <p:cNvPr id="8" name="Rectangle 7"/>
            <p:cNvSpPr/>
            <p:nvPr/>
          </p:nvSpPr>
          <p:spPr>
            <a:xfrm>
              <a:off x="762000" y="3657600"/>
              <a:ext cx="7543800" cy="2362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9287707a10e5b2a66494dc26b76b111b.jpg"/>
            <p:cNvPicPr>
              <a:picLocks noChangeAspect="1"/>
            </p:cNvPicPr>
            <p:nvPr/>
          </p:nvPicPr>
          <p:blipFill>
            <a:blip r:embed="rId2"/>
            <a:srcRect t="20188" b="20188"/>
            <a:stretch>
              <a:fillRect/>
            </a:stretch>
          </p:blipFill>
          <p:spPr>
            <a:xfrm>
              <a:off x="1066800" y="3850433"/>
              <a:ext cx="6934200" cy="1940768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533400" y="457200"/>
            <a:ext cx="8077200" cy="11430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কৃমিটির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অভ্যন্তরীন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গঠনে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219200" y="2743994"/>
            <a:ext cx="685800" cy="2107981"/>
            <a:chOff x="1219200" y="2743994"/>
            <a:chExt cx="685800" cy="2107981"/>
          </a:xfrm>
        </p:grpSpPr>
        <p:cxnSp>
          <p:nvCxnSpPr>
            <p:cNvPr id="11" name="Straight Arrow Connector 10"/>
            <p:cNvCxnSpPr/>
            <p:nvPr/>
          </p:nvCxnSpPr>
          <p:spPr>
            <a:xfrm rot="5400000" flipH="1" flipV="1">
              <a:off x="762000" y="3429000"/>
              <a:ext cx="13716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1219200" y="4267200"/>
              <a:ext cx="685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মুখ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010400" y="2819401"/>
            <a:ext cx="914400" cy="1677987"/>
            <a:chOff x="7010400" y="2819401"/>
            <a:chExt cx="914400" cy="1677987"/>
          </a:xfrm>
        </p:grpSpPr>
        <p:cxnSp>
          <p:nvCxnSpPr>
            <p:cNvPr id="15" name="Straight Arrow Connector 14"/>
            <p:cNvCxnSpPr/>
            <p:nvPr/>
          </p:nvCxnSpPr>
          <p:spPr>
            <a:xfrm rot="5400000">
              <a:off x="7124303" y="4000897"/>
              <a:ext cx="99139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7010400" y="2819401"/>
              <a:ext cx="914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পায়ু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810000" y="3276600"/>
            <a:ext cx="2362200" cy="1803975"/>
            <a:chOff x="3810000" y="3276600"/>
            <a:chExt cx="2362200" cy="1803975"/>
          </a:xfrm>
        </p:grpSpPr>
        <p:cxnSp>
          <p:nvCxnSpPr>
            <p:cNvPr id="22" name="Straight Arrow Connector 21"/>
            <p:cNvCxnSpPr/>
            <p:nvPr/>
          </p:nvCxnSpPr>
          <p:spPr>
            <a:xfrm rot="5400000">
              <a:off x="4533106" y="3924300"/>
              <a:ext cx="1296194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3810000" y="4495800"/>
              <a:ext cx="2362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সিউডোসিলোম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810000" y="2514600"/>
            <a:ext cx="1905000" cy="1448594"/>
            <a:chOff x="3810000" y="2514600"/>
            <a:chExt cx="1905000" cy="1448594"/>
          </a:xfrm>
        </p:grpSpPr>
        <p:cxnSp>
          <p:nvCxnSpPr>
            <p:cNvPr id="30" name="Straight Arrow Connector 29"/>
            <p:cNvCxnSpPr/>
            <p:nvPr/>
          </p:nvCxnSpPr>
          <p:spPr>
            <a:xfrm rot="5400000">
              <a:off x="4495006" y="3505200"/>
              <a:ext cx="915194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810000" y="2514600"/>
              <a:ext cx="1905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পৌষ্টিক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latin typeface="NikoshBAN" pitchFamily="2" charset="0"/>
                  <a:cs typeface="NikoshBAN" pitchFamily="2" charset="0"/>
                </a:rPr>
                <a:t>নালী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81000" y="457200"/>
            <a:ext cx="8305800" cy="1066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উল্লেখিত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প্রাণীটির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:-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676400"/>
            <a:ext cx="8229600" cy="4572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পর্বের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প্রাণিদের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দেহ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নলাকার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পুরু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ত্বক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পৌষ্টিক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নালী</a:t>
            </a:r>
            <a:r>
              <a:rPr lang="en-US" sz="32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সম্পূর্ণ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মুখ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পায়ু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উপস্থিত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দেহে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প্রকৃত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সিলোম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দেহে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শ্বসনতন্ত্র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সংবহনতন্ত্র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অনুপস্থিত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09600" y="1600200"/>
            <a:ext cx="7772400" cy="1981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জানলাম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পর্বের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প্রাণি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2438400"/>
            <a:ext cx="7315200" cy="2209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নেমাটোডা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Nematoda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54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457200" y="1752600"/>
            <a:ext cx="3886200" cy="3048000"/>
            <a:chOff x="457200" y="609600"/>
            <a:chExt cx="3962400" cy="3581400"/>
          </a:xfrm>
        </p:grpSpPr>
        <p:sp>
          <p:nvSpPr>
            <p:cNvPr id="5" name="Rectangle 4"/>
            <p:cNvSpPr/>
            <p:nvPr/>
          </p:nvSpPr>
          <p:spPr>
            <a:xfrm>
              <a:off x="457200" y="609600"/>
              <a:ext cx="3962400" cy="35814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 descr="corticis_0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3399" y="762000"/>
              <a:ext cx="3808505" cy="3276600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5029200" y="1752600"/>
            <a:ext cx="3352800" cy="2971800"/>
            <a:chOff x="4648200" y="609600"/>
            <a:chExt cx="3962400" cy="3581400"/>
          </a:xfrm>
        </p:grpSpPr>
        <p:sp>
          <p:nvSpPr>
            <p:cNvPr id="4" name="Rectangle 3"/>
            <p:cNvSpPr/>
            <p:nvPr/>
          </p:nvSpPr>
          <p:spPr>
            <a:xfrm>
              <a:off x="4648200" y="609600"/>
              <a:ext cx="3962400" cy="35814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eech-300x22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24400" y="762000"/>
              <a:ext cx="3810000" cy="3276600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1371600" y="5181600"/>
            <a:ext cx="2286000" cy="990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কেঁচো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62600" y="5029200"/>
            <a:ext cx="2286000" cy="990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জোঁক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" y="609600"/>
            <a:ext cx="8001000" cy="990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চিনতে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457200" y="1600200"/>
            <a:ext cx="3810000" cy="2590800"/>
            <a:chOff x="914400" y="2590800"/>
            <a:chExt cx="3276600" cy="3429000"/>
          </a:xfrm>
        </p:grpSpPr>
        <p:sp>
          <p:nvSpPr>
            <p:cNvPr id="4" name="Rectangle 3"/>
            <p:cNvSpPr/>
            <p:nvPr/>
          </p:nvSpPr>
          <p:spPr>
            <a:xfrm>
              <a:off x="914400" y="2590800"/>
              <a:ext cx="3276600" cy="3429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 descr="230px-Nerr0328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6800" y="2819400"/>
              <a:ext cx="2971800" cy="2971800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4572000" y="2971800"/>
            <a:ext cx="4038600" cy="2209800"/>
            <a:chOff x="5105400" y="914400"/>
            <a:chExt cx="3581400" cy="3276600"/>
          </a:xfrm>
        </p:grpSpPr>
        <p:sp>
          <p:nvSpPr>
            <p:cNvPr id="5" name="Rectangle 4"/>
            <p:cNvSpPr/>
            <p:nvPr/>
          </p:nvSpPr>
          <p:spPr>
            <a:xfrm>
              <a:off x="5105400" y="914400"/>
              <a:ext cx="3581400" cy="3276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/>
            <a:srcRect l="25276" t="46958" r="34106" b="10456"/>
            <a:stretch>
              <a:fillRect/>
            </a:stretch>
          </p:blipFill>
          <p:spPr bwMode="auto">
            <a:xfrm>
              <a:off x="5257800" y="1219200"/>
              <a:ext cx="3276600" cy="2667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1" name="Rectangle 10"/>
          <p:cNvSpPr/>
          <p:nvPr/>
        </p:nvSpPr>
        <p:spPr>
          <a:xfrm>
            <a:off x="4724400" y="1828800"/>
            <a:ext cx="3810000" cy="1066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দেহ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খন্ডায়িত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চলন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অঙ্গ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সিটি</a:t>
            </a:r>
            <a:endParaRPr lang="en-US" sz="11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81600" y="5410200"/>
            <a:ext cx="3124200" cy="838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নেফ্রেডিয়া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43000" y="2667000"/>
            <a:ext cx="990600" cy="990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715000" y="3276600"/>
            <a:ext cx="838200" cy="1524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57200" y="533400"/>
            <a:ext cx="80772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প্রাণিটির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বাহ্যিক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আভ্যন্তরীন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গঠনে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3400" y="4419600"/>
            <a:ext cx="3733800" cy="18288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প্রাণিটি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রেচন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কার্য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সম্পন্ন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33400" y="609600"/>
            <a:ext cx="8153400" cy="1066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উল্লেখিত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প্রাণীদের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:-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1828800"/>
            <a:ext cx="8153400" cy="4572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পর্বের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প্রাণিদের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দেহ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নলাকার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খন্ডায়িত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দেহ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খন্ডে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চলন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অঙ্গ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হিসাবে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সিটা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 (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ব্যতিক্রম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জোঁক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)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দেহে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নেফ্রেডিয়া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নামক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রেচন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অঙ্গ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বিদ্যমান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09600" y="1600200"/>
            <a:ext cx="7772400" cy="1981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জানলাম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পর্বের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প্রাণি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2438400"/>
            <a:ext cx="7315200" cy="2209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অ্যানিলিডা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Annelida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54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743200" y="533400"/>
            <a:ext cx="3505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28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( </a:t>
            </a:r>
            <a:r>
              <a:rPr lang="en-US" sz="2800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28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8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685800" y="1295400"/>
            <a:ext cx="7315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Wingdings" pitchFamily="2" charset="2"/>
              <a:buChar char="q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প্রানির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দেহে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শিখা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কোষ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352800" y="2667000"/>
            <a:ext cx="2286000" cy="3276600"/>
            <a:chOff x="3352800" y="2667000"/>
            <a:chExt cx="2286000" cy="3276600"/>
          </a:xfrm>
        </p:grpSpPr>
        <p:sp>
          <p:nvSpPr>
            <p:cNvPr id="9" name="Rectangle 8"/>
            <p:cNvSpPr/>
            <p:nvPr/>
          </p:nvSpPr>
          <p:spPr>
            <a:xfrm>
              <a:off x="3352800" y="2667000"/>
              <a:ext cx="2286000" cy="3276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6fcf2c9dd5aef578bbef5ee26ad34437.jpg"/>
            <p:cNvPicPr>
              <a:picLocks noChangeAspect="1"/>
            </p:cNvPicPr>
            <p:nvPr/>
          </p:nvPicPr>
          <p:blipFill>
            <a:blip r:embed="rId2"/>
            <a:srcRect b="4000"/>
            <a:stretch>
              <a:fillRect/>
            </a:stretch>
          </p:blipFill>
          <p:spPr>
            <a:xfrm rot="5400000">
              <a:off x="3086100" y="3390900"/>
              <a:ext cx="2819400" cy="1981200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457200" y="2667000"/>
            <a:ext cx="2590800" cy="3276600"/>
            <a:chOff x="457200" y="2667000"/>
            <a:chExt cx="2590800" cy="3276600"/>
          </a:xfrm>
        </p:grpSpPr>
        <p:sp>
          <p:nvSpPr>
            <p:cNvPr id="6" name="Rectangle 5"/>
            <p:cNvSpPr/>
            <p:nvPr/>
          </p:nvSpPr>
          <p:spPr>
            <a:xfrm>
              <a:off x="457200" y="2667000"/>
              <a:ext cx="2590800" cy="3276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dc5a70c71f0b9eca32a5dfb1f7ac92d7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" y="2971800"/>
              <a:ext cx="2286000" cy="2819400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5943600" y="2667000"/>
            <a:ext cx="2590800" cy="3276600"/>
            <a:chOff x="5943600" y="2667000"/>
            <a:chExt cx="2590800" cy="3276600"/>
          </a:xfrm>
        </p:grpSpPr>
        <p:sp>
          <p:nvSpPr>
            <p:cNvPr id="4" name="Rectangle 3"/>
            <p:cNvSpPr/>
            <p:nvPr/>
          </p:nvSpPr>
          <p:spPr>
            <a:xfrm>
              <a:off x="5943600" y="2667000"/>
              <a:ext cx="2590800" cy="32766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main-qimg-4ea09499705b362ef88aef065c1ca454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0" y="2819400"/>
              <a:ext cx="2362200" cy="29718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257800" y="609600"/>
            <a:ext cx="3429000" cy="5562600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err="1" smtClean="0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শ্রেণি</a:t>
            </a:r>
            <a:r>
              <a:rPr lang="en-US" sz="2800" dirty="0" smtClean="0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:</a:t>
            </a:r>
            <a:r>
              <a:rPr lang="en-US" sz="2800" dirty="0" err="1" smtClean="0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অষ্টম,শাখা:গ</a:t>
            </a:r>
            <a:endParaRPr lang="en-US" sz="2800" dirty="0" smtClean="0">
              <a:solidFill>
                <a:srgbClr val="6600FF"/>
              </a:solidFill>
              <a:latin typeface="NikoshBAN" pitchFamily="2" charset="0"/>
              <a:cs typeface="NikoshBAN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err="1" smtClean="0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অধ্যায়</a:t>
            </a:r>
            <a:r>
              <a:rPr lang="en-US" sz="2800" dirty="0" smtClean="0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: </a:t>
            </a:r>
            <a:r>
              <a:rPr lang="en-US" sz="2800" dirty="0" err="1" smtClean="0">
                <a:solidFill>
                  <a:srgbClr val="66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প্রথম</a:t>
            </a:r>
            <a:endParaRPr lang="en-US" sz="2800" dirty="0" smtClean="0">
              <a:solidFill>
                <a:srgbClr val="6600FF"/>
              </a:solidFill>
              <a:latin typeface="NikoshBAN" pitchFamily="2" charset="0"/>
              <a:cs typeface="NikoshBAN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প্রাণিজগতের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শ্রেণিবিন্যাস</a:t>
            </a:r>
            <a:endParaRPr lang="en-US" sz="2800" dirty="0" smtClean="0">
              <a:solidFill>
                <a:schemeClr val="tx1"/>
              </a:solidFill>
              <a:latin typeface="NikoshBAN" pitchFamily="2" charset="0"/>
              <a:ea typeface="Calibri" pitchFamily="34" charset="0"/>
              <a:cs typeface="NikoshBAN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B20E93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2800" b="1" dirty="0" smtClean="0">
                <a:solidFill>
                  <a:srgbClr val="B20E93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rgbClr val="B20E93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b="1" dirty="0" smtClean="0">
                <a:solidFill>
                  <a:srgbClr val="B20E93"/>
                </a:solidFill>
                <a:latin typeface="NikoshBAN" pitchFamily="2" charset="0"/>
                <a:cs typeface="NikoshBAN" pitchFamily="2" charset="0"/>
              </a:rPr>
              <a:t>: ৪৫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B20E93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en-US" sz="2800" b="1" dirty="0" smtClean="0">
              <a:solidFill>
                <a:srgbClr val="B20E93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38200" y="990600"/>
            <a:ext cx="3505200" cy="4953000"/>
            <a:chOff x="838200" y="990600"/>
            <a:chExt cx="3581400" cy="4953000"/>
          </a:xfrm>
        </p:grpSpPr>
        <p:sp>
          <p:nvSpPr>
            <p:cNvPr id="4" name="Rectangle 3"/>
            <p:cNvSpPr/>
            <p:nvPr/>
          </p:nvSpPr>
          <p:spPr>
            <a:xfrm>
              <a:off x="838200" y="990600"/>
              <a:ext cx="3581400" cy="495300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51824006_321169725177789_7017762921400762368_n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4400" y="1066800"/>
              <a:ext cx="3429000" cy="4800600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152400" y="228600"/>
            <a:ext cx="8839200" cy="6400800"/>
          </a:xfrm>
          <a:prstGeom prst="rect">
            <a:avLst/>
          </a:prstGeom>
          <a:noFill/>
          <a:ln w="38100">
            <a:solidFill>
              <a:srgbClr val="66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38200" y="1447800"/>
            <a:ext cx="228600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নিডোব্লাস্ট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29000" y="1447800"/>
            <a:ext cx="236220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দেহ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ছিদ্রযুক্ত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19800" y="1447800"/>
            <a:ext cx="236220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নেফ্রেডিয়া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381000"/>
            <a:ext cx="7620000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উল্লেখযোগ্য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বৈশিষ্ট্য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প্রাণির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553200" y="4495800"/>
            <a:ext cx="1905000" cy="1752600"/>
            <a:chOff x="6553200" y="4419600"/>
            <a:chExt cx="1905000" cy="1828800"/>
          </a:xfrm>
        </p:grpSpPr>
        <p:sp>
          <p:nvSpPr>
            <p:cNvPr id="15" name="Rounded Rectangle 14"/>
            <p:cNvSpPr/>
            <p:nvPr/>
          </p:nvSpPr>
          <p:spPr>
            <a:xfrm>
              <a:off x="6553200" y="4419600"/>
              <a:ext cx="1905000" cy="18288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 descr="220px-Hydravulgaris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29400" y="4584469"/>
              <a:ext cx="1752600" cy="151153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pic>
      </p:grpSp>
      <p:grpSp>
        <p:nvGrpSpPr>
          <p:cNvPr id="24" name="Group 23"/>
          <p:cNvGrpSpPr/>
          <p:nvPr/>
        </p:nvGrpSpPr>
        <p:grpSpPr>
          <a:xfrm>
            <a:off x="3886200" y="4572000"/>
            <a:ext cx="1828800" cy="1752600"/>
            <a:chOff x="3810000" y="4495800"/>
            <a:chExt cx="1905000" cy="2057400"/>
          </a:xfrm>
        </p:grpSpPr>
        <p:sp>
          <p:nvSpPr>
            <p:cNvPr id="12" name="Rounded Rectangle 11"/>
            <p:cNvSpPr/>
            <p:nvPr/>
          </p:nvSpPr>
          <p:spPr>
            <a:xfrm>
              <a:off x="3810000" y="4495800"/>
              <a:ext cx="1905000" cy="20574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images (19).jpg"/>
            <p:cNvPicPr>
              <a:picLocks noChangeAspect="1"/>
            </p:cNvPicPr>
            <p:nvPr/>
          </p:nvPicPr>
          <p:blipFill>
            <a:blip r:embed="rId3"/>
            <a:srcRect b="9091"/>
            <a:stretch>
              <a:fillRect/>
            </a:stretch>
          </p:blipFill>
          <p:spPr>
            <a:xfrm>
              <a:off x="3886200" y="4724400"/>
              <a:ext cx="1676400" cy="16764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pic>
      </p:grpSp>
      <p:grpSp>
        <p:nvGrpSpPr>
          <p:cNvPr id="23" name="Group 22"/>
          <p:cNvGrpSpPr/>
          <p:nvPr/>
        </p:nvGrpSpPr>
        <p:grpSpPr>
          <a:xfrm>
            <a:off x="1143000" y="4572000"/>
            <a:ext cx="1828800" cy="1676400"/>
            <a:chOff x="1143000" y="4419600"/>
            <a:chExt cx="1828800" cy="1981200"/>
          </a:xfrm>
        </p:grpSpPr>
        <p:sp>
          <p:nvSpPr>
            <p:cNvPr id="9" name="Rounded Rectangle 8"/>
            <p:cNvSpPr/>
            <p:nvPr/>
          </p:nvSpPr>
          <p:spPr>
            <a:xfrm>
              <a:off x="1143000" y="4419600"/>
              <a:ext cx="1828800" cy="19812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 descr="51d272342c63c6098edacc8369640492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95400" y="4584700"/>
              <a:ext cx="1511085" cy="163599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0.01111 L 0.26667 -0.3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" y="-1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0.275 -0.2944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" y="-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62083 -0.305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" y="-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4600" y="457200"/>
            <a:ext cx="36840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4000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4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sz="4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81000" y="1143000"/>
            <a:ext cx="8305800" cy="5105400"/>
            <a:chOff x="381000" y="1143000"/>
            <a:chExt cx="8305800" cy="5105400"/>
          </a:xfrm>
        </p:grpSpPr>
        <p:sp>
          <p:nvSpPr>
            <p:cNvPr id="3" name="Rectangle 2"/>
            <p:cNvSpPr/>
            <p:nvPr/>
          </p:nvSpPr>
          <p:spPr>
            <a:xfrm>
              <a:off x="381000" y="1143000"/>
              <a:ext cx="8305800" cy="5105400"/>
            </a:xfrm>
            <a:prstGeom prst="rect">
              <a:avLst/>
            </a:prstGeom>
            <a:ln w="38100">
              <a:solidFill>
                <a:srgbClr val="0099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4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আজকে</a:t>
              </a:r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পরিচিত</a:t>
              </a:r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হওয়া</a:t>
              </a:r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প্রাণীদের</a:t>
              </a:r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উল্লেখযোগ্য</a:t>
              </a:r>
              <a:endPara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বৈশিষ্ট্য</a:t>
              </a:r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নিয়ে</a:t>
              </a:r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পোষ্টার</a:t>
              </a:r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পেপারে</a:t>
              </a:r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একটি</a:t>
              </a:r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চার্ট</a:t>
              </a:r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তৈরী</a:t>
              </a:r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কর</a:t>
              </a:r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।</a:t>
              </a:r>
              <a:endParaRPr lang="en-US" sz="105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5" name="Picture 4" descr="images (21)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43200" y="1752600"/>
              <a:ext cx="3429000" cy="22098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en-US" b="1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4600" y="685800"/>
            <a:ext cx="37240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4000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4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sz="4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1600200"/>
            <a:ext cx="7467600" cy="457200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8738" lvl="2" algn="just"/>
            <a:endPara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8738" lvl="2" algn="just">
              <a:buFont typeface="Wingdings" pitchFamily="2" charset="2"/>
              <a:buChar char="Ø"/>
            </a:pPr>
            <a:endPara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8738" lvl="2" algn="just">
              <a:buFont typeface="Wingdings" pitchFamily="2" charset="2"/>
              <a:buChar char="Ø"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অমেরুদন্ডী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প্রাণি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হিসাবে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কেঁচো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পরিবেশের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58738" lvl="2" algn="just"/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উপকার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8738" lvl="2" algn="just">
              <a:buFont typeface="Wingdings" pitchFamily="2" charset="2"/>
              <a:buChar char="Ø"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কৃমিজাতীয়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প্রাণিরা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মানবদেহে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ক্ষতি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58738" lvl="2" algn="just"/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962400" y="1828800"/>
            <a:ext cx="1143000" cy="1295400"/>
            <a:chOff x="3962400" y="1828800"/>
            <a:chExt cx="1143000" cy="1295400"/>
          </a:xfrm>
        </p:grpSpPr>
        <p:sp>
          <p:nvSpPr>
            <p:cNvPr id="7" name="Oval 6"/>
            <p:cNvSpPr/>
            <p:nvPr/>
          </p:nvSpPr>
          <p:spPr>
            <a:xfrm>
              <a:off x="3962400" y="1828800"/>
              <a:ext cx="1143000" cy="1295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furniture-village-logo-impressionnant-home-logo-vector-clip-art-library-of-furniture-village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1000" y="2123209"/>
              <a:ext cx="685800" cy="64935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en-US" b="1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7391400" cy="5029200"/>
          </a:xfrm>
          <a:prstGeom prst="rect">
            <a:avLst/>
          </a:prstGeom>
          <a:ln w="38100">
            <a:solidFill>
              <a:srgbClr val="00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পরের</a:t>
            </a:r>
            <a:r>
              <a:rPr lang="en-US" sz="6600" dirty="0" smtClean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6600" dirty="0" smtClean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6600" dirty="0" smtClean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solidFill>
                <a:srgbClr val="0099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05200" y="990600"/>
            <a:ext cx="2209800" cy="5029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ছবিগুলো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2667000"/>
            <a:ext cx="1752600" cy="609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কৃমি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05600" y="2743200"/>
            <a:ext cx="1752600" cy="6096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কেঁচো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762000" y="5867400"/>
            <a:ext cx="1752600" cy="609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প্রজাপতি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6629400" y="5791200"/>
            <a:ext cx="1752600" cy="609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শামুক</a:t>
            </a:r>
            <a:endParaRPr lang="en-US" sz="32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6248400" y="457200"/>
            <a:ext cx="2438400" cy="1981200"/>
            <a:chOff x="6248400" y="228600"/>
            <a:chExt cx="2667000" cy="1981200"/>
          </a:xfrm>
        </p:grpSpPr>
        <p:sp>
          <p:nvSpPr>
            <p:cNvPr id="11" name="Rectangle 10"/>
            <p:cNvSpPr/>
            <p:nvPr/>
          </p:nvSpPr>
          <p:spPr>
            <a:xfrm>
              <a:off x="6248400" y="228600"/>
              <a:ext cx="2667000" cy="1981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 descr="images (19).jpg"/>
            <p:cNvPicPr>
              <a:picLocks noChangeAspect="1"/>
            </p:cNvPicPr>
            <p:nvPr/>
          </p:nvPicPr>
          <p:blipFill>
            <a:blip r:embed="rId2"/>
            <a:srcRect b="12500"/>
            <a:stretch>
              <a:fillRect/>
            </a:stretch>
          </p:blipFill>
          <p:spPr>
            <a:xfrm>
              <a:off x="6331744" y="304800"/>
              <a:ext cx="2495550" cy="1828800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457200" y="3581400"/>
            <a:ext cx="2286000" cy="1981200"/>
            <a:chOff x="152400" y="3505200"/>
            <a:chExt cx="2667000" cy="2281084"/>
          </a:xfrm>
        </p:grpSpPr>
        <p:sp>
          <p:nvSpPr>
            <p:cNvPr id="14" name="Rectangle 13"/>
            <p:cNvSpPr/>
            <p:nvPr/>
          </p:nvSpPr>
          <p:spPr>
            <a:xfrm>
              <a:off x="152400" y="3505200"/>
              <a:ext cx="2667000" cy="2281084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butterfly-3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8600" y="3592935"/>
              <a:ext cx="2514600" cy="2122067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304800" y="457200"/>
            <a:ext cx="2514600" cy="2057400"/>
            <a:chOff x="228600" y="228600"/>
            <a:chExt cx="2514600" cy="2057400"/>
          </a:xfrm>
        </p:grpSpPr>
        <p:sp>
          <p:nvSpPr>
            <p:cNvPr id="8" name="Rectangle 7"/>
            <p:cNvSpPr/>
            <p:nvPr/>
          </p:nvSpPr>
          <p:spPr>
            <a:xfrm>
              <a:off x="228600" y="228600"/>
              <a:ext cx="2514600" cy="2057400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 descr="dc5a70c71f0b9eca32a5dfb1f7ac92d7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4800" y="304800"/>
              <a:ext cx="2362200" cy="1905000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6248400" y="3505200"/>
            <a:ext cx="2438400" cy="2133600"/>
            <a:chOff x="6248400" y="3276600"/>
            <a:chExt cx="2667000" cy="2438400"/>
          </a:xfrm>
        </p:grpSpPr>
        <p:sp>
          <p:nvSpPr>
            <p:cNvPr id="17" name="Rectangle 16"/>
            <p:cNvSpPr/>
            <p:nvPr/>
          </p:nvSpPr>
          <p:spPr>
            <a:xfrm>
              <a:off x="6248400" y="3276600"/>
              <a:ext cx="2667000" cy="24384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 descr="images (20)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24600" y="3352800"/>
              <a:ext cx="2514600" cy="2286000"/>
            </a:xfrm>
            <a:prstGeom prst="rect">
              <a:avLst/>
            </a:prstGeom>
          </p:spPr>
        </p:pic>
      </p:grpSp>
      <p:sp>
        <p:nvSpPr>
          <p:cNvPr id="29" name="Rectangle 28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1447800"/>
            <a:ext cx="7315200" cy="1295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এদের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প্রাণি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তুমি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মনে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2819400"/>
            <a:ext cx="7239000" cy="1828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অমেরুদন্ডী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প্রাণি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228600"/>
            <a:ext cx="8534400" cy="6324600"/>
          </a:xfrm>
          <a:prstGeom prst="rect">
            <a:avLst/>
          </a:prstGeom>
          <a:noFill/>
          <a:ln w="38100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28600"/>
            <a:ext cx="8534400" cy="64008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304800" y="228600"/>
            <a:ext cx="8534400" cy="6400800"/>
            <a:chOff x="-83127" y="-257175"/>
            <a:chExt cx="9310254" cy="7115175"/>
          </a:xfrm>
        </p:grpSpPr>
        <p:sp>
          <p:nvSpPr>
            <p:cNvPr id="4" name="Oval 3"/>
            <p:cNvSpPr/>
            <p:nvPr/>
          </p:nvSpPr>
          <p:spPr>
            <a:xfrm>
              <a:off x="-83127" y="-257175"/>
              <a:ext cx="9310254" cy="7115175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498764" y="1543050"/>
              <a:ext cx="8007927" cy="85725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আজকের</a:t>
              </a:r>
              <a:r>
                <a:rPr lang="en-US" sz="4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48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পাঠ</a:t>
              </a:r>
              <a:r>
                <a:rPr lang="en-US" sz="48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:</a:t>
              </a:r>
              <a:endPara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6" name="Flowchart: Decision 5"/>
          <p:cNvSpPr/>
          <p:nvPr/>
        </p:nvSpPr>
        <p:spPr>
          <a:xfrm>
            <a:off x="381000" y="2667000"/>
            <a:ext cx="8382000" cy="2667000"/>
          </a:xfrm>
          <a:prstGeom prst="flowChartDecisi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অমেরুদন্ডী</a:t>
            </a:r>
            <a:r>
              <a:rPr lang="en-US" sz="4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প্রাণির</a:t>
            </a:r>
            <a:r>
              <a:rPr lang="en-US" sz="4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শ্রেণিবিন্যাস</a:t>
            </a:r>
            <a:r>
              <a:rPr lang="en-US" sz="4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(1)</a:t>
            </a:r>
          </a:p>
          <a:p>
            <a:pPr algn="ctr"/>
            <a:r>
              <a:rPr lang="en-US" sz="4200" dirty="0" err="1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42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: ৩-4 </a:t>
            </a:r>
            <a:endParaRPr lang="en-US" sz="4200" dirty="0">
              <a:solidFill>
                <a:srgbClr val="3333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763000" cy="64008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 1 2"/>
          <p:cNvSpPr/>
          <p:nvPr/>
        </p:nvSpPr>
        <p:spPr>
          <a:xfrm>
            <a:off x="381000" y="304800"/>
            <a:ext cx="8458200" cy="2209800"/>
          </a:xfrm>
          <a:prstGeom prst="irregularSeal1">
            <a:avLst/>
          </a:prstGeom>
          <a:solidFill>
            <a:srgbClr val="D7F5F0"/>
          </a:solidFill>
          <a:ln w="28575">
            <a:solidFill>
              <a:srgbClr val="0099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en-US" sz="6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শিখনফল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1000" y="2514600"/>
            <a:ext cx="8382000" cy="838200"/>
          </a:xfrm>
          <a:prstGeom prst="roundRect">
            <a:avLst/>
          </a:prstGeom>
          <a:ln w="28575">
            <a:solidFill>
              <a:srgbClr val="0099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en-US" sz="54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পাঠশেষে</a:t>
            </a: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54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--</a:t>
            </a:r>
            <a:endParaRPr lang="en-US" sz="54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3657600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9725" lvl="2" indent="-339725">
              <a:buFont typeface="Wingdings" pitchFamily="2" charset="2"/>
              <a:buChar char="v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অমেরুদন্ডী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প্রাণির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(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পরিফেরা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নিডারিয়া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প্লাটিহেলমিনথিস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নেমাটোডা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অ্যানিলিডা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শ্রেণিবিন্যাস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33400" y="1524000"/>
            <a:ext cx="8077200" cy="3048000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এখন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অমেরুদন্ডী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প্রাণিদের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পর্বে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en-US" sz="5400" dirty="0" smtClean="0"/>
              <a:t> 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10600" cy="6324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/>
          <p:cNvGraphicFramePr/>
          <p:nvPr/>
        </p:nvGraphicFramePr>
        <p:xfrm>
          <a:off x="457200" y="304800"/>
          <a:ext cx="81534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DFBBDB-03C4-47CC-A1BE-E5A7A6278B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04DFBBDB-03C4-47CC-A1BE-E5A7A6278B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A484E0-7A95-41E3-90C3-ACEEF08DA6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ABA484E0-7A95-41E3-90C3-ACEEF08DA6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4A012F-782A-44A8-8C0C-B3C6C8FC17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dgm id="{A24A012F-782A-44A8-8C0C-B3C6C8FC17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49EF7-1F6A-4CEC-8589-DBD8B545A9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graphicEl>
                                              <a:dgm id="{44649EF7-1F6A-4CEC-8589-DBD8B545A9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B0DEC2-9E64-43F8-804E-74BC8D0248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graphicEl>
                                              <a:dgm id="{E3B0DEC2-9E64-43F8-804E-74BC8D0248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5F7E40-A394-408C-8898-DCB3A87AE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graphicEl>
                                              <a:dgm id="{9F5F7E40-A394-408C-8898-DCB3A87AEA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96D4CD-C14C-4E42-848E-0C125DC3C2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>
                                            <p:graphicEl>
                                              <a:dgm id="{3696D4CD-C14C-4E42-848E-0C125DC3C2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2B2BAF-0F09-469A-AEC5-BF3417B50B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">
                                            <p:graphicEl>
                                              <a:dgm id="{B72B2BAF-0F09-469A-AEC5-BF3417B50B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9E06E0F-3F84-4DB0-B3F3-D20AE11C46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>
                                            <p:graphicEl>
                                              <a:dgm id="{F9E06E0F-3F84-4DB0-B3F3-D20AE11C46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8B3EDE-84C9-4BFA-A27D-9BF688296D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">
                                            <p:graphicEl>
                                              <a:dgm id="{7F8B3EDE-84C9-4BFA-A27D-9BF688296D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CD6CDD-CEFB-4E29-888F-A26FCE99AD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graphicEl>
                                              <a:dgm id="{AECD6CDD-CEFB-4E29-888F-A26FCE99AD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129AAA-37C7-4D9E-AE55-1D3699F5F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">
                                            <p:graphicEl>
                                              <a:dgm id="{C4129AAA-37C7-4D9E-AE55-1D3699F5F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8A9020-4FD8-4DF6-B294-0B0D958C06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">
                                            <p:graphicEl>
                                              <a:dgm id="{C58A9020-4FD8-4DF6-B294-0B0D958C06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0F0AD4-93EA-49E0-AF28-77D052E431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4">
                                            <p:graphicEl>
                                              <a:dgm id="{C70F0AD4-93EA-49E0-AF28-77D052E431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B998A0-5026-45FF-ACC1-1A5FA468A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4">
                                            <p:graphicEl>
                                              <a:dgm id="{2BB998A0-5026-45FF-ACC1-1A5FA468A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925</TotalTime>
  <Words>597</Words>
  <Application>Microsoft Office PowerPoint</Application>
  <PresentationFormat>On-screen Show (4:3)</PresentationFormat>
  <Paragraphs>125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upalibarua</dc:creator>
  <cp:lastModifiedBy>upalibarua</cp:lastModifiedBy>
  <cp:revision>194</cp:revision>
  <dcterms:created xsi:type="dcterms:W3CDTF">2019-02-23T16:33:42Z</dcterms:created>
  <dcterms:modified xsi:type="dcterms:W3CDTF">2019-03-01T18:57:38Z</dcterms:modified>
</cp:coreProperties>
</file>