
<file path=[Content_Types].xml><?xml version="1.0" encoding="utf-8"?>
<Types xmlns="http://schemas.openxmlformats.org/package/2006/content-types">
  <Default Extension="jfif" ContentType="image/jpeg"/>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64" r:id="rId2"/>
  </p:sldMasterIdLst>
  <p:notesMasterIdLst>
    <p:notesMasterId r:id="rId28"/>
  </p:notesMasterIdLst>
  <p:sldIdLst>
    <p:sldId id="274" r:id="rId3"/>
    <p:sldId id="308" r:id="rId4"/>
    <p:sldId id="266" r:id="rId5"/>
    <p:sldId id="264" r:id="rId6"/>
    <p:sldId id="271" r:id="rId7"/>
    <p:sldId id="275" r:id="rId8"/>
    <p:sldId id="302" r:id="rId9"/>
    <p:sldId id="262" r:id="rId10"/>
    <p:sldId id="306" r:id="rId11"/>
    <p:sldId id="311" r:id="rId12"/>
    <p:sldId id="309" r:id="rId13"/>
    <p:sldId id="293" r:id="rId14"/>
    <p:sldId id="287" r:id="rId15"/>
    <p:sldId id="310" r:id="rId16"/>
    <p:sldId id="292" r:id="rId17"/>
    <p:sldId id="270" r:id="rId18"/>
    <p:sldId id="289" r:id="rId19"/>
    <p:sldId id="288" r:id="rId20"/>
    <p:sldId id="290" r:id="rId21"/>
    <p:sldId id="272" r:id="rId22"/>
    <p:sldId id="273" r:id="rId23"/>
    <p:sldId id="298" r:id="rId24"/>
    <p:sldId id="295" r:id="rId25"/>
    <p:sldId id="277" r:id="rId26"/>
    <p:sldId id="29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34AF"/>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24" autoAdjust="0"/>
    <p:restoredTop sz="94660"/>
  </p:normalViewPr>
  <p:slideViewPr>
    <p:cSldViewPr>
      <p:cViewPr varScale="1">
        <p:scale>
          <a:sx n="65" d="100"/>
          <a:sy n="65" d="100"/>
        </p:scale>
        <p:origin x="64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g"/><Relationship Id="rId5" Type="http://schemas.openxmlformats.org/officeDocument/2006/relationships/image" Target="../media/image25.jpg"/><Relationship Id="rId4" Type="http://schemas.openxmlformats.org/officeDocument/2006/relationships/image" Target="../media/image2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g"/><Relationship Id="rId5" Type="http://schemas.openxmlformats.org/officeDocument/2006/relationships/image" Target="../media/image25.jpg"/><Relationship Id="rId4"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4D911D-EA52-4DAC-806F-A83638E13E04}"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n-US"/>
        </a:p>
      </dgm:t>
    </dgm:pt>
    <dgm:pt modelId="{956BA16B-2FE5-47F4-A601-F4A4B7DCC571}">
      <dgm:prSet phldrT="[Text]" phldr="1"/>
      <dgm:spPr>
        <a:blipFill rotWithShape="0">
          <a:blip xmlns:r="http://schemas.openxmlformats.org/officeDocument/2006/relationships" r:embed="rId1"/>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48403C54-86AA-4E2E-8916-C7B04561286E}" type="parTrans" cxnId="{34D83C59-25EE-469B-8BAC-4FA9B60B3C0E}">
      <dgm:prSet/>
      <dgm:spPr/>
      <dgm:t>
        <a:bodyPr/>
        <a:lstStyle/>
        <a:p>
          <a:endParaRPr lang="en-US"/>
        </a:p>
      </dgm:t>
    </dgm:pt>
    <dgm:pt modelId="{496571E1-8E22-4460-97B1-01FB81A710F6}" type="sibTrans" cxnId="{34D83C59-25EE-469B-8BAC-4FA9B60B3C0E}">
      <dgm:prSet/>
      <dgm:spPr/>
      <dgm:t>
        <a:bodyPr/>
        <a:lstStyle/>
        <a:p>
          <a:endParaRPr lang="en-US"/>
        </a:p>
      </dgm:t>
    </dgm:pt>
    <dgm:pt modelId="{4ADFFDA0-3A3D-4C95-9DA4-13625CFCE400}">
      <dgm:prSet phldrT="[Text]" phldr="1"/>
      <dgm:spPr>
        <a:blipFill rotWithShape="0">
          <a:blip xmlns:r="http://schemas.openxmlformats.org/officeDocument/2006/relationships" r:embed="rId2"/>
          <a:stretch>
            <a:fillRect/>
          </a:stretch>
        </a:blip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380E6ACE-122C-4FBB-8618-22C55EAA0577}" type="parTrans" cxnId="{93D36B68-5CAA-4151-BF65-64BC8F256FD6}">
      <dgm:prSet/>
      <dgm:spPr/>
      <dgm:t>
        <a:bodyPr/>
        <a:lstStyle/>
        <a:p>
          <a:endParaRPr lang="en-US"/>
        </a:p>
      </dgm:t>
    </dgm:pt>
    <dgm:pt modelId="{658064DF-ADD6-47FA-A475-D7A83DD875FF}" type="sibTrans" cxnId="{93D36B68-5CAA-4151-BF65-64BC8F256FD6}">
      <dgm:prSet/>
      <dgm:spPr/>
      <dgm:t>
        <a:bodyPr/>
        <a:lstStyle/>
        <a:p>
          <a:endParaRPr lang="en-US"/>
        </a:p>
      </dgm:t>
    </dgm:pt>
    <dgm:pt modelId="{6F1BE5E6-2EC0-48CD-8BBA-42BFC6D761E6}">
      <dgm:prSet phldrT="[Text]" phldr="1"/>
      <dgm:spPr>
        <a:blipFill rotWithShape="0">
          <a:blip xmlns:r="http://schemas.openxmlformats.org/officeDocument/2006/relationships" r:embed="rId3"/>
          <a:stretch>
            <a:fillRect/>
          </a:stretch>
        </a:blip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B846A06D-A4FB-4EDE-8F15-C7B912789A50}" type="parTrans" cxnId="{C73AE51F-4A50-4710-8772-19FB7440DF48}">
      <dgm:prSet/>
      <dgm:spPr/>
      <dgm:t>
        <a:bodyPr/>
        <a:lstStyle/>
        <a:p>
          <a:endParaRPr lang="en-US"/>
        </a:p>
      </dgm:t>
    </dgm:pt>
    <dgm:pt modelId="{31687A55-2FA3-4CB8-BEB0-2E820709195D}" type="sibTrans" cxnId="{C73AE51F-4A50-4710-8772-19FB7440DF48}">
      <dgm:prSet/>
      <dgm:spPr/>
      <dgm:t>
        <a:bodyPr/>
        <a:lstStyle/>
        <a:p>
          <a:endParaRPr lang="en-US"/>
        </a:p>
      </dgm:t>
    </dgm:pt>
    <dgm:pt modelId="{09ECAB39-F4AF-446A-B3FC-A69AED39278B}">
      <dgm:prSet phldrT="[Text]" phldr="1"/>
      <dgm:spPr>
        <a:blipFill rotWithShape="0">
          <a:blip xmlns:r="http://schemas.openxmlformats.org/officeDocument/2006/relationships" r:embed="rId4"/>
          <a:stretch>
            <a:fillRect/>
          </a:stretch>
        </a:blip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F863A350-3A2D-40A4-A41D-0D1C468065E9}" type="parTrans" cxnId="{D9A882AB-F4DB-4ADD-B292-B9CDDBA3EE7D}">
      <dgm:prSet/>
      <dgm:spPr/>
      <dgm:t>
        <a:bodyPr/>
        <a:lstStyle/>
        <a:p>
          <a:endParaRPr lang="en-US"/>
        </a:p>
      </dgm:t>
    </dgm:pt>
    <dgm:pt modelId="{5BF93452-3732-41D4-B6D4-FF89F12CE95A}" type="sibTrans" cxnId="{D9A882AB-F4DB-4ADD-B292-B9CDDBA3EE7D}">
      <dgm:prSet/>
      <dgm:spPr/>
      <dgm:t>
        <a:bodyPr/>
        <a:lstStyle/>
        <a:p>
          <a:endParaRPr lang="en-US"/>
        </a:p>
      </dgm:t>
    </dgm:pt>
    <dgm:pt modelId="{68AC95D9-54C6-4C56-B77A-BBA985387ABC}">
      <dgm:prSet phldrT="[Text]" phldr="1"/>
      <dgm:spPr>
        <a:blipFill rotWithShape="0">
          <a:blip xmlns:r="http://schemas.openxmlformats.org/officeDocument/2006/relationships" r:embed="rId5"/>
          <a:stretch>
            <a:fillRect/>
          </a:stretch>
        </a:blip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dirty="0"/>
        </a:p>
      </dgm:t>
    </dgm:pt>
    <dgm:pt modelId="{428F324D-FCF8-45F4-B726-0F32E9880B0F}" type="parTrans" cxnId="{CF0FCFD7-B4ED-4651-B411-A94B691CDBFC}">
      <dgm:prSet/>
      <dgm:spPr/>
      <dgm:t>
        <a:bodyPr/>
        <a:lstStyle/>
        <a:p>
          <a:endParaRPr lang="en-US"/>
        </a:p>
      </dgm:t>
    </dgm:pt>
    <dgm:pt modelId="{A36EC753-1048-465E-8559-55944AD154B1}" type="sibTrans" cxnId="{CF0FCFD7-B4ED-4651-B411-A94B691CDBFC}">
      <dgm:prSet/>
      <dgm:spPr/>
      <dgm:t>
        <a:bodyPr/>
        <a:lstStyle/>
        <a:p>
          <a:endParaRPr lang="en-US"/>
        </a:p>
      </dgm:t>
    </dgm:pt>
    <dgm:pt modelId="{A4E3A15A-5B53-4B98-87AD-988294DBBC56}" type="pres">
      <dgm:prSet presAssocID="{024D911D-EA52-4DAC-806F-A83638E13E04}" presName="Name0" presStyleCnt="0">
        <dgm:presLayoutVars>
          <dgm:chMax val="1"/>
          <dgm:dir/>
          <dgm:animLvl val="ctr"/>
          <dgm:resizeHandles val="exact"/>
        </dgm:presLayoutVars>
      </dgm:prSet>
      <dgm:spPr/>
      <dgm:t>
        <a:bodyPr/>
        <a:lstStyle/>
        <a:p>
          <a:endParaRPr lang="en-US"/>
        </a:p>
      </dgm:t>
    </dgm:pt>
    <dgm:pt modelId="{2874D831-6EDA-4EDC-9DC5-9BF34F00A05F}" type="pres">
      <dgm:prSet presAssocID="{956BA16B-2FE5-47F4-A601-F4A4B7DCC571}" presName="centerShape" presStyleLbl="node0" presStyleIdx="0" presStyleCnt="1"/>
      <dgm:spPr/>
      <dgm:t>
        <a:bodyPr/>
        <a:lstStyle/>
        <a:p>
          <a:endParaRPr lang="en-US"/>
        </a:p>
      </dgm:t>
    </dgm:pt>
    <dgm:pt modelId="{B0394523-7EA7-47F2-B458-9B8E4D314BD3}" type="pres">
      <dgm:prSet presAssocID="{380E6ACE-122C-4FBB-8618-22C55EAA0577}" presName="parTrans" presStyleLbl="sibTrans2D1" presStyleIdx="0" presStyleCnt="4"/>
      <dgm:spPr/>
      <dgm:t>
        <a:bodyPr/>
        <a:lstStyle/>
        <a:p>
          <a:endParaRPr lang="en-US"/>
        </a:p>
      </dgm:t>
    </dgm:pt>
    <dgm:pt modelId="{E8A309DB-D676-44F2-A564-534D3ED1FB4D}" type="pres">
      <dgm:prSet presAssocID="{380E6ACE-122C-4FBB-8618-22C55EAA0577}" presName="connectorText" presStyleLbl="sibTrans2D1" presStyleIdx="0" presStyleCnt="4"/>
      <dgm:spPr/>
      <dgm:t>
        <a:bodyPr/>
        <a:lstStyle/>
        <a:p>
          <a:endParaRPr lang="en-US"/>
        </a:p>
      </dgm:t>
    </dgm:pt>
    <dgm:pt modelId="{CF2BCA8D-0C72-48B0-B0A8-C3DC6CC3A163}" type="pres">
      <dgm:prSet presAssocID="{4ADFFDA0-3A3D-4C95-9DA4-13625CFCE400}" presName="node" presStyleLbl="node1" presStyleIdx="0" presStyleCnt="4" custScaleX="200836">
        <dgm:presLayoutVars>
          <dgm:bulletEnabled val="1"/>
        </dgm:presLayoutVars>
      </dgm:prSet>
      <dgm:spPr/>
      <dgm:t>
        <a:bodyPr/>
        <a:lstStyle/>
        <a:p>
          <a:endParaRPr lang="en-US"/>
        </a:p>
      </dgm:t>
    </dgm:pt>
    <dgm:pt modelId="{A954ED50-F29C-474E-8DA5-14E976FBCF7D}" type="pres">
      <dgm:prSet presAssocID="{B846A06D-A4FB-4EDE-8F15-C7B912789A50}" presName="parTrans" presStyleLbl="sibTrans2D1" presStyleIdx="1" presStyleCnt="4"/>
      <dgm:spPr/>
      <dgm:t>
        <a:bodyPr/>
        <a:lstStyle/>
        <a:p>
          <a:endParaRPr lang="en-US"/>
        </a:p>
      </dgm:t>
    </dgm:pt>
    <dgm:pt modelId="{2BBE49AE-6430-42C2-A4E0-25B0BE5C0F9B}" type="pres">
      <dgm:prSet presAssocID="{B846A06D-A4FB-4EDE-8F15-C7B912789A50}" presName="connectorText" presStyleLbl="sibTrans2D1" presStyleIdx="1" presStyleCnt="4"/>
      <dgm:spPr/>
      <dgm:t>
        <a:bodyPr/>
        <a:lstStyle/>
        <a:p>
          <a:endParaRPr lang="en-US"/>
        </a:p>
      </dgm:t>
    </dgm:pt>
    <dgm:pt modelId="{8EB04413-8CE5-48B1-8DEA-3365551B09E7}" type="pres">
      <dgm:prSet presAssocID="{6F1BE5E6-2EC0-48CD-8BBA-42BFC6D761E6}" presName="node" presStyleLbl="node1" presStyleIdx="1" presStyleCnt="4" custScaleX="185238" custRadScaleRad="125754" custRadScaleInc="-1904">
        <dgm:presLayoutVars>
          <dgm:bulletEnabled val="1"/>
        </dgm:presLayoutVars>
      </dgm:prSet>
      <dgm:spPr/>
      <dgm:t>
        <a:bodyPr/>
        <a:lstStyle/>
        <a:p>
          <a:endParaRPr lang="en-US"/>
        </a:p>
      </dgm:t>
    </dgm:pt>
    <dgm:pt modelId="{308AFC3F-3FFF-49D6-AA95-4858E6C6620D}" type="pres">
      <dgm:prSet presAssocID="{F863A350-3A2D-40A4-A41D-0D1C468065E9}" presName="parTrans" presStyleLbl="sibTrans2D1" presStyleIdx="2" presStyleCnt="4"/>
      <dgm:spPr/>
      <dgm:t>
        <a:bodyPr/>
        <a:lstStyle/>
        <a:p>
          <a:endParaRPr lang="en-US"/>
        </a:p>
      </dgm:t>
    </dgm:pt>
    <dgm:pt modelId="{0A69D86D-707D-4C90-B99F-42B00F4C840C}" type="pres">
      <dgm:prSet presAssocID="{F863A350-3A2D-40A4-A41D-0D1C468065E9}" presName="connectorText" presStyleLbl="sibTrans2D1" presStyleIdx="2" presStyleCnt="4"/>
      <dgm:spPr/>
      <dgm:t>
        <a:bodyPr/>
        <a:lstStyle/>
        <a:p>
          <a:endParaRPr lang="en-US"/>
        </a:p>
      </dgm:t>
    </dgm:pt>
    <dgm:pt modelId="{DF1111E7-DE52-4F69-8826-0B278F852EF3}" type="pres">
      <dgm:prSet presAssocID="{09ECAB39-F4AF-446A-B3FC-A69AED39278B}" presName="node" presStyleLbl="node1" presStyleIdx="2" presStyleCnt="4" custScaleX="195720">
        <dgm:presLayoutVars>
          <dgm:bulletEnabled val="1"/>
        </dgm:presLayoutVars>
      </dgm:prSet>
      <dgm:spPr/>
      <dgm:t>
        <a:bodyPr/>
        <a:lstStyle/>
        <a:p>
          <a:endParaRPr lang="en-US"/>
        </a:p>
      </dgm:t>
    </dgm:pt>
    <dgm:pt modelId="{34FFD177-3DF4-41E1-984E-CBB073E0DDC7}" type="pres">
      <dgm:prSet presAssocID="{428F324D-FCF8-45F4-B726-0F32E9880B0F}" presName="parTrans" presStyleLbl="sibTrans2D1" presStyleIdx="3" presStyleCnt="4"/>
      <dgm:spPr/>
      <dgm:t>
        <a:bodyPr/>
        <a:lstStyle/>
        <a:p>
          <a:endParaRPr lang="en-US"/>
        </a:p>
      </dgm:t>
    </dgm:pt>
    <dgm:pt modelId="{492A7253-6078-455D-B688-60646D915716}" type="pres">
      <dgm:prSet presAssocID="{428F324D-FCF8-45F4-B726-0F32E9880B0F}" presName="connectorText" presStyleLbl="sibTrans2D1" presStyleIdx="3" presStyleCnt="4"/>
      <dgm:spPr/>
      <dgm:t>
        <a:bodyPr/>
        <a:lstStyle/>
        <a:p>
          <a:endParaRPr lang="en-US"/>
        </a:p>
      </dgm:t>
    </dgm:pt>
    <dgm:pt modelId="{AC7A5D99-E100-418E-8C67-2D72140B32D4}" type="pres">
      <dgm:prSet presAssocID="{68AC95D9-54C6-4C56-B77A-BBA985387ABC}" presName="node" presStyleLbl="node1" presStyleIdx="3" presStyleCnt="4" custScaleX="174330" custRadScaleRad="119064" custRadScaleInc="-6299">
        <dgm:presLayoutVars>
          <dgm:bulletEnabled val="1"/>
        </dgm:presLayoutVars>
      </dgm:prSet>
      <dgm:spPr/>
      <dgm:t>
        <a:bodyPr/>
        <a:lstStyle/>
        <a:p>
          <a:endParaRPr lang="en-US"/>
        </a:p>
      </dgm:t>
    </dgm:pt>
  </dgm:ptLst>
  <dgm:cxnLst>
    <dgm:cxn modelId="{0A58FE97-1934-448B-8B1E-FB5ADD076A87}" type="presOf" srcId="{428F324D-FCF8-45F4-B726-0F32E9880B0F}" destId="{492A7253-6078-455D-B688-60646D915716}" srcOrd="1" destOrd="0" presId="urn:microsoft.com/office/officeart/2005/8/layout/radial5"/>
    <dgm:cxn modelId="{DB44A531-9990-4AB1-8A1D-760594451DC2}" type="presOf" srcId="{956BA16B-2FE5-47F4-A601-F4A4B7DCC571}" destId="{2874D831-6EDA-4EDC-9DC5-9BF34F00A05F}" srcOrd="0" destOrd="0" presId="urn:microsoft.com/office/officeart/2005/8/layout/radial5"/>
    <dgm:cxn modelId="{4449CB69-832D-482D-A327-81E54A3EFF49}" type="presOf" srcId="{6F1BE5E6-2EC0-48CD-8BBA-42BFC6D761E6}" destId="{8EB04413-8CE5-48B1-8DEA-3365551B09E7}" srcOrd="0" destOrd="0" presId="urn:microsoft.com/office/officeart/2005/8/layout/radial5"/>
    <dgm:cxn modelId="{A0BA5F2D-E381-435C-9D23-B09E39C29AC6}" type="presOf" srcId="{428F324D-FCF8-45F4-B726-0F32E9880B0F}" destId="{34FFD177-3DF4-41E1-984E-CBB073E0DDC7}" srcOrd="0" destOrd="0" presId="urn:microsoft.com/office/officeart/2005/8/layout/radial5"/>
    <dgm:cxn modelId="{D9A882AB-F4DB-4ADD-B292-B9CDDBA3EE7D}" srcId="{956BA16B-2FE5-47F4-A601-F4A4B7DCC571}" destId="{09ECAB39-F4AF-446A-B3FC-A69AED39278B}" srcOrd="2" destOrd="0" parTransId="{F863A350-3A2D-40A4-A41D-0D1C468065E9}" sibTransId="{5BF93452-3732-41D4-B6D4-FF89F12CE95A}"/>
    <dgm:cxn modelId="{CF0FCFD7-B4ED-4651-B411-A94B691CDBFC}" srcId="{956BA16B-2FE5-47F4-A601-F4A4B7DCC571}" destId="{68AC95D9-54C6-4C56-B77A-BBA985387ABC}" srcOrd="3" destOrd="0" parTransId="{428F324D-FCF8-45F4-B726-0F32E9880B0F}" sibTransId="{A36EC753-1048-465E-8559-55944AD154B1}"/>
    <dgm:cxn modelId="{ED3217A5-146B-4BDB-95B6-F4AEF9ADF860}" type="presOf" srcId="{F863A350-3A2D-40A4-A41D-0D1C468065E9}" destId="{308AFC3F-3FFF-49D6-AA95-4858E6C6620D}" srcOrd="0" destOrd="0" presId="urn:microsoft.com/office/officeart/2005/8/layout/radial5"/>
    <dgm:cxn modelId="{803A0480-D9F5-43A2-8CE6-2C71D4C848B7}" type="presOf" srcId="{024D911D-EA52-4DAC-806F-A83638E13E04}" destId="{A4E3A15A-5B53-4B98-87AD-988294DBBC56}" srcOrd="0" destOrd="0" presId="urn:microsoft.com/office/officeart/2005/8/layout/radial5"/>
    <dgm:cxn modelId="{C73AE51F-4A50-4710-8772-19FB7440DF48}" srcId="{956BA16B-2FE5-47F4-A601-F4A4B7DCC571}" destId="{6F1BE5E6-2EC0-48CD-8BBA-42BFC6D761E6}" srcOrd="1" destOrd="0" parTransId="{B846A06D-A4FB-4EDE-8F15-C7B912789A50}" sibTransId="{31687A55-2FA3-4CB8-BEB0-2E820709195D}"/>
    <dgm:cxn modelId="{C455C433-CF90-458A-A774-2699312F42FD}" type="presOf" srcId="{380E6ACE-122C-4FBB-8618-22C55EAA0577}" destId="{B0394523-7EA7-47F2-B458-9B8E4D314BD3}" srcOrd="0" destOrd="0" presId="urn:microsoft.com/office/officeart/2005/8/layout/radial5"/>
    <dgm:cxn modelId="{8DE1974F-8A7D-4E60-87AA-F54132255A3E}" type="presOf" srcId="{4ADFFDA0-3A3D-4C95-9DA4-13625CFCE400}" destId="{CF2BCA8D-0C72-48B0-B0A8-C3DC6CC3A163}" srcOrd="0" destOrd="0" presId="urn:microsoft.com/office/officeart/2005/8/layout/radial5"/>
    <dgm:cxn modelId="{70B8D660-08C0-4476-A6EC-2C98E4FE5257}" type="presOf" srcId="{380E6ACE-122C-4FBB-8618-22C55EAA0577}" destId="{E8A309DB-D676-44F2-A564-534D3ED1FB4D}" srcOrd="1" destOrd="0" presId="urn:microsoft.com/office/officeart/2005/8/layout/radial5"/>
    <dgm:cxn modelId="{D1C0640C-BC76-4CBB-B076-9D006E133380}" type="presOf" srcId="{B846A06D-A4FB-4EDE-8F15-C7B912789A50}" destId="{2BBE49AE-6430-42C2-A4E0-25B0BE5C0F9B}" srcOrd="1" destOrd="0" presId="urn:microsoft.com/office/officeart/2005/8/layout/radial5"/>
    <dgm:cxn modelId="{ABE3E935-79D8-4BB8-B26D-8943F88BB7DA}" type="presOf" srcId="{09ECAB39-F4AF-446A-B3FC-A69AED39278B}" destId="{DF1111E7-DE52-4F69-8826-0B278F852EF3}" srcOrd="0" destOrd="0" presId="urn:microsoft.com/office/officeart/2005/8/layout/radial5"/>
    <dgm:cxn modelId="{34D83C59-25EE-469B-8BAC-4FA9B60B3C0E}" srcId="{024D911D-EA52-4DAC-806F-A83638E13E04}" destId="{956BA16B-2FE5-47F4-A601-F4A4B7DCC571}" srcOrd="0" destOrd="0" parTransId="{48403C54-86AA-4E2E-8916-C7B04561286E}" sibTransId="{496571E1-8E22-4460-97B1-01FB81A710F6}"/>
    <dgm:cxn modelId="{194DB9F9-146B-40B4-A8F0-517DA3F45854}" type="presOf" srcId="{F863A350-3A2D-40A4-A41D-0D1C468065E9}" destId="{0A69D86D-707D-4C90-B99F-42B00F4C840C}" srcOrd="1" destOrd="0" presId="urn:microsoft.com/office/officeart/2005/8/layout/radial5"/>
    <dgm:cxn modelId="{93D36B68-5CAA-4151-BF65-64BC8F256FD6}" srcId="{956BA16B-2FE5-47F4-A601-F4A4B7DCC571}" destId="{4ADFFDA0-3A3D-4C95-9DA4-13625CFCE400}" srcOrd="0" destOrd="0" parTransId="{380E6ACE-122C-4FBB-8618-22C55EAA0577}" sibTransId="{658064DF-ADD6-47FA-A475-D7A83DD875FF}"/>
    <dgm:cxn modelId="{E8BE9DC5-7392-41CF-B4A4-B7C0DAC12065}" type="presOf" srcId="{B846A06D-A4FB-4EDE-8F15-C7B912789A50}" destId="{A954ED50-F29C-474E-8DA5-14E976FBCF7D}" srcOrd="0" destOrd="0" presId="urn:microsoft.com/office/officeart/2005/8/layout/radial5"/>
    <dgm:cxn modelId="{3860EF17-D6CE-43D2-8F90-F318E64697FE}" type="presOf" srcId="{68AC95D9-54C6-4C56-B77A-BBA985387ABC}" destId="{AC7A5D99-E100-418E-8C67-2D72140B32D4}" srcOrd="0" destOrd="0" presId="urn:microsoft.com/office/officeart/2005/8/layout/radial5"/>
    <dgm:cxn modelId="{591C9E76-83D6-41CB-888A-92C8B803EB5B}" type="presParOf" srcId="{A4E3A15A-5B53-4B98-87AD-988294DBBC56}" destId="{2874D831-6EDA-4EDC-9DC5-9BF34F00A05F}" srcOrd="0" destOrd="0" presId="urn:microsoft.com/office/officeart/2005/8/layout/radial5"/>
    <dgm:cxn modelId="{58D31D45-7B3E-4793-9B54-121863628E67}" type="presParOf" srcId="{A4E3A15A-5B53-4B98-87AD-988294DBBC56}" destId="{B0394523-7EA7-47F2-B458-9B8E4D314BD3}" srcOrd="1" destOrd="0" presId="urn:microsoft.com/office/officeart/2005/8/layout/radial5"/>
    <dgm:cxn modelId="{EFBC28A0-0D24-4A1A-BF56-D1FE72C00FF9}" type="presParOf" srcId="{B0394523-7EA7-47F2-B458-9B8E4D314BD3}" destId="{E8A309DB-D676-44F2-A564-534D3ED1FB4D}" srcOrd="0" destOrd="0" presId="urn:microsoft.com/office/officeart/2005/8/layout/radial5"/>
    <dgm:cxn modelId="{2AA51681-E731-480D-B845-AF5F6CDF2FC4}" type="presParOf" srcId="{A4E3A15A-5B53-4B98-87AD-988294DBBC56}" destId="{CF2BCA8D-0C72-48B0-B0A8-C3DC6CC3A163}" srcOrd="2" destOrd="0" presId="urn:microsoft.com/office/officeart/2005/8/layout/radial5"/>
    <dgm:cxn modelId="{281A827C-5679-4454-A99B-67B754F3394D}" type="presParOf" srcId="{A4E3A15A-5B53-4B98-87AD-988294DBBC56}" destId="{A954ED50-F29C-474E-8DA5-14E976FBCF7D}" srcOrd="3" destOrd="0" presId="urn:microsoft.com/office/officeart/2005/8/layout/radial5"/>
    <dgm:cxn modelId="{F156E9B8-DCB8-4CA0-BDC7-026C740A4AE2}" type="presParOf" srcId="{A954ED50-F29C-474E-8DA5-14E976FBCF7D}" destId="{2BBE49AE-6430-42C2-A4E0-25B0BE5C0F9B}" srcOrd="0" destOrd="0" presId="urn:microsoft.com/office/officeart/2005/8/layout/radial5"/>
    <dgm:cxn modelId="{70A2362D-C78A-4938-BBA7-BAAAE3763FB9}" type="presParOf" srcId="{A4E3A15A-5B53-4B98-87AD-988294DBBC56}" destId="{8EB04413-8CE5-48B1-8DEA-3365551B09E7}" srcOrd="4" destOrd="0" presId="urn:microsoft.com/office/officeart/2005/8/layout/radial5"/>
    <dgm:cxn modelId="{CFB033E4-F35C-4240-AD5F-F110BE5B8567}" type="presParOf" srcId="{A4E3A15A-5B53-4B98-87AD-988294DBBC56}" destId="{308AFC3F-3FFF-49D6-AA95-4858E6C6620D}" srcOrd="5" destOrd="0" presId="urn:microsoft.com/office/officeart/2005/8/layout/radial5"/>
    <dgm:cxn modelId="{B5F8A0AE-82D6-4FFE-BD6B-B1F3F1C069F0}" type="presParOf" srcId="{308AFC3F-3FFF-49D6-AA95-4858E6C6620D}" destId="{0A69D86D-707D-4C90-B99F-42B00F4C840C}" srcOrd="0" destOrd="0" presId="urn:microsoft.com/office/officeart/2005/8/layout/radial5"/>
    <dgm:cxn modelId="{0ED2C277-8E6F-4CD3-970A-B1D1910C0AE8}" type="presParOf" srcId="{A4E3A15A-5B53-4B98-87AD-988294DBBC56}" destId="{DF1111E7-DE52-4F69-8826-0B278F852EF3}" srcOrd="6" destOrd="0" presId="urn:microsoft.com/office/officeart/2005/8/layout/radial5"/>
    <dgm:cxn modelId="{A7FA4485-3A67-4371-B845-529CCE90FEEC}" type="presParOf" srcId="{A4E3A15A-5B53-4B98-87AD-988294DBBC56}" destId="{34FFD177-3DF4-41E1-984E-CBB073E0DDC7}" srcOrd="7" destOrd="0" presId="urn:microsoft.com/office/officeart/2005/8/layout/radial5"/>
    <dgm:cxn modelId="{37D0E792-57F4-46D1-8FD6-E107FA8CA088}" type="presParOf" srcId="{34FFD177-3DF4-41E1-984E-CBB073E0DDC7}" destId="{492A7253-6078-455D-B688-60646D915716}" srcOrd="0" destOrd="0" presId="urn:microsoft.com/office/officeart/2005/8/layout/radial5"/>
    <dgm:cxn modelId="{8A3D8E1C-3073-40C0-813E-F4E9C79FE5D6}" type="presParOf" srcId="{A4E3A15A-5B53-4B98-87AD-988294DBBC56}" destId="{AC7A5D99-E100-418E-8C67-2D72140B32D4}"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4E1D8D-21DE-407C-991A-D801F03301E9}" type="doc">
      <dgm:prSet loTypeId="urn:microsoft.com/office/officeart/2005/8/layout/cycle5" loCatId="cycle" qsTypeId="urn:microsoft.com/office/officeart/2005/8/quickstyle/simple1" qsCatId="simple" csTypeId="urn:microsoft.com/office/officeart/2005/8/colors/accent2_1" csCatId="accent2" phldr="1"/>
      <dgm:spPr/>
      <dgm:t>
        <a:bodyPr/>
        <a:lstStyle/>
        <a:p>
          <a:endParaRPr lang="en-US"/>
        </a:p>
      </dgm:t>
    </dgm:pt>
    <dgm:pt modelId="{D0CDD1EE-1C5D-4436-95B6-7D686FC47225}">
      <dgm:prSet phldrT="[Tex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200" dirty="0" smtClean="0">
              <a:latin typeface="Times New Roman" panose="02020603050405020304" pitchFamily="18" charset="0"/>
              <a:cs typeface="Times New Roman" panose="02020603050405020304" pitchFamily="18" charset="0"/>
            </a:rPr>
            <a:t>husband</a:t>
          </a:r>
          <a:endParaRPr lang="en-US" sz="3200" dirty="0">
            <a:latin typeface="Times New Roman" panose="02020603050405020304" pitchFamily="18" charset="0"/>
            <a:cs typeface="Times New Roman" panose="02020603050405020304" pitchFamily="18" charset="0"/>
          </a:endParaRPr>
        </a:p>
      </dgm:t>
    </dgm:pt>
    <dgm:pt modelId="{89967C94-9855-412A-A8E0-5B8430F15DB5}" type="parTrans" cxnId="{D511DB3D-3EE4-4695-9DE7-02B9FF8695DD}">
      <dgm:prSet/>
      <dgm:spPr/>
      <dgm:t>
        <a:bodyPr/>
        <a:lstStyle/>
        <a:p>
          <a:endParaRPr lang="en-US">
            <a:latin typeface="Times New Roman" panose="02020603050405020304" pitchFamily="18" charset="0"/>
            <a:cs typeface="Times New Roman" panose="02020603050405020304" pitchFamily="18" charset="0"/>
          </a:endParaRPr>
        </a:p>
      </dgm:t>
    </dgm:pt>
    <dgm:pt modelId="{990BD31C-FBF1-4A4F-871F-5619EA420C16}" type="sibTrans" cxnId="{D511DB3D-3EE4-4695-9DE7-02B9FF8695DD}">
      <dgm:prSet/>
      <dgm:spPr/>
      <dgm:t>
        <a:bodyPr/>
        <a:lstStyle/>
        <a:p>
          <a:endParaRPr lang="en-US">
            <a:latin typeface="Times New Roman" panose="02020603050405020304" pitchFamily="18" charset="0"/>
            <a:cs typeface="Times New Roman" panose="02020603050405020304" pitchFamily="18" charset="0"/>
          </a:endParaRPr>
        </a:p>
      </dgm:t>
    </dgm:pt>
    <dgm:pt modelId="{D669E242-0C35-4180-B0C6-C727F0D279DC}">
      <dgm:prSet phldrT="[Tex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200" dirty="0" smtClean="0">
              <a:latin typeface="Times New Roman" panose="02020603050405020304" pitchFamily="18" charset="0"/>
              <a:cs typeface="Times New Roman" panose="02020603050405020304" pitchFamily="18" charset="0"/>
            </a:rPr>
            <a:t>family</a:t>
          </a:r>
          <a:endParaRPr lang="en-US" sz="3200" dirty="0">
            <a:latin typeface="Times New Roman" panose="02020603050405020304" pitchFamily="18" charset="0"/>
            <a:cs typeface="Times New Roman" panose="02020603050405020304" pitchFamily="18" charset="0"/>
          </a:endParaRPr>
        </a:p>
      </dgm:t>
    </dgm:pt>
    <dgm:pt modelId="{C88248F6-1422-4EB3-82EB-8BA6A052B5CA}" type="parTrans" cxnId="{1663082F-B2AE-40DF-B6BC-8C0C3D68846B}">
      <dgm:prSet/>
      <dgm:spPr/>
      <dgm:t>
        <a:bodyPr/>
        <a:lstStyle/>
        <a:p>
          <a:endParaRPr lang="en-US">
            <a:latin typeface="Times New Roman" panose="02020603050405020304" pitchFamily="18" charset="0"/>
            <a:cs typeface="Times New Roman" panose="02020603050405020304" pitchFamily="18" charset="0"/>
          </a:endParaRPr>
        </a:p>
      </dgm:t>
    </dgm:pt>
    <dgm:pt modelId="{5DE4F908-A018-4A1E-906D-B134D92B9324}" type="sibTrans" cxnId="{1663082F-B2AE-40DF-B6BC-8C0C3D68846B}">
      <dgm:prSet/>
      <dgm:spPr/>
      <dgm:t>
        <a:bodyPr/>
        <a:lstStyle/>
        <a:p>
          <a:endParaRPr lang="en-US">
            <a:latin typeface="Times New Roman" panose="02020603050405020304" pitchFamily="18" charset="0"/>
            <a:cs typeface="Times New Roman" panose="02020603050405020304" pitchFamily="18" charset="0"/>
          </a:endParaRPr>
        </a:p>
      </dgm:t>
    </dgm:pt>
    <dgm:pt modelId="{5D47595C-7919-4745-808A-899FCEECD601}">
      <dgm:prSet phldrT="[Tex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land</a:t>
          </a:r>
          <a:endParaRPr lang="en-US" sz="3200" dirty="0">
            <a:latin typeface="Times New Roman" panose="02020603050405020304" pitchFamily="18" charset="0"/>
            <a:cs typeface="Times New Roman" panose="02020603050405020304" pitchFamily="18" charset="0"/>
          </a:endParaRPr>
        </a:p>
      </dgm:t>
    </dgm:pt>
    <dgm:pt modelId="{9BFB0990-916A-45BA-A624-595D8CEA0B4B}" type="parTrans" cxnId="{452AC190-EA09-4B84-993E-DF5C9E41462D}">
      <dgm:prSet/>
      <dgm:spPr/>
      <dgm:t>
        <a:bodyPr/>
        <a:lstStyle/>
        <a:p>
          <a:endParaRPr lang="en-US">
            <a:latin typeface="Times New Roman" panose="02020603050405020304" pitchFamily="18" charset="0"/>
            <a:cs typeface="Times New Roman" panose="02020603050405020304" pitchFamily="18" charset="0"/>
          </a:endParaRPr>
        </a:p>
      </dgm:t>
    </dgm:pt>
    <dgm:pt modelId="{499BC8FC-E809-43AD-B645-48E4061D9190}" type="sibTrans" cxnId="{452AC190-EA09-4B84-993E-DF5C9E41462D}">
      <dgm:prSet/>
      <dgm:spPr/>
      <dgm:t>
        <a:bodyPr/>
        <a:lstStyle/>
        <a:p>
          <a:endParaRPr lang="en-US">
            <a:latin typeface="Times New Roman" panose="02020603050405020304" pitchFamily="18" charset="0"/>
            <a:cs typeface="Times New Roman" panose="02020603050405020304" pitchFamily="18" charset="0"/>
          </a:endParaRPr>
        </a:p>
      </dgm:t>
    </dgm:pt>
    <dgm:pt modelId="{9C809E40-AA4F-4556-AFE3-51F720286ACA}">
      <dgm:prSet phldrT="[Tex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200" dirty="0" smtClean="0">
              <a:latin typeface="Times New Roman" panose="02020603050405020304" pitchFamily="18" charset="0"/>
              <a:cs typeface="Times New Roman" panose="02020603050405020304" pitchFamily="18" charset="0"/>
            </a:rPr>
            <a:t> home</a:t>
          </a:r>
          <a:endParaRPr lang="en-US" sz="3200" dirty="0">
            <a:latin typeface="Times New Roman" panose="02020603050405020304" pitchFamily="18" charset="0"/>
            <a:cs typeface="Times New Roman" panose="02020603050405020304" pitchFamily="18" charset="0"/>
          </a:endParaRPr>
        </a:p>
      </dgm:t>
    </dgm:pt>
    <dgm:pt modelId="{35A83C1B-E698-45DF-9F8E-332ADAAA2D5E}" type="parTrans" cxnId="{1D396F64-9605-4BDA-8E60-6EBAA9B23AB8}">
      <dgm:prSet/>
      <dgm:spPr/>
      <dgm:t>
        <a:bodyPr/>
        <a:lstStyle/>
        <a:p>
          <a:endParaRPr lang="en-US">
            <a:latin typeface="Times New Roman" panose="02020603050405020304" pitchFamily="18" charset="0"/>
            <a:cs typeface="Times New Roman" panose="02020603050405020304" pitchFamily="18" charset="0"/>
          </a:endParaRPr>
        </a:p>
      </dgm:t>
    </dgm:pt>
    <dgm:pt modelId="{3922DDC9-038D-47A1-97D1-CDFD1F8BC187}" type="sibTrans" cxnId="{1D396F64-9605-4BDA-8E60-6EBAA9B23AB8}">
      <dgm:prSet/>
      <dgm:spPr/>
      <dgm:t>
        <a:bodyPr/>
        <a:lstStyle/>
        <a:p>
          <a:endParaRPr lang="en-US">
            <a:latin typeface="Times New Roman" panose="02020603050405020304" pitchFamily="18" charset="0"/>
            <a:cs typeface="Times New Roman" panose="02020603050405020304" pitchFamily="18" charset="0"/>
          </a:endParaRPr>
        </a:p>
      </dgm:t>
    </dgm:pt>
    <dgm:pt modelId="{7706D4B7-533B-406C-918D-71ED699B6B02}">
      <dgm:prSet phldrT="[Tex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200" dirty="0" smtClean="0">
              <a:latin typeface="Times New Roman" panose="02020603050405020304" pitchFamily="18" charset="0"/>
              <a:cs typeface="Times New Roman" panose="02020603050405020304" pitchFamily="18" charset="0"/>
            </a:rPr>
            <a:t>happiness</a:t>
          </a:r>
          <a:endParaRPr lang="en-US" sz="3200" dirty="0">
            <a:latin typeface="Times New Roman" panose="02020603050405020304" pitchFamily="18" charset="0"/>
            <a:cs typeface="Times New Roman" panose="02020603050405020304" pitchFamily="18" charset="0"/>
          </a:endParaRPr>
        </a:p>
      </dgm:t>
    </dgm:pt>
    <dgm:pt modelId="{BE2F4E08-7103-4EBE-9E6C-291E1667B15C}" type="parTrans" cxnId="{2F13DBB6-1238-4651-8AE9-7347C0FCC528}">
      <dgm:prSet/>
      <dgm:spPr/>
      <dgm:t>
        <a:bodyPr/>
        <a:lstStyle/>
        <a:p>
          <a:endParaRPr lang="en-US">
            <a:latin typeface="Times New Roman" panose="02020603050405020304" pitchFamily="18" charset="0"/>
            <a:cs typeface="Times New Roman" panose="02020603050405020304" pitchFamily="18" charset="0"/>
          </a:endParaRPr>
        </a:p>
      </dgm:t>
    </dgm:pt>
    <dgm:pt modelId="{C56FE6EA-8F97-4672-87AE-FCA35238CF9E}" type="sibTrans" cxnId="{2F13DBB6-1238-4651-8AE9-7347C0FCC528}">
      <dgm:prSet/>
      <dgm:spPr/>
      <dgm:t>
        <a:bodyPr/>
        <a:lstStyle/>
        <a:p>
          <a:endParaRPr lang="en-US">
            <a:latin typeface="Times New Roman" panose="02020603050405020304" pitchFamily="18" charset="0"/>
            <a:cs typeface="Times New Roman" panose="02020603050405020304" pitchFamily="18" charset="0"/>
          </a:endParaRPr>
        </a:p>
      </dgm:t>
    </dgm:pt>
    <dgm:pt modelId="{75F2333C-1F8F-44AB-BE72-5A0DB76D54A2}">
      <dgm:prSet custT="1"/>
      <dgm:spPr>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800" dirty="0" smtClean="0">
              <a:latin typeface="Times New Roman" panose="02020603050405020304" pitchFamily="18" charset="0"/>
              <a:cs typeface="Times New Roman" panose="02020603050405020304" pitchFamily="18" charset="0"/>
            </a:rPr>
            <a:t>Became</a:t>
          </a:r>
        </a:p>
        <a:p>
          <a:r>
            <a:rPr lang="en-US" sz="2800" dirty="0" smtClean="0">
              <a:latin typeface="Times New Roman" panose="02020603050405020304" pitchFamily="18" charset="0"/>
              <a:cs typeface="Times New Roman" panose="02020603050405020304" pitchFamily="18" charset="0"/>
            </a:rPr>
            <a:t>rootless</a:t>
          </a:r>
          <a:endParaRPr lang="en-US" sz="2800" dirty="0">
            <a:latin typeface="Times New Roman" panose="02020603050405020304" pitchFamily="18" charset="0"/>
            <a:cs typeface="Times New Roman" panose="02020603050405020304" pitchFamily="18" charset="0"/>
          </a:endParaRPr>
        </a:p>
      </dgm:t>
    </dgm:pt>
    <dgm:pt modelId="{7D87CFCC-09CE-4F30-9352-FE7E1CDE6188}" type="parTrans" cxnId="{B0F5BD63-7E81-44B8-A614-59E9122EB9DF}">
      <dgm:prSet/>
      <dgm:spPr/>
      <dgm:t>
        <a:bodyPr/>
        <a:lstStyle/>
        <a:p>
          <a:endParaRPr lang="en-US">
            <a:latin typeface="Times New Roman" panose="02020603050405020304" pitchFamily="18" charset="0"/>
            <a:cs typeface="Times New Roman" panose="02020603050405020304" pitchFamily="18" charset="0"/>
          </a:endParaRPr>
        </a:p>
      </dgm:t>
    </dgm:pt>
    <dgm:pt modelId="{9F441C8E-EB4C-4FBE-8972-6E341D669C63}" type="sibTrans" cxnId="{B0F5BD63-7E81-44B8-A614-59E9122EB9DF}">
      <dgm:prSet/>
      <dgm:spPr/>
      <dgm:t>
        <a:bodyPr/>
        <a:lstStyle/>
        <a:p>
          <a:endParaRPr lang="en-US">
            <a:latin typeface="Times New Roman" panose="02020603050405020304" pitchFamily="18" charset="0"/>
            <a:cs typeface="Times New Roman" panose="02020603050405020304" pitchFamily="18" charset="0"/>
          </a:endParaRPr>
        </a:p>
      </dgm:t>
    </dgm:pt>
    <dgm:pt modelId="{5B36486B-989B-4A91-A1BC-E9E50CEBA4F3}">
      <dgm:prSet custT="1"/>
      <dgm:spPr>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800" dirty="0" smtClean="0">
              <a:latin typeface="Times New Roman" panose="02020603050405020304" pitchFamily="18" charset="0"/>
              <a:cs typeface="Times New Roman" panose="02020603050405020304" pitchFamily="18" charset="0"/>
            </a:rPr>
            <a:t>Victim of</a:t>
          </a:r>
        </a:p>
        <a:p>
          <a:r>
            <a:rPr lang="en-US" sz="2800" dirty="0" smtClean="0">
              <a:latin typeface="Times New Roman" panose="02020603050405020304" pitchFamily="18" charset="0"/>
              <a:cs typeface="Times New Roman" panose="02020603050405020304" pitchFamily="18" charset="0"/>
            </a:rPr>
            <a:t>diseases</a:t>
          </a:r>
          <a:endParaRPr lang="en-US" sz="2800" dirty="0">
            <a:latin typeface="Times New Roman" panose="02020603050405020304" pitchFamily="18" charset="0"/>
            <a:cs typeface="Times New Roman" panose="02020603050405020304" pitchFamily="18" charset="0"/>
          </a:endParaRPr>
        </a:p>
      </dgm:t>
    </dgm:pt>
    <dgm:pt modelId="{9407164E-A4D1-4F32-9DE7-F80FEE10D376}" type="parTrans" cxnId="{E464D585-8C76-4E57-AA6C-8890713F268E}">
      <dgm:prSet/>
      <dgm:spPr/>
      <dgm:t>
        <a:bodyPr/>
        <a:lstStyle/>
        <a:p>
          <a:endParaRPr lang="en-US">
            <a:latin typeface="Times New Roman" panose="02020603050405020304" pitchFamily="18" charset="0"/>
            <a:cs typeface="Times New Roman" panose="02020603050405020304" pitchFamily="18" charset="0"/>
          </a:endParaRPr>
        </a:p>
      </dgm:t>
    </dgm:pt>
    <dgm:pt modelId="{9D22CEA7-1176-4243-88E2-E4EEEA6473D3}" type="sibTrans" cxnId="{E464D585-8C76-4E57-AA6C-8890713F268E}">
      <dgm:prSet/>
      <dgm:spPr/>
      <dgm:t>
        <a:bodyPr/>
        <a:lstStyle/>
        <a:p>
          <a:endParaRPr lang="en-US">
            <a:latin typeface="Times New Roman" panose="02020603050405020304" pitchFamily="18" charset="0"/>
            <a:cs typeface="Times New Roman" panose="02020603050405020304" pitchFamily="18" charset="0"/>
          </a:endParaRPr>
        </a:p>
      </dgm:t>
    </dgm:pt>
    <dgm:pt modelId="{05A64F8A-A385-495D-B286-2EACD8D9E04C}">
      <dgm:prSe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8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hunger</a:t>
          </a:r>
          <a:endParaRPr lang="en-US" sz="3200" dirty="0">
            <a:latin typeface="Times New Roman" panose="02020603050405020304" pitchFamily="18" charset="0"/>
            <a:cs typeface="Times New Roman" panose="02020603050405020304" pitchFamily="18" charset="0"/>
          </a:endParaRPr>
        </a:p>
      </dgm:t>
    </dgm:pt>
    <dgm:pt modelId="{E7197339-63FB-4125-AC3F-E5CBE35EDCC7}" type="parTrans" cxnId="{555BB423-67E0-4F1F-899C-304BDA742237}">
      <dgm:prSet/>
      <dgm:spPr/>
      <dgm:t>
        <a:bodyPr/>
        <a:lstStyle/>
        <a:p>
          <a:endParaRPr lang="en-US">
            <a:latin typeface="Times New Roman" panose="02020603050405020304" pitchFamily="18" charset="0"/>
            <a:cs typeface="Times New Roman" panose="02020603050405020304" pitchFamily="18" charset="0"/>
          </a:endParaRPr>
        </a:p>
      </dgm:t>
    </dgm:pt>
    <dgm:pt modelId="{C3EA5920-603B-4C2F-986E-A9BB3AF0527C}" type="sibTrans" cxnId="{555BB423-67E0-4F1F-899C-304BDA742237}">
      <dgm:prSet/>
      <dgm:spPr/>
      <dgm:t>
        <a:bodyPr/>
        <a:lstStyle/>
        <a:p>
          <a:endParaRPr lang="en-US">
            <a:latin typeface="Times New Roman" panose="02020603050405020304" pitchFamily="18" charset="0"/>
            <a:cs typeface="Times New Roman" panose="02020603050405020304" pitchFamily="18" charset="0"/>
          </a:endParaRPr>
        </a:p>
      </dgm:t>
    </dgm:pt>
    <dgm:pt modelId="{923D0C38-4427-48A0-8C83-920A72843933}">
      <dgm:prSet custT="1"/>
      <dgm:spPr>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200" dirty="0" smtClean="0">
              <a:latin typeface="Times New Roman" panose="02020603050405020304" pitchFamily="18" charset="0"/>
              <a:cs typeface="Times New Roman" panose="02020603050405020304" pitchFamily="18" charset="0"/>
            </a:rPr>
            <a:t>poverty</a:t>
          </a:r>
          <a:endParaRPr lang="en-US" sz="3200" dirty="0">
            <a:latin typeface="Times New Roman" panose="02020603050405020304" pitchFamily="18" charset="0"/>
            <a:cs typeface="Times New Roman" panose="02020603050405020304" pitchFamily="18" charset="0"/>
          </a:endParaRPr>
        </a:p>
      </dgm:t>
    </dgm:pt>
    <dgm:pt modelId="{95CFC801-7875-4BA7-AA72-7F454470E814}" type="parTrans" cxnId="{6F71F1F1-2DB7-4636-8F8D-9586883C99BB}">
      <dgm:prSet/>
      <dgm:spPr/>
      <dgm:t>
        <a:bodyPr/>
        <a:lstStyle/>
        <a:p>
          <a:endParaRPr lang="en-US">
            <a:latin typeface="Times New Roman" panose="02020603050405020304" pitchFamily="18" charset="0"/>
            <a:cs typeface="Times New Roman" panose="02020603050405020304" pitchFamily="18" charset="0"/>
          </a:endParaRPr>
        </a:p>
      </dgm:t>
    </dgm:pt>
    <dgm:pt modelId="{9894CFFF-FB47-4B0C-A107-CCB5D12DE55F}" type="sibTrans" cxnId="{6F71F1F1-2DB7-4636-8F8D-9586883C99BB}">
      <dgm:prSet/>
      <dgm:spPr/>
      <dgm:t>
        <a:bodyPr/>
        <a:lstStyle/>
        <a:p>
          <a:endParaRPr lang="en-US">
            <a:latin typeface="Times New Roman" panose="02020603050405020304" pitchFamily="18" charset="0"/>
            <a:cs typeface="Times New Roman" panose="02020603050405020304" pitchFamily="18" charset="0"/>
          </a:endParaRPr>
        </a:p>
      </dgm:t>
    </dgm:pt>
    <dgm:pt modelId="{A02BB4BF-4471-4687-B267-2592EEEE8CB4}" type="pres">
      <dgm:prSet presAssocID="{6A4E1D8D-21DE-407C-991A-D801F03301E9}" presName="cycle" presStyleCnt="0">
        <dgm:presLayoutVars>
          <dgm:dir/>
          <dgm:resizeHandles val="exact"/>
        </dgm:presLayoutVars>
      </dgm:prSet>
      <dgm:spPr/>
      <dgm:t>
        <a:bodyPr/>
        <a:lstStyle/>
        <a:p>
          <a:endParaRPr lang="en-US"/>
        </a:p>
      </dgm:t>
    </dgm:pt>
    <dgm:pt modelId="{4BFC919D-B151-451F-8604-DA3D60FC54CE}" type="pres">
      <dgm:prSet presAssocID="{D0CDD1EE-1C5D-4436-95B6-7D686FC47225}" presName="node" presStyleLbl="node1" presStyleIdx="0" presStyleCnt="9" custScaleX="177405" custScaleY="99603" custRadScaleRad="97032" custRadScaleInc="-51250">
        <dgm:presLayoutVars>
          <dgm:bulletEnabled val="1"/>
        </dgm:presLayoutVars>
      </dgm:prSet>
      <dgm:spPr/>
      <dgm:t>
        <a:bodyPr/>
        <a:lstStyle/>
        <a:p>
          <a:endParaRPr lang="en-US"/>
        </a:p>
      </dgm:t>
    </dgm:pt>
    <dgm:pt modelId="{5DFDA2F8-97EB-428C-9F56-2BB836FE8475}" type="pres">
      <dgm:prSet presAssocID="{D0CDD1EE-1C5D-4436-95B6-7D686FC47225}" presName="spNode" presStyleCnt="0"/>
      <dgm:spPr/>
    </dgm:pt>
    <dgm:pt modelId="{9DF51EF9-5F36-48A6-8347-BC2DE2806F9E}" type="pres">
      <dgm:prSet presAssocID="{990BD31C-FBF1-4A4F-871F-5619EA420C16}" presName="sibTrans" presStyleLbl="sibTrans1D1" presStyleIdx="0" presStyleCnt="9"/>
      <dgm:spPr/>
      <dgm:t>
        <a:bodyPr/>
        <a:lstStyle/>
        <a:p>
          <a:endParaRPr lang="en-US"/>
        </a:p>
      </dgm:t>
    </dgm:pt>
    <dgm:pt modelId="{4AA0B8B0-3892-49C4-9692-50454BB28A20}" type="pres">
      <dgm:prSet presAssocID="{D669E242-0C35-4180-B0C6-C727F0D279DC}" presName="node" presStyleLbl="node1" presStyleIdx="1" presStyleCnt="9" custScaleX="196174" custScaleY="98202" custRadScaleRad="108020" custRadScaleInc="73412">
        <dgm:presLayoutVars>
          <dgm:bulletEnabled val="1"/>
        </dgm:presLayoutVars>
      </dgm:prSet>
      <dgm:spPr/>
      <dgm:t>
        <a:bodyPr/>
        <a:lstStyle/>
        <a:p>
          <a:endParaRPr lang="en-US"/>
        </a:p>
      </dgm:t>
    </dgm:pt>
    <dgm:pt modelId="{10BBEC1C-CC74-4C6C-B5B6-D0FAD5E72D46}" type="pres">
      <dgm:prSet presAssocID="{D669E242-0C35-4180-B0C6-C727F0D279DC}" presName="spNode" presStyleCnt="0"/>
      <dgm:spPr/>
    </dgm:pt>
    <dgm:pt modelId="{BCACFD73-6B0C-4253-94D7-9C67A7A9A729}" type="pres">
      <dgm:prSet presAssocID="{5DE4F908-A018-4A1E-906D-B134D92B9324}" presName="sibTrans" presStyleLbl="sibTrans1D1" presStyleIdx="1" presStyleCnt="9"/>
      <dgm:spPr/>
      <dgm:t>
        <a:bodyPr/>
        <a:lstStyle/>
        <a:p>
          <a:endParaRPr lang="en-US"/>
        </a:p>
      </dgm:t>
    </dgm:pt>
    <dgm:pt modelId="{CB860C2C-AFFF-4CBF-9816-9954C1D71428}" type="pres">
      <dgm:prSet presAssocID="{5D47595C-7919-4745-808A-899FCEECD601}" presName="node" presStyleLbl="node1" presStyleIdx="2" presStyleCnt="9" custScaleX="125790" custScaleY="82708" custRadScaleRad="117790" custRadScaleInc="-31130">
        <dgm:presLayoutVars>
          <dgm:bulletEnabled val="1"/>
        </dgm:presLayoutVars>
      </dgm:prSet>
      <dgm:spPr/>
      <dgm:t>
        <a:bodyPr/>
        <a:lstStyle/>
        <a:p>
          <a:endParaRPr lang="en-US"/>
        </a:p>
      </dgm:t>
    </dgm:pt>
    <dgm:pt modelId="{98582578-E77A-4F90-BFA8-06FD04B64123}" type="pres">
      <dgm:prSet presAssocID="{5D47595C-7919-4745-808A-899FCEECD601}" presName="spNode" presStyleCnt="0"/>
      <dgm:spPr/>
    </dgm:pt>
    <dgm:pt modelId="{6DEDF91A-F1C3-46F7-BD84-715D9FED62B0}" type="pres">
      <dgm:prSet presAssocID="{499BC8FC-E809-43AD-B645-48E4061D9190}" presName="sibTrans" presStyleLbl="sibTrans1D1" presStyleIdx="2" presStyleCnt="9"/>
      <dgm:spPr/>
      <dgm:t>
        <a:bodyPr/>
        <a:lstStyle/>
        <a:p>
          <a:endParaRPr lang="en-US"/>
        </a:p>
      </dgm:t>
    </dgm:pt>
    <dgm:pt modelId="{84694941-385E-4C62-8FE1-5EB598B1CBE7}" type="pres">
      <dgm:prSet presAssocID="{9C809E40-AA4F-4556-AFE3-51F720286ACA}" presName="node" presStyleLbl="node1" presStyleIdx="3" presStyleCnt="9" custScaleX="156950" custScaleY="87563" custRadScaleRad="107169" custRadScaleInc="-141720">
        <dgm:presLayoutVars>
          <dgm:bulletEnabled val="1"/>
        </dgm:presLayoutVars>
      </dgm:prSet>
      <dgm:spPr/>
      <dgm:t>
        <a:bodyPr/>
        <a:lstStyle/>
        <a:p>
          <a:endParaRPr lang="en-US"/>
        </a:p>
      </dgm:t>
    </dgm:pt>
    <dgm:pt modelId="{55BB2152-2597-49BA-A275-EEFE87C259B1}" type="pres">
      <dgm:prSet presAssocID="{9C809E40-AA4F-4556-AFE3-51F720286ACA}" presName="spNode" presStyleCnt="0"/>
      <dgm:spPr/>
    </dgm:pt>
    <dgm:pt modelId="{9ED9D313-CAF4-4150-BF9C-763EA2EAFC72}" type="pres">
      <dgm:prSet presAssocID="{3922DDC9-038D-47A1-97D1-CDFD1F8BC187}" presName="sibTrans" presStyleLbl="sibTrans1D1" presStyleIdx="3" presStyleCnt="9"/>
      <dgm:spPr/>
      <dgm:t>
        <a:bodyPr/>
        <a:lstStyle/>
        <a:p>
          <a:endParaRPr lang="en-US"/>
        </a:p>
      </dgm:t>
    </dgm:pt>
    <dgm:pt modelId="{8325F1C0-7364-4875-99CB-CE92B56EE716}" type="pres">
      <dgm:prSet presAssocID="{7706D4B7-533B-406C-918D-71ED699B6B02}" presName="node" presStyleLbl="node1" presStyleIdx="4" presStyleCnt="9" custScaleX="217804" custRadScaleRad="100593" custRadScaleInc="-217955">
        <dgm:presLayoutVars>
          <dgm:bulletEnabled val="1"/>
        </dgm:presLayoutVars>
      </dgm:prSet>
      <dgm:spPr/>
      <dgm:t>
        <a:bodyPr/>
        <a:lstStyle/>
        <a:p>
          <a:endParaRPr lang="en-US"/>
        </a:p>
      </dgm:t>
    </dgm:pt>
    <dgm:pt modelId="{7053D904-BA63-4F91-A1FA-92B4EB58281B}" type="pres">
      <dgm:prSet presAssocID="{7706D4B7-533B-406C-918D-71ED699B6B02}" presName="spNode" presStyleCnt="0"/>
      <dgm:spPr/>
    </dgm:pt>
    <dgm:pt modelId="{9F165BBC-22AE-48BC-9D4E-7ED84D3B9E9E}" type="pres">
      <dgm:prSet presAssocID="{C56FE6EA-8F97-4672-87AE-FCA35238CF9E}" presName="sibTrans" presStyleLbl="sibTrans1D1" presStyleIdx="4" presStyleCnt="9"/>
      <dgm:spPr/>
      <dgm:t>
        <a:bodyPr/>
        <a:lstStyle/>
        <a:p>
          <a:endParaRPr lang="en-US"/>
        </a:p>
      </dgm:t>
    </dgm:pt>
    <dgm:pt modelId="{13F9F131-5D3F-41AD-BE28-735BB6C22CFC}" type="pres">
      <dgm:prSet presAssocID="{75F2333C-1F8F-44AB-BE72-5A0DB76D54A2}" presName="node" presStyleLbl="node1" presStyleIdx="5" presStyleCnt="9" custScaleX="186918" custScaleY="146913" custRadScaleRad="91068" custRadScaleInc="-67845">
        <dgm:presLayoutVars>
          <dgm:bulletEnabled val="1"/>
        </dgm:presLayoutVars>
      </dgm:prSet>
      <dgm:spPr/>
      <dgm:t>
        <a:bodyPr/>
        <a:lstStyle/>
        <a:p>
          <a:endParaRPr lang="en-US"/>
        </a:p>
      </dgm:t>
    </dgm:pt>
    <dgm:pt modelId="{8F7C8F8C-FD33-4190-8DE1-FC8D916C2440}" type="pres">
      <dgm:prSet presAssocID="{75F2333C-1F8F-44AB-BE72-5A0DB76D54A2}" presName="spNode" presStyleCnt="0"/>
      <dgm:spPr/>
    </dgm:pt>
    <dgm:pt modelId="{4A67D132-5EF9-4DDF-AA83-B27A95A31C41}" type="pres">
      <dgm:prSet presAssocID="{9F441C8E-EB4C-4FBE-8972-6E341D669C63}" presName="sibTrans" presStyleLbl="sibTrans1D1" presStyleIdx="5" presStyleCnt="9"/>
      <dgm:spPr/>
      <dgm:t>
        <a:bodyPr/>
        <a:lstStyle/>
        <a:p>
          <a:endParaRPr lang="en-US"/>
        </a:p>
      </dgm:t>
    </dgm:pt>
    <dgm:pt modelId="{B09C4E28-F69A-4626-8689-A34E60A43B29}" type="pres">
      <dgm:prSet presAssocID="{5B36486B-989B-4A91-A1BC-E9E50CEBA4F3}" presName="node" presStyleLbl="node1" presStyleIdx="6" presStyleCnt="9" custScaleX="185735" custScaleY="146736" custRadScaleRad="110837" custRadScaleInc="34557">
        <dgm:presLayoutVars>
          <dgm:bulletEnabled val="1"/>
        </dgm:presLayoutVars>
      </dgm:prSet>
      <dgm:spPr/>
      <dgm:t>
        <a:bodyPr/>
        <a:lstStyle/>
        <a:p>
          <a:endParaRPr lang="en-US"/>
        </a:p>
      </dgm:t>
    </dgm:pt>
    <dgm:pt modelId="{ADDCAE09-72D5-4D1E-95D8-BBF54961F0B9}" type="pres">
      <dgm:prSet presAssocID="{5B36486B-989B-4A91-A1BC-E9E50CEBA4F3}" presName="spNode" presStyleCnt="0"/>
      <dgm:spPr/>
    </dgm:pt>
    <dgm:pt modelId="{79A79046-DCCA-4B14-8BB6-DB64CDB8F3B5}" type="pres">
      <dgm:prSet presAssocID="{9D22CEA7-1176-4243-88E2-E4EEEA6473D3}" presName="sibTrans" presStyleLbl="sibTrans1D1" presStyleIdx="6" presStyleCnt="9"/>
      <dgm:spPr/>
      <dgm:t>
        <a:bodyPr/>
        <a:lstStyle/>
        <a:p>
          <a:endParaRPr lang="en-US"/>
        </a:p>
      </dgm:t>
    </dgm:pt>
    <dgm:pt modelId="{6968132D-961D-4900-95D8-C5CCE488494D}" type="pres">
      <dgm:prSet presAssocID="{05A64F8A-A385-495D-B286-2EACD8D9E04C}" presName="node" presStyleLbl="node1" presStyleIdx="7" presStyleCnt="9" custScaleX="162759" custRadScaleRad="135730" custRadScaleInc="-41549">
        <dgm:presLayoutVars>
          <dgm:bulletEnabled val="1"/>
        </dgm:presLayoutVars>
      </dgm:prSet>
      <dgm:spPr/>
      <dgm:t>
        <a:bodyPr/>
        <a:lstStyle/>
        <a:p>
          <a:endParaRPr lang="en-US"/>
        </a:p>
      </dgm:t>
    </dgm:pt>
    <dgm:pt modelId="{5D6E39F0-B417-423C-A117-AE9A702F801B}" type="pres">
      <dgm:prSet presAssocID="{05A64F8A-A385-495D-B286-2EACD8D9E04C}" presName="spNode" presStyleCnt="0"/>
      <dgm:spPr/>
    </dgm:pt>
    <dgm:pt modelId="{219E00DE-6700-429A-A7DF-C47BE465C769}" type="pres">
      <dgm:prSet presAssocID="{C3EA5920-603B-4C2F-986E-A9BB3AF0527C}" presName="sibTrans" presStyleLbl="sibTrans1D1" presStyleIdx="7" presStyleCnt="9"/>
      <dgm:spPr/>
      <dgm:t>
        <a:bodyPr/>
        <a:lstStyle/>
        <a:p>
          <a:endParaRPr lang="en-US"/>
        </a:p>
      </dgm:t>
    </dgm:pt>
    <dgm:pt modelId="{D9027306-DE57-4512-96F2-23801AD9C30D}" type="pres">
      <dgm:prSet presAssocID="{923D0C38-4427-48A0-8C83-920A72843933}" presName="node" presStyleLbl="node1" presStyleIdx="8" presStyleCnt="9" custScaleX="167147" custScaleY="96541" custRadScaleRad="108049" custRadScaleInc="-92306">
        <dgm:presLayoutVars>
          <dgm:bulletEnabled val="1"/>
        </dgm:presLayoutVars>
      </dgm:prSet>
      <dgm:spPr/>
      <dgm:t>
        <a:bodyPr/>
        <a:lstStyle/>
        <a:p>
          <a:endParaRPr lang="en-US"/>
        </a:p>
      </dgm:t>
    </dgm:pt>
    <dgm:pt modelId="{316B443A-E023-4168-BD50-85E834AF2B1E}" type="pres">
      <dgm:prSet presAssocID="{923D0C38-4427-48A0-8C83-920A72843933}" presName="spNode" presStyleCnt="0"/>
      <dgm:spPr/>
    </dgm:pt>
    <dgm:pt modelId="{04161A0A-AE40-404D-BB6D-FED58ED136EF}" type="pres">
      <dgm:prSet presAssocID="{9894CFFF-FB47-4B0C-A107-CCB5D12DE55F}" presName="sibTrans" presStyleLbl="sibTrans1D1" presStyleIdx="8" presStyleCnt="9"/>
      <dgm:spPr/>
      <dgm:t>
        <a:bodyPr/>
        <a:lstStyle/>
        <a:p>
          <a:endParaRPr lang="en-US"/>
        </a:p>
      </dgm:t>
    </dgm:pt>
  </dgm:ptLst>
  <dgm:cxnLst>
    <dgm:cxn modelId="{AC4A6CD2-0CEE-4666-A514-77B135C4C51B}" type="presOf" srcId="{5D47595C-7919-4745-808A-899FCEECD601}" destId="{CB860C2C-AFFF-4CBF-9816-9954C1D71428}" srcOrd="0" destOrd="0" presId="urn:microsoft.com/office/officeart/2005/8/layout/cycle5"/>
    <dgm:cxn modelId="{5B9F2999-D863-492B-B57C-69EF41462CEE}" type="presOf" srcId="{6A4E1D8D-21DE-407C-991A-D801F03301E9}" destId="{A02BB4BF-4471-4687-B267-2592EEEE8CB4}" srcOrd="0" destOrd="0" presId="urn:microsoft.com/office/officeart/2005/8/layout/cycle5"/>
    <dgm:cxn modelId="{452AC190-EA09-4B84-993E-DF5C9E41462D}" srcId="{6A4E1D8D-21DE-407C-991A-D801F03301E9}" destId="{5D47595C-7919-4745-808A-899FCEECD601}" srcOrd="2" destOrd="0" parTransId="{9BFB0990-916A-45BA-A624-595D8CEA0B4B}" sibTransId="{499BC8FC-E809-43AD-B645-48E4061D9190}"/>
    <dgm:cxn modelId="{71B6CA35-6022-4870-940A-B83929E5DF62}" type="presOf" srcId="{D669E242-0C35-4180-B0C6-C727F0D279DC}" destId="{4AA0B8B0-3892-49C4-9692-50454BB28A20}" srcOrd="0" destOrd="0" presId="urn:microsoft.com/office/officeart/2005/8/layout/cycle5"/>
    <dgm:cxn modelId="{AE79DCB8-69FE-4395-8D6E-4DCAAE2A0515}" type="presOf" srcId="{990BD31C-FBF1-4A4F-871F-5619EA420C16}" destId="{9DF51EF9-5F36-48A6-8347-BC2DE2806F9E}" srcOrd="0" destOrd="0" presId="urn:microsoft.com/office/officeart/2005/8/layout/cycle5"/>
    <dgm:cxn modelId="{D511DB3D-3EE4-4695-9DE7-02B9FF8695DD}" srcId="{6A4E1D8D-21DE-407C-991A-D801F03301E9}" destId="{D0CDD1EE-1C5D-4436-95B6-7D686FC47225}" srcOrd="0" destOrd="0" parTransId="{89967C94-9855-412A-A8E0-5B8430F15DB5}" sibTransId="{990BD31C-FBF1-4A4F-871F-5619EA420C16}"/>
    <dgm:cxn modelId="{9B93EF75-C302-4DBA-86B6-FDFDF605DD53}" type="presOf" srcId="{5B36486B-989B-4A91-A1BC-E9E50CEBA4F3}" destId="{B09C4E28-F69A-4626-8689-A34E60A43B29}" srcOrd="0" destOrd="0" presId="urn:microsoft.com/office/officeart/2005/8/layout/cycle5"/>
    <dgm:cxn modelId="{DE491812-7961-4FD2-B081-C46A056EB08E}" type="presOf" srcId="{7706D4B7-533B-406C-918D-71ED699B6B02}" destId="{8325F1C0-7364-4875-99CB-CE92B56EE716}" srcOrd="0" destOrd="0" presId="urn:microsoft.com/office/officeart/2005/8/layout/cycle5"/>
    <dgm:cxn modelId="{D82A6658-A201-4F30-8008-3F48D306E037}" type="presOf" srcId="{9D22CEA7-1176-4243-88E2-E4EEEA6473D3}" destId="{79A79046-DCCA-4B14-8BB6-DB64CDB8F3B5}" srcOrd="0" destOrd="0" presId="urn:microsoft.com/office/officeart/2005/8/layout/cycle5"/>
    <dgm:cxn modelId="{48688024-12B0-45C1-A57C-129F426E5F0F}" type="presOf" srcId="{05A64F8A-A385-495D-B286-2EACD8D9E04C}" destId="{6968132D-961D-4900-95D8-C5CCE488494D}" srcOrd="0" destOrd="0" presId="urn:microsoft.com/office/officeart/2005/8/layout/cycle5"/>
    <dgm:cxn modelId="{8428DF31-F268-4FCD-BD34-5910C50B9123}" type="presOf" srcId="{D0CDD1EE-1C5D-4436-95B6-7D686FC47225}" destId="{4BFC919D-B151-451F-8604-DA3D60FC54CE}" srcOrd="0" destOrd="0" presId="urn:microsoft.com/office/officeart/2005/8/layout/cycle5"/>
    <dgm:cxn modelId="{1BA3A0F7-6EA3-40D8-8E3C-F56E078496BD}" type="presOf" srcId="{C56FE6EA-8F97-4672-87AE-FCA35238CF9E}" destId="{9F165BBC-22AE-48BC-9D4E-7ED84D3B9E9E}" srcOrd="0" destOrd="0" presId="urn:microsoft.com/office/officeart/2005/8/layout/cycle5"/>
    <dgm:cxn modelId="{6E5EB9F6-EA29-4086-8F6F-3818368A0402}" type="presOf" srcId="{3922DDC9-038D-47A1-97D1-CDFD1F8BC187}" destId="{9ED9D313-CAF4-4150-BF9C-763EA2EAFC72}" srcOrd="0" destOrd="0" presId="urn:microsoft.com/office/officeart/2005/8/layout/cycle5"/>
    <dgm:cxn modelId="{E464D585-8C76-4E57-AA6C-8890713F268E}" srcId="{6A4E1D8D-21DE-407C-991A-D801F03301E9}" destId="{5B36486B-989B-4A91-A1BC-E9E50CEBA4F3}" srcOrd="6" destOrd="0" parTransId="{9407164E-A4D1-4F32-9DE7-F80FEE10D376}" sibTransId="{9D22CEA7-1176-4243-88E2-E4EEEA6473D3}"/>
    <dgm:cxn modelId="{2F13DBB6-1238-4651-8AE9-7347C0FCC528}" srcId="{6A4E1D8D-21DE-407C-991A-D801F03301E9}" destId="{7706D4B7-533B-406C-918D-71ED699B6B02}" srcOrd="4" destOrd="0" parTransId="{BE2F4E08-7103-4EBE-9E6C-291E1667B15C}" sibTransId="{C56FE6EA-8F97-4672-87AE-FCA35238CF9E}"/>
    <dgm:cxn modelId="{95103A8B-7630-4963-9B12-D1794CE3B2CF}" type="presOf" srcId="{C3EA5920-603B-4C2F-986E-A9BB3AF0527C}" destId="{219E00DE-6700-429A-A7DF-C47BE465C769}" srcOrd="0" destOrd="0" presId="urn:microsoft.com/office/officeart/2005/8/layout/cycle5"/>
    <dgm:cxn modelId="{96929028-AB22-4482-A3E0-844C5204B067}" type="presOf" srcId="{499BC8FC-E809-43AD-B645-48E4061D9190}" destId="{6DEDF91A-F1C3-46F7-BD84-715D9FED62B0}" srcOrd="0" destOrd="0" presId="urn:microsoft.com/office/officeart/2005/8/layout/cycle5"/>
    <dgm:cxn modelId="{3FCC7B47-AB3A-473E-B3B5-317FD315B3EB}" type="presOf" srcId="{923D0C38-4427-48A0-8C83-920A72843933}" destId="{D9027306-DE57-4512-96F2-23801AD9C30D}" srcOrd="0" destOrd="0" presId="urn:microsoft.com/office/officeart/2005/8/layout/cycle5"/>
    <dgm:cxn modelId="{59866F8E-20F2-4BA7-8C9E-4D67C655078F}" type="presOf" srcId="{9894CFFF-FB47-4B0C-A107-CCB5D12DE55F}" destId="{04161A0A-AE40-404D-BB6D-FED58ED136EF}" srcOrd="0" destOrd="0" presId="urn:microsoft.com/office/officeart/2005/8/layout/cycle5"/>
    <dgm:cxn modelId="{657A9037-AED2-4CDC-A4CC-1B80EA13FEEA}" type="presOf" srcId="{9C809E40-AA4F-4556-AFE3-51F720286ACA}" destId="{84694941-385E-4C62-8FE1-5EB598B1CBE7}" srcOrd="0" destOrd="0" presId="urn:microsoft.com/office/officeart/2005/8/layout/cycle5"/>
    <dgm:cxn modelId="{1663082F-B2AE-40DF-B6BC-8C0C3D68846B}" srcId="{6A4E1D8D-21DE-407C-991A-D801F03301E9}" destId="{D669E242-0C35-4180-B0C6-C727F0D279DC}" srcOrd="1" destOrd="0" parTransId="{C88248F6-1422-4EB3-82EB-8BA6A052B5CA}" sibTransId="{5DE4F908-A018-4A1E-906D-B134D92B9324}"/>
    <dgm:cxn modelId="{289ACC44-703F-4741-A18A-F2073FCA190D}" type="presOf" srcId="{5DE4F908-A018-4A1E-906D-B134D92B9324}" destId="{BCACFD73-6B0C-4253-94D7-9C67A7A9A729}" srcOrd="0" destOrd="0" presId="urn:microsoft.com/office/officeart/2005/8/layout/cycle5"/>
    <dgm:cxn modelId="{1D396F64-9605-4BDA-8E60-6EBAA9B23AB8}" srcId="{6A4E1D8D-21DE-407C-991A-D801F03301E9}" destId="{9C809E40-AA4F-4556-AFE3-51F720286ACA}" srcOrd="3" destOrd="0" parTransId="{35A83C1B-E698-45DF-9F8E-332ADAAA2D5E}" sibTransId="{3922DDC9-038D-47A1-97D1-CDFD1F8BC187}"/>
    <dgm:cxn modelId="{555BB423-67E0-4F1F-899C-304BDA742237}" srcId="{6A4E1D8D-21DE-407C-991A-D801F03301E9}" destId="{05A64F8A-A385-495D-B286-2EACD8D9E04C}" srcOrd="7" destOrd="0" parTransId="{E7197339-63FB-4125-AC3F-E5CBE35EDCC7}" sibTransId="{C3EA5920-603B-4C2F-986E-A9BB3AF0527C}"/>
    <dgm:cxn modelId="{6F71F1F1-2DB7-4636-8F8D-9586883C99BB}" srcId="{6A4E1D8D-21DE-407C-991A-D801F03301E9}" destId="{923D0C38-4427-48A0-8C83-920A72843933}" srcOrd="8" destOrd="0" parTransId="{95CFC801-7875-4BA7-AA72-7F454470E814}" sibTransId="{9894CFFF-FB47-4B0C-A107-CCB5D12DE55F}"/>
    <dgm:cxn modelId="{95009B13-CA9D-41CD-BA54-262547CBDB6C}" type="presOf" srcId="{75F2333C-1F8F-44AB-BE72-5A0DB76D54A2}" destId="{13F9F131-5D3F-41AD-BE28-735BB6C22CFC}" srcOrd="0" destOrd="0" presId="urn:microsoft.com/office/officeart/2005/8/layout/cycle5"/>
    <dgm:cxn modelId="{3F7586A5-8B8A-4D63-9867-FBDEB93426E5}" type="presOf" srcId="{9F441C8E-EB4C-4FBE-8972-6E341D669C63}" destId="{4A67D132-5EF9-4DDF-AA83-B27A95A31C41}" srcOrd="0" destOrd="0" presId="urn:microsoft.com/office/officeart/2005/8/layout/cycle5"/>
    <dgm:cxn modelId="{B0F5BD63-7E81-44B8-A614-59E9122EB9DF}" srcId="{6A4E1D8D-21DE-407C-991A-D801F03301E9}" destId="{75F2333C-1F8F-44AB-BE72-5A0DB76D54A2}" srcOrd="5" destOrd="0" parTransId="{7D87CFCC-09CE-4F30-9352-FE7E1CDE6188}" sibTransId="{9F441C8E-EB4C-4FBE-8972-6E341D669C63}"/>
    <dgm:cxn modelId="{E3347FA9-AA9B-4A4E-8E51-988CD267F40A}" type="presParOf" srcId="{A02BB4BF-4471-4687-B267-2592EEEE8CB4}" destId="{4BFC919D-B151-451F-8604-DA3D60FC54CE}" srcOrd="0" destOrd="0" presId="urn:microsoft.com/office/officeart/2005/8/layout/cycle5"/>
    <dgm:cxn modelId="{D990520D-7BF5-4D6F-9B3A-72A137DAD741}" type="presParOf" srcId="{A02BB4BF-4471-4687-B267-2592EEEE8CB4}" destId="{5DFDA2F8-97EB-428C-9F56-2BB836FE8475}" srcOrd="1" destOrd="0" presId="urn:microsoft.com/office/officeart/2005/8/layout/cycle5"/>
    <dgm:cxn modelId="{41E56553-7F67-4BE2-A7D6-C63B4EB0C0F4}" type="presParOf" srcId="{A02BB4BF-4471-4687-B267-2592EEEE8CB4}" destId="{9DF51EF9-5F36-48A6-8347-BC2DE2806F9E}" srcOrd="2" destOrd="0" presId="urn:microsoft.com/office/officeart/2005/8/layout/cycle5"/>
    <dgm:cxn modelId="{F03E5EAE-5E58-478A-9125-7A2CEBD690E6}" type="presParOf" srcId="{A02BB4BF-4471-4687-B267-2592EEEE8CB4}" destId="{4AA0B8B0-3892-49C4-9692-50454BB28A20}" srcOrd="3" destOrd="0" presId="urn:microsoft.com/office/officeart/2005/8/layout/cycle5"/>
    <dgm:cxn modelId="{ACA7191C-583A-472F-BAA5-8918C94DB5EB}" type="presParOf" srcId="{A02BB4BF-4471-4687-B267-2592EEEE8CB4}" destId="{10BBEC1C-CC74-4C6C-B5B6-D0FAD5E72D46}" srcOrd="4" destOrd="0" presId="urn:microsoft.com/office/officeart/2005/8/layout/cycle5"/>
    <dgm:cxn modelId="{3D7274BC-FBA2-465A-8755-6BFC2C097C4D}" type="presParOf" srcId="{A02BB4BF-4471-4687-B267-2592EEEE8CB4}" destId="{BCACFD73-6B0C-4253-94D7-9C67A7A9A729}" srcOrd="5" destOrd="0" presId="urn:microsoft.com/office/officeart/2005/8/layout/cycle5"/>
    <dgm:cxn modelId="{66D97064-55EE-42A1-BD81-524F667C15A5}" type="presParOf" srcId="{A02BB4BF-4471-4687-B267-2592EEEE8CB4}" destId="{CB860C2C-AFFF-4CBF-9816-9954C1D71428}" srcOrd="6" destOrd="0" presId="urn:microsoft.com/office/officeart/2005/8/layout/cycle5"/>
    <dgm:cxn modelId="{0958B10C-32B4-4660-A4C8-7E3FFC89E333}" type="presParOf" srcId="{A02BB4BF-4471-4687-B267-2592EEEE8CB4}" destId="{98582578-E77A-4F90-BFA8-06FD04B64123}" srcOrd="7" destOrd="0" presId="urn:microsoft.com/office/officeart/2005/8/layout/cycle5"/>
    <dgm:cxn modelId="{FCF0AE58-23BA-4F77-8B9A-8F993C712C99}" type="presParOf" srcId="{A02BB4BF-4471-4687-B267-2592EEEE8CB4}" destId="{6DEDF91A-F1C3-46F7-BD84-715D9FED62B0}" srcOrd="8" destOrd="0" presId="urn:microsoft.com/office/officeart/2005/8/layout/cycle5"/>
    <dgm:cxn modelId="{2265FD54-4308-4B83-8620-C7814AC56988}" type="presParOf" srcId="{A02BB4BF-4471-4687-B267-2592EEEE8CB4}" destId="{84694941-385E-4C62-8FE1-5EB598B1CBE7}" srcOrd="9" destOrd="0" presId="urn:microsoft.com/office/officeart/2005/8/layout/cycle5"/>
    <dgm:cxn modelId="{ECA6135E-FE58-4FE3-8668-A068CE4D8E85}" type="presParOf" srcId="{A02BB4BF-4471-4687-B267-2592EEEE8CB4}" destId="{55BB2152-2597-49BA-A275-EEFE87C259B1}" srcOrd="10" destOrd="0" presId="urn:microsoft.com/office/officeart/2005/8/layout/cycle5"/>
    <dgm:cxn modelId="{BE56A320-90FB-4064-9946-9AC140C8CF58}" type="presParOf" srcId="{A02BB4BF-4471-4687-B267-2592EEEE8CB4}" destId="{9ED9D313-CAF4-4150-BF9C-763EA2EAFC72}" srcOrd="11" destOrd="0" presId="urn:microsoft.com/office/officeart/2005/8/layout/cycle5"/>
    <dgm:cxn modelId="{CCB27405-13D2-46FD-8D5D-07B6118AE317}" type="presParOf" srcId="{A02BB4BF-4471-4687-B267-2592EEEE8CB4}" destId="{8325F1C0-7364-4875-99CB-CE92B56EE716}" srcOrd="12" destOrd="0" presId="urn:microsoft.com/office/officeart/2005/8/layout/cycle5"/>
    <dgm:cxn modelId="{DC794931-1925-4295-A6F2-D18FA810F245}" type="presParOf" srcId="{A02BB4BF-4471-4687-B267-2592EEEE8CB4}" destId="{7053D904-BA63-4F91-A1FA-92B4EB58281B}" srcOrd="13" destOrd="0" presId="urn:microsoft.com/office/officeart/2005/8/layout/cycle5"/>
    <dgm:cxn modelId="{76EFE8CA-BB1C-4E0C-A5DC-5AAF4719C913}" type="presParOf" srcId="{A02BB4BF-4471-4687-B267-2592EEEE8CB4}" destId="{9F165BBC-22AE-48BC-9D4E-7ED84D3B9E9E}" srcOrd="14" destOrd="0" presId="urn:microsoft.com/office/officeart/2005/8/layout/cycle5"/>
    <dgm:cxn modelId="{62900E71-8093-4A36-BEF2-8A1815F406BB}" type="presParOf" srcId="{A02BB4BF-4471-4687-B267-2592EEEE8CB4}" destId="{13F9F131-5D3F-41AD-BE28-735BB6C22CFC}" srcOrd="15" destOrd="0" presId="urn:microsoft.com/office/officeart/2005/8/layout/cycle5"/>
    <dgm:cxn modelId="{847C67DA-90E2-4323-ADC4-189687C0F47C}" type="presParOf" srcId="{A02BB4BF-4471-4687-B267-2592EEEE8CB4}" destId="{8F7C8F8C-FD33-4190-8DE1-FC8D916C2440}" srcOrd="16" destOrd="0" presId="urn:microsoft.com/office/officeart/2005/8/layout/cycle5"/>
    <dgm:cxn modelId="{4F881A28-D070-4215-8BB0-E2B97BCB115E}" type="presParOf" srcId="{A02BB4BF-4471-4687-B267-2592EEEE8CB4}" destId="{4A67D132-5EF9-4DDF-AA83-B27A95A31C41}" srcOrd="17" destOrd="0" presId="urn:microsoft.com/office/officeart/2005/8/layout/cycle5"/>
    <dgm:cxn modelId="{B5A93DDE-60A9-49F6-96E9-8FBC70C8CF8B}" type="presParOf" srcId="{A02BB4BF-4471-4687-B267-2592EEEE8CB4}" destId="{B09C4E28-F69A-4626-8689-A34E60A43B29}" srcOrd="18" destOrd="0" presId="urn:microsoft.com/office/officeart/2005/8/layout/cycle5"/>
    <dgm:cxn modelId="{2633697D-C3DD-434C-A005-25A42CC6ADD2}" type="presParOf" srcId="{A02BB4BF-4471-4687-B267-2592EEEE8CB4}" destId="{ADDCAE09-72D5-4D1E-95D8-BBF54961F0B9}" srcOrd="19" destOrd="0" presId="urn:microsoft.com/office/officeart/2005/8/layout/cycle5"/>
    <dgm:cxn modelId="{2217FA7A-2FBB-468B-9D81-91A6F74B1560}" type="presParOf" srcId="{A02BB4BF-4471-4687-B267-2592EEEE8CB4}" destId="{79A79046-DCCA-4B14-8BB6-DB64CDB8F3B5}" srcOrd="20" destOrd="0" presId="urn:microsoft.com/office/officeart/2005/8/layout/cycle5"/>
    <dgm:cxn modelId="{5AD94E5E-21E5-47CF-9D66-DD91474C4DA6}" type="presParOf" srcId="{A02BB4BF-4471-4687-B267-2592EEEE8CB4}" destId="{6968132D-961D-4900-95D8-C5CCE488494D}" srcOrd="21" destOrd="0" presId="urn:microsoft.com/office/officeart/2005/8/layout/cycle5"/>
    <dgm:cxn modelId="{C6A83014-459C-430C-8C5C-55B05E7D4029}" type="presParOf" srcId="{A02BB4BF-4471-4687-B267-2592EEEE8CB4}" destId="{5D6E39F0-B417-423C-A117-AE9A702F801B}" srcOrd="22" destOrd="0" presId="urn:microsoft.com/office/officeart/2005/8/layout/cycle5"/>
    <dgm:cxn modelId="{943EF36A-2241-4A36-BB16-188863606BE2}" type="presParOf" srcId="{A02BB4BF-4471-4687-B267-2592EEEE8CB4}" destId="{219E00DE-6700-429A-A7DF-C47BE465C769}" srcOrd="23" destOrd="0" presId="urn:microsoft.com/office/officeart/2005/8/layout/cycle5"/>
    <dgm:cxn modelId="{6B2D2DAE-A52B-4443-AE6D-E55C0D915DAD}" type="presParOf" srcId="{A02BB4BF-4471-4687-B267-2592EEEE8CB4}" destId="{D9027306-DE57-4512-96F2-23801AD9C30D}" srcOrd="24" destOrd="0" presId="urn:microsoft.com/office/officeart/2005/8/layout/cycle5"/>
    <dgm:cxn modelId="{25B00226-3E88-4672-A0C2-9384278BA3F9}" type="presParOf" srcId="{A02BB4BF-4471-4687-B267-2592EEEE8CB4}" destId="{316B443A-E023-4168-BD50-85E834AF2B1E}" srcOrd="25" destOrd="0" presId="urn:microsoft.com/office/officeart/2005/8/layout/cycle5"/>
    <dgm:cxn modelId="{659BF1FC-B9BD-493C-A7B6-9FEE201B34EB}" type="presParOf" srcId="{A02BB4BF-4471-4687-B267-2592EEEE8CB4}" destId="{04161A0A-AE40-404D-BB6D-FED58ED136EF}" srcOrd="26"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4D831-6EDA-4EDC-9DC5-9BF34F00A05F}">
      <dsp:nvSpPr>
        <dsp:cNvPr id="0" name=""/>
        <dsp:cNvSpPr/>
      </dsp:nvSpPr>
      <dsp:spPr>
        <a:xfrm>
          <a:off x="3392706" y="2022323"/>
          <a:ext cx="1441753" cy="1441753"/>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3603846" y="2233463"/>
        <a:ext cx="1019473" cy="1019473"/>
      </dsp:txXfrm>
    </dsp:sp>
    <dsp:sp modelId="{B0394523-7EA7-47F2-B458-9B8E4D314BD3}">
      <dsp:nvSpPr>
        <dsp:cNvPr id="0" name=""/>
        <dsp:cNvSpPr/>
      </dsp:nvSpPr>
      <dsp:spPr>
        <a:xfrm rot="16200000">
          <a:off x="3960901" y="1497787"/>
          <a:ext cx="305364" cy="49019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4006706" y="1641631"/>
        <a:ext cx="213755" cy="294118"/>
      </dsp:txXfrm>
    </dsp:sp>
    <dsp:sp modelId="{CF2BCA8D-0C72-48B0-B0A8-C3DC6CC3A163}">
      <dsp:nvSpPr>
        <dsp:cNvPr id="0" name=""/>
        <dsp:cNvSpPr/>
      </dsp:nvSpPr>
      <dsp:spPr>
        <a:xfrm>
          <a:off x="2665802" y="4410"/>
          <a:ext cx="2895560" cy="1441753"/>
        </a:xfrm>
        <a:prstGeom prst="ellipse">
          <a:avLst/>
        </a:prstGeom>
        <a:blipFill rotWithShape="0">
          <a:blip xmlns:r="http://schemas.openxmlformats.org/officeDocument/2006/relationships" r:embed="rId2"/>
          <a:stretch>
            <a:fillRect/>
          </a:stretch>
        </a:blipFill>
        <a:ln w="12700" cap="flat" cmpd="sng" algn="ctr">
          <a:solidFill>
            <a:srgbClr val="FF0000"/>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2667000">
            <a:lnSpc>
              <a:spcPct val="90000"/>
            </a:lnSpc>
            <a:spcBef>
              <a:spcPct val="0"/>
            </a:spcBef>
            <a:spcAft>
              <a:spcPct val="35000"/>
            </a:spcAft>
          </a:pPr>
          <a:endParaRPr lang="en-US" sz="6000" kern="1200" dirty="0"/>
        </a:p>
      </dsp:txBody>
      <dsp:txXfrm>
        <a:off x="3089847" y="215550"/>
        <a:ext cx="2047470" cy="1019473"/>
      </dsp:txXfrm>
    </dsp:sp>
    <dsp:sp modelId="{A954ED50-F29C-474E-8DA5-14E976FBCF7D}">
      <dsp:nvSpPr>
        <dsp:cNvPr id="0" name=""/>
        <dsp:cNvSpPr/>
      </dsp:nvSpPr>
      <dsp:spPr>
        <a:xfrm rot="21548592">
          <a:off x="4940339" y="2483828"/>
          <a:ext cx="255329" cy="490196"/>
        </a:xfrm>
        <a:prstGeom prst="rightArrow">
          <a:avLst>
            <a:gd name="adj1" fmla="val 60000"/>
            <a:gd name="adj2" fmla="val 50000"/>
          </a:avLst>
        </a:prstGeom>
        <a:solidFill>
          <a:schemeClr val="accent3">
            <a:hueOff val="903533"/>
            <a:satOff val="33333"/>
            <a:lumOff val="-49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4940343" y="2582440"/>
        <a:ext cx="178730" cy="294118"/>
      </dsp:txXfrm>
    </dsp:sp>
    <dsp:sp modelId="{8EB04413-8CE5-48B1-8DEA-3365551B09E7}">
      <dsp:nvSpPr>
        <dsp:cNvPr id="0" name=""/>
        <dsp:cNvSpPr/>
      </dsp:nvSpPr>
      <dsp:spPr>
        <a:xfrm>
          <a:off x="5315567" y="1984377"/>
          <a:ext cx="2670676" cy="1441753"/>
        </a:xfrm>
        <a:prstGeom prst="ellipse">
          <a:avLst/>
        </a:prstGeom>
        <a:blipFill rotWithShape="0">
          <a:blip xmlns:r="http://schemas.openxmlformats.org/officeDocument/2006/relationships" r:embed="rId3"/>
          <a:stretch>
            <a:fillRect/>
          </a:stretch>
        </a:blipFill>
        <a:ln w="12700" cap="flat" cmpd="sng" algn="ctr">
          <a:solidFill>
            <a:srgbClr val="FF0000"/>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74930" tIns="74930" rIns="74930" bIns="74930" numCol="1" spcCol="1270" anchor="ctr" anchorCtr="0">
          <a:noAutofit/>
        </a:bodyPr>
        <a:lstStyle/>
        <a:p>
          <a:pPr lvl="0" algn="ctr" defTabSz="2622550">
            <a:lnSpc>
              <a:spcPct val="90000"/>
            </a:lnSpc>
            <a:spcBef>
              <a:spcPct val="0"/>
            </a:spcBef>
            <a:spcAft>
              <a:spcPct val="35000"/>
            </a:spcAft>
          </a:pPr>
          <a:endParaRPr lang="en-US" sz="5900" kern="1200"/>
        </a:p>
      </dsp:txBody>
      <dsp:txXfrm>
        <a:off x="5706678" y="2195517"/>
        <a:ext cx="1888454" cy="1019473"/>
      </dsp:txXfrm>
    </dsp:sp>
    <dsp:sp modelId="{308AFC3F-3FFF-49D6-AA95-4858E6C6620D}">
      <dsp:nvSpPr>
        <dsp:cNvPr id="0" name=""/>
        <dsp:cNvSpPr/>
      </dsp:nvSpPr>
      <dsp:spPr>
        <a:xfrm rot="5400000">
          <a:off x="3960901" y="3498415"/>
          <a:ext cx="305364" cy="490196"/>
        </a:xfrm>
        <a:prstGeom prst="rightArrow">
          <a:avLst>
            <a:gd name="adj1" fmla="val 60000"/>
            <a:gd name="adj2" fmla="val 50000"/>
          </a:avLst>
        </a:prstGeom>
        <a:solidFill>
          <a:schemeClr val="accent3">
            <a:hueOff val="1807066"/>
            <a:satOff val="66667"/>
            <a:lumOff val="-9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4006706" y="3550650"/>
        <a:ext cx="213755" cy="294118"/>
      </dsp:txXfrm>
    </dsp:sp>
    <dsp:sp modelId="{DF1111E7-DE52-4F69-8826-0B278F852EF3}">
      <dsp:nvSpPr>
        <dsp:cNvPr id="0" name=""/>
        <dsp:cNvSpPr/>
      </dsp:nvSpPr>
      <dsp:spPr>
        <a:xfrm>
          <a:off x="2702683" y="4040235"/>
          <a:ext cx="2821800" cy="1441753"/>
        </a:xfrm>
        <a:prstGeom prst="ellipse">
          <a:avLst/>
        </a:prstGeom>
        <a:blipFill rotWithShape="0">
          <a:blip xmlns:r="http://schemas.openxmlformats.org/officeDocument/2006/relationships" r:embed="rId4"/>
          <a:stretch>
            <a:fillRect/>
          </a:stretch>
        </a:blipFill>
        <a:ln w="12700" cap="flat" cmpd="sng" algn="ctr">
          <a:solidFill>
            <a:srgbClr val="FF0000"/>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2667000">
            <a:lnSpc>
              <a:spcPct val="90000"/>
            </a:lnSpc>
            <a:spcBef>
              <a:spcPct val="0"/>
            </a:spcBef>
            <a:spcAft>
              <a:spcPct val="35000"/>
            </a:spcAft>
          </a:pPr>
          <a:endParaRPr lang="en-US" sz="6000" kern="1200"/>
        </a:p>
      </dsp:txBody>
      <dsp:txXfrm>
        <a:off x="3115926" y="4251375"/>
        <a:ext cx="1995314" cy="1019473"/>
      </dsp:txXfrm>
    </dsp:sp>
    <dsp:sp modelId="{34FFD177-3DF4-41E1-984E-CBB073E0DDC7}">
      <dsp:nvSpPr>
        <dsp:cNvPr id="0" name=""/>
        <dsp:cNvSpPr/>
      </dsp:nvSpPr>
      <dsp:spPr>
        <a:xfrm rot="10629927">
          <a:off x="3072731" y="2544019"/>
          <a:ext cx="226918" cy="490196"/>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10800000">
        <a:off x="3140764" y="2640375"/>
        <a:ext cx="158843" cy="294118"/>
      </dsp:txXfrm>
    </dsp:sp>
    <dsp:sp modelId="{AC7A5D99-E100-418E-8C67-2D72140B32D4}">
      <dsp:nvSpPr>
        <dsp:cNvPr id="0" name=""/>
        <dsp:cNvSpPr/>
      </dsp:nvSpPr>
      <dsp:spPr>
        <a:xfrm>
          <a:off x="457210" y="2141136"/>
          <a:ext cx="2513409" cy="1441753"/>
        </a:xfrm>
        <a:prstGeom prst="ellipse">
          <a:avLst/>
        </a:prstGeom>
        <a:blipFill rotWithShape="0">
          <a:blip xmlns:r="http://schemas.openxmlformats.org/officeDocument/2006/relationships" r:embed="rId5"/>
          <a:stretch>
            <a:fillRect/>
          </a:stretch>
        </a:blipFill>
        <a:ln w="12700" cap="flat" cmpd="sng" algn="ctr">
          <a:solidFill>
            <a:srgbClr val="FF0000"/>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9850" tIns="69850" rIns="69850" bIns="69850" numCol="1" spcCol="1270" anchor="ctr" anchorCtr="0">
          <a:noAutofit/>
        </a:bodyPr>
        <a:lstStyle/>
        <a:p>
          <a:pPr lvl="0" algn="ctr" defTabSz="2444750">
            <a:lnSpc>
              <a:spcPct val="90000"/>
            </a:lnSpc>
            <a:spcBef>
              <a:spcPct val="0"/>
            </a:spcBef>
            <a:spcAft>
              <a:spcPct val="35000"/>
            </a:spcAft>
          </a:pPr>
          <a:endParaRPr lang="en-US" sz="5500" kern="1200" dirty="0"/>
        </a:p>
      </dsp:txBody>
      <dsp:txXfrm>
        <a:off x="825290" y="2352276"/>
        <a:ext cx="1777249" cy="10194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C919D-B151-451F-8604-DA3D60FC54CE}">
      <dsp:nvSpPr>
        <dsp:cNvPr id="0" name=""/>
        <dsp:cNvSpPr/>
      </dsp:nvSpPr>
      <dsp:spPr>
        <a:xfrm>
          <a:off x="3436313" y="17840"/>
          <a:ext cx="1696675" cy="619182"/>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husband</a:t>
          </a:r>
          <a:endParaRPr lang="en-US" sz="3200" kern="1200" dirty="0">
            <a:latin typeface="Times New Roman" panose="02020603050405020304" pitchFamily="18" charset="0"/>
            <a:cs typeface="Times New Roman" panose="02020603050405020304" pitchFamily="18" charset="0"/>
          </a:endParaRPr>
        </a:p>
      </dsp:txBody>
      <dsp:txXfrm>
        <a:off x="3466539" y="48066"/>
        <a:ext cx="1636223" cy="558730"/>
      </dsp:txXfrm>
    </dsp:sp>
    <dsp:sp modelId="{9DF51EF9-5F36-48A6-8347-BC2DE2806F9E}">
      <dsp:nvSpPr>
        <dsp:cNvPr id="0" name=""/>
        <dsp:cNvSpPr/>
      </dsp:nvSpPr>
      <dsp:spPr>
        <a:xfrm>
          <a:off x="2725532" y="382813"/>
          <a:ext cx="4774467" cy="4774467"/>
        </a:xfrm>
        <a:custGeom>
          <a:avLst/>
          <a:gdLst/>
          <a:ahLst/>
          <a:cxnLst/>
          <a:rect l="0" t="0" r="0" b="0"/>
          <a:pathLst>
            <a:path>
              <a:moveTo>
                <a:pt x="2632047" y="12586"/>
              </a:moveTo>
              <a:arcTo wR="2387233" hR="2387233" stAng="16553165" swAng="987509"/>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AA0B8B0-3892-49C4-9692-50454BB28A20}">
      <dsp:nvSpPr>
        <dsp:cNvPr id="0" name=""/>
        <dsp:cNvSpPr/>
      </dsp:nvSpPr>
      <dsp:spPr>
        <a:xfrm>
          <a:off x="5591420" y="657282"/>
          <a:ext cx="1876179" cy="610473"/>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family</a:t>
          </a:r>
          <a:endParaRPr lang="en-US" sz="3200" kern="1200" dirty="0">
            <a:latin typeface="Times New Roman" panose="02020603050405020304" pitchFamily="18" charset="0"/>
            <a:cs typeface="Times New Roman" panose="02020603050405020304" pitchFamily="18" charset="0"/>
          </a:endParaRPr>
        </a:p>
      </dsp:txBody>
      <dsp:txXfrm>
        <a:off x="5621221" y="687083"/>
        <a:ext cx="1816577" cy="550871"/>
      </dsp:txXfrm>
    </dsp:sp>
    <dsp:sp modelId="{BCACFD73-6B0C-4253-94D7-9C67A7A9A729}">
      <dsp:nvSpPr>
        <dsp:cNvPr id="0" name=""/>
        <dsp:cNvSpPr/>
      </dsp:nvSpPr>
      <dsp:spPr>
        <a:xfrm>
          <a:off x="3002074" y="841026"/>
          <a:ext cx="4774467" cy="4774467"/>
        </a:xfrm>
        <a:custGeom>
          <a:avLst/>
          <a:gdLst/>
          <a:ahLst/>
          <a:cxnLst/>
          <a:rect l="0" t="0" r="0" b="0"/>
          <a:pathLst>
            <a:path>
              <a:moveTo>
                <a:pt x="3848913" y="499807"/>
              </a:moveTo>
              <a:arcTo wR="2387233" hR="2387233" stAng="18465317" swAng="53618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B860C2C-AFFF-4CBF-9816-9954C1D71428}">
      <dsp:nvSpPr>
        <dsp:cNvPr id="0" name=""/>
        <dsp:cNvSpPr/>
      </dsp:nvSpPr>
      <dsp:spPr>
        <a:xfrm>
          <a:off x="6685338" y="1682842"/>
          <a:ext cx="1203037" cy="514154"/>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 </a:t>
          </a:r>
          <a:r>
            <a:rPr lang="en-US" sz="3200" kern="1200" dirty="0" smtClean="0">
              <a:latin typeface="Times New Roman" panose="02020603050405020304" pitchFamily="18" charset="0"/>
              <a:cs typeface="Times New Roman" panose="02020603050405020304" pitchFamily="18" charset="0"/>
            </a:rPr>
            <a:t>land</a:t>
          </a:r>
          <a:endParaRPr lang="en-US" sz="3200" kern="1200" dirty="0">
            <a:latin typeface="Times New Roman" panose="02020603050405020304" pitchFamily="18" charset="0"/>
            <a:cs typeface="Times New Roman" panose="02020603050405020304" pitchFamily="18" charset="0"/>
          </a:endParaRPr>
        </a:p>
      </dsp:txBody>
      <dsp:txXfrm>
        <a:off x="6710437" y="1707941"/>
        <a:ext cx="1152839" cy="463956"/>
      </dsp:txXfrm>
    </dsp:sp>
    <dsp:sp modelId="{6DEDF91A-F1C3-46F7-BD84-715D9FED62B0}">
      <dsp:nvSpPr>
        <dsp:cNvPr id="0" name=""/>
        <dsp:cNvSpPr/>
      </dsp:nvSpPr>
      <dsp:spPr>
        <a:xfrm>
          <a:off x="2609590" y="-651592"/>
          <a:ext cx="4774467" cy="4774467"/>
        </a:xfrm>
        <a:custGeom>
          <a:avLst/>
          <a:gdLst/>
          <a:ahLst/>
          <a:cxnLst/>
          <a:rect l="0" t="0" r="0" b="0"/>
          <a:pathLst>
            <a:path>
              <a:moveTo>
                <a:pt x="4698878" y="2983207"/>
              </a:moveTo>
              <a:arcTo wR="2387233" hR="2387233" stAng="867409" swAng="599967"/>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4694941-385E-4C62-8FE1-5EB598B1CBE7}">
      <dsp:nvSpPr>
        <dsp:cNvPr id="0" name=""/>
        <dsp:cNvSpPr/>
      </dsp:nvSpPr>
      <dsp:spPr>
        <a:xfrm>
          <a:off x="6320214" y="2847908"/>
          <a:ext cx="1501047" cy="544335"/>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 home</a:t>
          </a:r>
          <a:endParaRPr lang="en-US" sz="3200" kern="1200" dirty="0">
            <a:latin typeface="Times New Roman" panose="02020603050405020304" pitchFamily="18" charset="0"/>
            <a:cs typeface="Times New Roman" panose="02020603050405020304" pitchFamily="18" charset="0"/>
          </a:endParaRPr>
        </a:p>
      </dsp:txBody>
      <dsp:txXfrm>
        <a:off x="6346786" y="2874480"/>
        <a:ext cx="1447903" cy="491191"/>
      </dsp:txXfrm>
    </dsp:sp>
    <dsp:sp modelId="{9ED9D313-CAF4-4150-BF9C-763EA2EAFC72}">
      <dsp:nvSpPr>
        <dsp:cNvPr id="0" name=""/>
        <dsp:cNvSpPr/>
      </dsp:nvSpPr>
      <dsp:spPr>
        <a:xfrm>
          <a:off x="2568493" y="-225120"/>
          <a:ext cx="4774467" cy="4774467"/>
        </a:xfrm>
        <a:custGeom>
          <a:avLst/>
          <a:gdLst/>
          <a:ahLst/>
          <a:cxnLst/>
          <a:rect l="0" t="0" r="0" b="0"/>
          <a:pathLst>
            <a:path>
              <a:moveTo>
                <a:pt x="4364499" y="3724883"/>
              </a:moveTo>
              <a:arcTo wR="2387233" hR="2387233" stAng="2044736" swAng="553862"/>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325F1C0-7364-4875-99CB-CE92B56EE716}">
      <dsp:nvSpPr>
        <dsp:cNvPr id="0" name=""/>
        <dsp:cNvSpPr/>
      </dsp:nvSpPr>
      <dsp:spPr>
        <a:xfrm>
          <a:off x="5332754" y="3890066"/>
          <a:ext cx="2083046" cy="621650"/>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happiness</a:t>
          </a:r>
          <a:endParaRPr lang="en-US" sz="3200" kern="1200" dirty="0">
            <a:latin typeface="Times New Roman" panose="02020603050405020304" pitchFamily="18" charset="0"/>
            <a:cs typeface="Times New Roman" panose="02020603050405020304" pitchFamily="18" charset="0"/>
          </a:endParaRPr>
        </a:p>
      </dsp:txBody>
      <dsp:txXfrm>
        <a:off x="5363100" y="3920412"/>
        <a:ext cx="2022354" cy="560958"/>
      </dsp:txXfrm>
    </dsp:sp>
    <dsp:sp modelId="{9F165BBC-22AE-48BC-9D4E-7ED84D3B9E9E}">
      <dsp:nvSpPr>
        <dsp:cNvPr id="0" name=""/>
        <dsp:cNvSpPr/>
      </dsp:nvSpPr>
      <dsp:spPr>
        <a:xfrm>
          <a:off x="2626705" y="-26765"/>
          <a:ext cx="4774467" cy="4774467"/>
        </a:xfrm>
        <a:custGeom>
          <a:avLst/>
          <a:gdLst/>
          <a:ahLst/>
          <a:cxnLst/>
          <a:rect l="0" t="0" r="0" b="0"/>
          <a:pathLst>
            <a:path>
              <a:moveTo>
                <a:pt x="3231924" y="4620030"/>
              </a:moveTo>
              <a:arcTo wR="2387233" hR="2387233" stAng="4156671" swAng="906273"/>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3F9F131-5D3F-41AD-BE28-735BB6C22CFC}">
      <dsp:nvSpPr>
        <dsp:cNvPr id="0" name=""/>
        <dsp:cNvSpPr/>
      </dsp:nvSpPr>
      <dsp:spPr>
        <a:xfrm>
          <a:off x="3253323" y="4305111"/>
          <a:ext cx="1787656" cy="913285"/>
        </a:xfrm>
        <a:prstGeom prst="roundRect">
          <a:avLst/>
        </a:prstGeom>
        <a:solidFill>
          <a:schemeClr val="accent2">
            <a:lumMod val="40000"/>
            <a:lumOff val="6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Became</a:t>
          </a:r>
        </a:p>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rootless</a:t>
          </a:r>
          <a:endParaRPr lang="en-US" sz="2800" kern="1200" dirty="0">
            <a:latin typeface="Times New Roman" panose="02020603050405020304" pitchFamily="18" charset="0"/>
            <a:cs typeface="Times New Roman" panose="02020603050405020304" pitchFamily="18" charset="0"/>
          </a:endParaRPr>
        </a:p>
      </dsp:txBody>
      <dsp:txXfrm>
        <a:off x="3297906" y="4349694"/>
        <a:ext cx="1698490" cy="824119"/>
      </dsp:txXfrm>
    </dsp:sp>
    <dsp:sp modelId="{4A67D132-5EF9-4DDF-AA83-B27A95A31C41}">
      <dsp:nvSpPr>
        <dsp:cNvPr id="0" name=""/>
        <dsp:cNvSpPr/>
      </dsp:nvSpPr>
      <dsp:spPr>
        <a:xfrm>
          <a:off x="882447" y="-409749"/>
          <a:ext cx="4774467" cy="4774467"/>
        </a:xfrm>
        <a:custGeom>
          <a:avLst/>
          <a:gdLst/>
          <a:ahLst/>
          <a:cxnLst/>
          <a:rect l="0" t="0" r="0" b="0"/>
          <a:pathLst>
            <a:path>
              <a:moveTo>
                <a:pt x="2206917" y="4767647"/>
              </a:moveTo>
              <a:arcTo wR="2387233" hR="2387233" stAng="5659913" swAng="714966"/>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09C4E28-F69A-4626-8689-A34E60A43B29}">
      <dsp:nvSpPr>
        <dsp:cNvPr id="0" name=""/>
        <dsp:cNvSpPr/>
      </dsp:nvSpPr>
      <dsp:spPr>
        <a:xfrm>
          <a:off x="1281767" y="3305884"/>
          <a:ext cx="1776342" cy="912185"/>
        </a:xfrm>
        <a:prstGeom prst="roundRect">
          <a:avLst/>
        </a:prstGeom>
        <a:solidFill>
          <a:schemeClr val="accent2">
            <a:lumMod val="40000"/>
            <a:lumOff val="6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Victim of</a:t>
          </a:r>
        </a:p>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diseases</a:t>
          </a:r>
          <a:endParaRPr lang="en-US" sz="2800" kern="1200" dirty="0">
            <a:latin typeface="Times New Roman" panose="02020603050405020304" pitchFamily="18" charset="0"/>
            <a:cs typeface="Times New Roman" panose="02020603050405020304" pitchFamily="18" charset="0"/>
          </a:endParaRPr>
        </a:p>
      </dsp:txBody>
      <dsp:txXfrm>
        <a:off x="1326296" y="3350413"/>
        <a:ext cx="1687284" cy="823127"/>
      </dsp:txXfrm>
    </dsp:sp>
    <dsp:sp modelId="{79A79046-DCCA-4B14-8BB6-DB64CDB8F3B5}">
      <dsp:nvSpPr>
        <dsp:cNvPr id="0" name=""/>
        <dsp:cNvSpPr/>
      </dsp:nvSpPr>
      <dsp:spPr>
        <a:xfrm>
          <a:off x="849388" y="-1125015"/>
          <a:ext cx="4774467" cy="4774467"/>
        </a:xfrm>
        <a:custGeom>
          <a:avLst/>
          <a:gdLst/>
          <a:ahLst/>
          <a:cxnLst/>
          <a:rect l="0" t="0" r="0" b="0"/>
          <a:pathLst>
            <a:path>
              <a:moveTo>
                <a:pt x="999447" y="4329638"/>
              </a:moveTo>
              <a:arcTo wR="2387233" hR="2387233" stAng="7532676" swAng="804699"/>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968132D-961D-4900-95D8-C5CCE488494D}">
      <dsp:nvSpPr>
        <dsp:cNvPr id="0" name=""/>
        <dsp:cNvSpPr/>
      </dsp:nvSpPr>
      <dsp:spPr>
        <a:xfrm>
          <a:off x="551576" y="2064557"/>
          <a:ext cx="1556603" cy="621650"/>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 </a:t>
          </a:r>
          <a:r>
            <a:rPr lang="en-US" sz="3200" kern="1200" dirty="0" smtClean="0">
              <a:latin typeface="Times New Roman" panose="02020603050405020304" pitchFamily="18" charset="0"/>
              <a:cs typeface="Times New Roman" panose="02020603050405020304" pitchFamily="18" charset="0"/>
            </a:rPr>
            <a:t>hunger</a:t>
          </a:r>
          <a:endParaRPr lang="en-US" sz="3200" kern="1200" dirty="0">
            <a:latin typeface="Times New Roman" panose="02020603050405020304" pitchFamily="18" charset="0"/>
            <a:cs typeface="Times New Roman" panose="02020603050405020304" pitchFamily="18" charset="0"/>
          </a:endParaRPr>
        </a:p>
      </dsp:txBody>
      <dsp:txXfrm>
        <a:off x="581922" y="2094903"/>
        <a:ext cx="1495911" cy="560958"/>
      </dsp:txXfrm>
    </dsp:sp>
    <dsp:sp modelId="{219E00DE-6700-429A-A7DF-C47BE465C769}">
      <dsp:nvSpPr>
        <dsp:cNvPr id="0" name=""/>
        <dsp:cNvSpPr/>
      </dsp:nvSpPr>
      <dsp:spPr>
        <a:xfrm>
          <a:off x="846544" y="1168186"/>
          <a:ext cx="4774467" cy="4774467"/>
        </a:xfrm>
        <a:custGeom>
          <a:avLst/>
          <a:gdLst/>
          <a:ahLst/>
          <a:cxnLst/>
          <a:rect l="0" t="0" r="0" b="0"/>
          <a:pathLst>
            <a:path>
              <a:moveTo>
                <a:pt x="680199" y="718426"/>
              </a:moveTo>
              <a:arcTo wR="2387233" hR="2387233" stAng="13461074" swAng="1045022"/>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9027306-DE57-4512-96F2-23801AD9C30D}">
      <dsp:nvSpPr>
        <dsp:cNvPr id="0" name=""/>
        <dsp:cNvSpPr/>
      </dsp:nvSpPr>
      <dsp:spPr>
        <a:xfrm>
          <a:off x="1719900" y="750188"/>
          <a:ext cx="1598569" cy="600147"/>
        </a:xfrm>
        <a:prstGeom prst="roundRect">
          <a:avLst/>
        </a:prstGeom>
        <a:solidFill>
          <a:schemeClr val="accent2">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Times New Roman" panose="02020603050405020304" pitchFamily="18" charset="0"/>
              <a:cs typeface="Times New Roman" panose="02020603050405020304" pitchFamily="18" charset="0"/>
            </a:rPr>
            <a:t>poverty</a:t>
          </a:r>
          <a:endParaRPr lang="en-US" sz="3200" kern="1200" dirty="0">
            <a:latin typeface="Times New Roman" panose="02020603050405020304" pitchFamily="18" charset="0"/>
            <a:cs typeface="Times New Roman" panose="02020603050405020304" pitchFamily="18" charset="0"/>
          </a:endParaRPr>
        </a:p>
      </dsp:txBody>
      <dsp:txXfrm>
        <a:off x="1749197" y="779485"/>
        <a:ext cx="1539975" cy="541553"/>
      </dsp:txXfrm>
    </dsp:sp>
    <dsp:sp modelId="{04161A0A-AE40-404D-BB6D-FED58ED136EF}">
      <dsp:nvSpPr>
        <dsp:cNvPr id="0" name=""/>
        <dsp:cNvSpPr/>
      </dsp:nvSpPr>
      <dsp:spPr>
        <a:xfrm>
          <a:off x="1256100" y="592934"/>
          <a:ext cx="4774467" cy="4774467"/>
        </a:xfrm>
        <a:custGeom>
          <a:avLst/>
          <a:gdLst/>
          <a:ahLst/>
          <a:cxnLst/>
          <a:rect l="0" t="0" r="0" b="0"/>
          <a:pathLst>
            <a:path>
              <a:moveTo>
                <a:pt x="1660039" y="113454"/>
              </a:moveTo>
              <a:arcTo wR="2387233" hR="2387233" stAng="15135890" swAng="574981"/>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gi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gi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8F4259-0B18-4A5C-A517-FC5E34E65DA8}" type="datetimeFigureOut">
              <a:rPr lang="en-US" smtClean="0"/>
              <a:t>4/24/2020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75A07A-FEC6-4CB1-9C93-76D57B75E854}" type="slidenum">
              <a:rPr lang="en-US" smtClean="0"/>
              <a:t>‹#›</a:t>
            </a:fld>
            <a:endParaRPr lang="en-US"/>
          </a:p>
        </p:txBody>
      </p:sp>
    </p:spTree>
    <p:extLst>
      <p:ext uri="{BB962C8B-B14F-4D97-AF65-F5344CB8AC3E}">
        <p14:creationId xmlns:p14="http://schemas.microsoft.com/office/powerpoint/2010/main" val="1564622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CF2CC45-6B04-47A7-B4E4-57F4597FD341}"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60073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CF2CC45-6B04-47A7-B4E4-57F4597FD341}"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414588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CF2CC45-6B04-47A7-B4E4-57F4597FD341}"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846138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smtClean="0"/>
              <a:t>Group work</a:t>
            </a:r>
          </a:p>
        </p:txBody>
      </p:sp>
      <p:sp>
        <p:nvSpPr>
          <p:cNvPr id="4" name="Slide Number Placeholder 3"/>
          <p:cNvSpPr>
            <a:spLocks noGrp="1"/>
          </p:cNvSpPr>
          <p:nvPr>
            <p:ph type="sldNum" sz="quarter" idx="10"/>
          </p:nvPr>
        </p:nvSpPr>
        <p:spPr/>
        <p:txBody>
          <a:bodyPr/>
          <a:lstStyle/>
          <a:p>
            <a:fld id="{54DDF1FC-63E7-4DF3-931A-39BB9C47931C}"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3014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946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5427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8098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67526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Frame 6"/>
          <p:cNvSpPr/>
          <p:nvPr userDrawn="1"/>
        </p:nvSpPr>
        <p:spPr>
          <a:xfrm>
            <a:off x="0" y="0"/>
            <a:ext cx="12115800" cy="6553200"/>
          </a:xfrm>
          <a:prstGeom prst="frame">
            <a:avLst>
              <a:gd name="adj1" fmla="val 1462"/>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userDrawn="1"/>
        </p:nvSpPr>
        <p:spPr>
          <a:xfrm>
            <a:off x="2552700" y="6414700"/>
            <a:ext cx="7010400" cy="276999"/>
          </a:xfrm>
          <a:prstGeom prst="rect">
            <a:avLst/>
          </a:prstGeom>
          <a:noFill/>
        </p:spPr>
        <p:txBody>
          <a:bodyPr wrap="square" rtlCol="0">
            <a:spAutoFit/>
          </a:bodyPr>
          <a:lstStyle/>
          <a:p>
            <a:r>
              <a:rPr lang="en-US" sz="1200" b="1" dirty="0" smtClean="0">
                <a:solidFill>
                  <a:srgbClr val="00B050"/>
                </a:solidFill>
              </a:rPr>
              <a:t>Manik Chandra Majumder # Senior Teacher # Gazirhat High School # Senbag # Noakhali # 01717155169 </a:t>
            </a:r>
            <a:endParaRPr lang="en-US" sz="1200" b="1" dirty="0">
              <a:solidFill>
                <a:srgbClr val="00B050"/>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300" y="6402949"/>
            <a:ext cx="152400" cy="203200"/>
          </a:xfrm>
          <a:prstGeom prst="rect">
            <a:avLst/>
          </a:prstGeom>
        </p:spPr>
      </p:pic>
    </p:spTree>
    <p:extLst>
      <p:ext uri="{BB962C8B-B14F-4D97-AF65-F5344CB8AC3E}">
        <p14:creationId xmlns:p14="http://schemas.microsoft.com/office/powerpoint/2010/main" val="3208900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453128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580288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8" name="Footer Placeholder 7"/>
          <p:cNvSpPr>
            <a:spLocks noGrp="1"/>
          </p:cNvSpPr>
          <p:nvPr>
            <p:ph type="ftr" sz="quarter" idx="11"/>
          </p:nvPr>
        </p:nvSpPr>
        <p:spPr/>
        <p:txBody>
          <a:bodyPr/>
          <a:lstStyle/>
          <a:p>
            <a:endParaRPr lang="en-US">
              <a:solidFill>
                <a:srgbClr val="073E87"/>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641947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4" name="Footer Placeholder 3"/>
          <p:cNvSpPr>
            <a:spLocks noGrp="1"/>
          </p:cNvSpPr>
          <p:nvPr>
            <p:ph type="ftr" sz="quarter" idx="11"/>
          </p:nvPr>
        </p:nvSpPr>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03913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rame 3"/>
          <p:cNvSpPr/>
          <p:nvPr userDrawn="1"/>
        </p:nvSpPr>
        <p:spPr>
          <a:xfrm>
            <a:off x="76200" y="75062"/>
            <a:ext cx="12192000" cy="6858000"/>
          </a:xfrm>
          <a:prstGeom prst="frame">
            <a:avLst>
              <a:gd name="adj1" fmla="val 1555"/>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2"/>
          <p:cNvSpPr txBox="1"/>
          <p:nvPr userDrawn="1"/>
        </p:nvSpPr>
        <p:spPr>
          <a:xfrm>
            <a:off x="2283524" y="6794562"/>
            <a:ext cx="67818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smtClean="0"/>
              <a:t>Manik Chandra Majumder # Senior Teacher # Gazirhat High School # Senbag # Noakhali # 01717155169</a:t>
            </a:r>
            <a:endParaRPr lang="en-US" sz="1200" b="1"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2093844" y="6794562"/>
            <a:ext cx="189680" cy="228600"/>
          </a:xfrm>
          <a:prstGeom prst="rect">
            <a:avLst/>
          </a:prstGeom>
        </p:spPr>
      </p:pic>
    </p:spTree>
    <p:extLst>
      <p:ext uri="{BB962C8B-B14F-4D97-AF65-F5344CB8AC3E}">
        <p14:creationId xmlns:p14="http://schemas.microsoft.com/office/powerpoint/2010/main" val="151087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950146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3409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3611012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7075958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srgbClr val="073E87"/>
                </a:solidFill>
              </a:rPr>
              <a:pPr/>
              <a:t>4/24/2020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4050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900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4406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17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354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9705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759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4858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4/24/2020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38961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3039403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fif"/><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8.xml"/><Relationship Id="rId5" Type="http://schemas.openxmlformats.org/officeDocument/2006/relationships/image" Target="../media/image29.jp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image" Target="../media/image32.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image" Target="../media/image17.gif"/><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9542"/>
          <a:stretch/>
        </p:blipFill>
        <p:spPr>
          <a:xfrm>
            <a:off x="646469" y="304800"/>
            <a:ext cx="10899058" cy="951271"/>
          </a:xfrm>
          <a:custGeom>
            <a:avLst/>
            <a:gdLst>
              <a:gd name="connsiteX0" fmla="*/ 7081795 w 11695471"/>
              <a:gd name="connsiteY0" fmla="*/ 903741 h 1131711"/>
              <a:gd name="connsiteX1" fmla="*/ 7014613 w 11695471"/>
              <a:gd name="connsiteY1" fmla="*/ 912201 h 1131711"/>
              <a:gd name="connsiteX2" fmla="*/ 6986247 w 11695471"/>
              <a:gd name="connsiteY2" fmla="*/ 954003 h 1131711"/>
              <a:gd name="connsiteX3" fmla="*/ 7015608 w 11695471"/>
              <a:gd name="connsiteY3" fmla="*/ 1000035 h 1131711"/>
              <a:gd name="connsiteX4" fmla="*/ 7126085 w 11695471"/>
              <a:gd name="connsiteY4" fmla="*/ 1020687 h 1131711"/>
              <a:gd name="connsiteX5" fmla="*/ 7234820 w 11695471"/>
              <a:gd name="connsiteY5" fmla="*/ 1002275 h 1131711"/>
              <a:gd name="connsiteX6" fmla="*/ 7274383 w 11695471"/>
              <a:gd name="connsiteY6" fmla="*/ 950520 h 1131711"/>
              <a:gd name="connsiteX7" fmla="*/ 7266918 w 11695471"/>
              <a:gd name="connsiteY7" fmla="*/ 929619 h 1131711"/>
              <a:gd name="connsiteX8" fmla="*/ 7226360 w 11695471"/>
              <a:gd name="connsiteY8" fmla="*/ 909215 h 1131711"/>
              <a:gd name="connsiteX9" fmla="*/ 7081795 w 11695471"/>
              <a:gd name="connsiteY9" fmla="*/ 903741 h 1131711"/>
              <a:gd name="connsiteX10" fmla="*/ 10451096 w 11695471"/>
              <a:gd name="connsiteY10" fmla="*/ 574301 h 1131711"/>
              <a:gd name="connsiteX11" fmla="*/ 10361520 w 11695471"/>
              <a:gd name="connsiteY11" fmla="*/ 649943 h 1131711"/>
              <a:gd name="connsiteX12" fmla="*/ 10342112 w 11695471"/>
              <a:gd name="connsiteY12" fmla="*/ 704186 h 1131711"/>
              <a:gd name="connsiteX13" fmla="*/ 10358534 w 11695471"/>
              <a:gd name="connsiteY13" fmla="*/ 744495 h 1131711"/>
              <a:gd name="connsiteX14" fmla="*/ 10393369 w 11695471"/>
              <a:gd name="connsiteY14" fmla="*/ 757931 h 1131711"/>
              <a:gd name="connsiteX15" fmla="*/ 10451096 w 11695471"/>
              <a:gd name="connsiteY15" fmla="*/ 730063 h 1131711"/>
              <a:gd name="connsiteX16" fmla="*/ 5110338 w 11695471"/>
              <a:gd name="connsiteY16" fmla="*/ 391168 h 1131711"/>
              <a:gd name="connsiteX17" fmla="*/ 5066794 w 11695471"/>
              <a:gd name="connsiteY17" fmla="*/ 410327 h 1131711"/>
              <a:gd name="connsiteX18" fmla="*/ 5042908 w 11695471"/>
              <a:gd name="connsiteY18" fmla="*/ 485969 h 1131711"/>
              <a:gd name="connsiteX19" fmla="*/ 5037185 w 11695471"/>
              <a:gd name="connsiteY19" fmla="*/ 642976 h 1131711"/>
              <a:gd name="connsiteX20" fmla="*/ 5044152 w 11695471"/>
              <a:gd name="connsiteY20" fmla="*/ 742504 h 1131711"/>
              <a:gd name="connsiteX21" fmla="*/ 5067541 w 11695471"/>
              <a:gd name="connsiteY21" fmla="*/ 796250 h 1131711"/>
              <a:gd name="connsiteX22" fmla="*/ 5108348 w 11695471"/>
              <a:gd name="connsiteY22" fmla="*/ 814663 h 1131711"/>
              <a:gd name="connsiteX23" fmla="*/ 5145671 w 11695471"/>
              <a:gd name="connsiteY23" fmla="*/ 802222 h 1131711"/>
              <a:gd name="connsiteX24" fmla="*/ 5171549 w 11695471"/>
              <a:gd name="connsiteY24" fmla="*/ 754945 h 1131711"/>
              <a:gd name="connsiteX25" fmla="*/ 5181501 w 11695471"/>
              <a:gd name="connsiteY25" fmla="*/ 563850 h 1131711"/>
              <a:gd name="connsiteX26" fmla="*/ 5172046 w 11695471"/>
              <a:gd name="connsiteY26" fmla="*/ 447650 h 1131711"/>
              <a:gd name="connsiteX27" fmla="*/ 5144178 w 11695471"/>
              <a:gd name="connsiteY27" fmla="*/ 401618 h 1131711"/>
              <a:gd name="connsiteX28" fmla="*/ 5110338 w 11695471"/>
              <a:gd name="connsiteY28" fmla="*/ 391168 h 1131711"/>
              <a:gd name="connsiteX29" fmla="*/ 2710038 w 11695471"/>
              <a:gd name="connsiteY29" fmla="*/ 391168 h 1131711"/>
              <a:gd name="connsiteX30" fmla="*/ 2666494 w 11695471"/>
              <a:gd name="connsiteY30" fmla="*/ 410327 h 1131711"/>
              <a:gd name="connsiteX31" fmla="*/ 2642608 w 11695471"/>
              <a:gd name="connsiteY31" fmla="*/ 485969 h 1131711"/>
              <a:gd name="connsiteX32" fmla="*/ 2636885 w 11695471"/>
              <a:gd name="connsiteY32" fmla="*/ 642976 h 1131711"/>
              <a:gd name="connsiteX33" fmla="*/ 2643852 w 11695471"/>
              <a:gd name="connsiteY33" fmla="*/ 742504 h 1131711"/>
              <a:gd name="connsiteX34" fmla="*/ 2667241 w 11695471"/>
              <a:gd name="connsiteY34" fmla="*/ 796250 h 1131711"/>
              <a:gd name="connsiteX35" fmla="*/ 2708048 w 11695471"/>
              <a:gd name="connsiteY35" fmla="*/ 814663 h 1131711"/>
              <a:gd name="connsiteX36" fmla="*/ 2745371 w 11695471"/>
              <a:gd name="connsiteY36" fmla="*/ 802222 h 1131711"/>
              <a:gd name="connsiteX37" fmla="*/ 2771249 w 11695471"/>
              <a:gd name="connsiteY37" fmla="*/ 754945 h 1131711"/>
              <a:gd name="connsiteX38" fmla="*/ 2781201 w 11695471"/>
              <a:gd name="connsiteY38" fmla="*/ 563850 h 1131711"/>
              <a:gd name="connsiteX39" fmla="*/ 2771746 w 11695471"/>
              <a:gd name="connsiteY39" fmla="*/ 447650 h 1131711"/>
              <a:gd name="connsiteX40" fmla="*/ 2743878 w 11695471"/>
              <a:gd name="connsiteY40" fmla="*/ 401618 h 1131711"/>
              <a:gd name="connsiteX41" fmla="*/ 2710038 w 11695471"/>
              <a:gd name="connsiteY41" fmla="*/ 391168 h 1131711"/>
              <a:gd name="connsiteX42" fmla="*/ 4058677 w 11695471"/>
              <a:gd name="connsiteY42" fmla="*/ 388182 h 1131711"/>
              <a:gd name="connsiteX43" fmla="*/ 4016377 w 11695471"/>
              <a:gd name="connsiteY43" fmla="*/ 413562 h 1131711"/>
              <a:gd name="connsiteX44" fmla="*/ 3987016 w 11695471"/>
              <a:gd name="connsiteY44" fmla="*/ 534987 h 1131711"/>
              <a:gd name="connsiteX45" fmla="*/ 3987016 w 11695471"/>
              <a:gd name="connsiteY45" fmla="*/ 552404 h 1131711"/>
              <a:gd name="connsiteX46" fmla="*/ 4122376 w 11695471"/>
              <a:gd name="connsiteY46" fmla="*/ 552404 h 1131711"/>
              <a:gd name="connsiteX47" fmla="*/ 4113667 w 11695471"/>
              <a:gd name="connsiteY47" fmla="*/ 442425 h 1131711"/>
              <a:gd name="connsiteX48" fmla="*/ 4086545 w 11695471"/>
              <a:gd name="connsiteY48" fmla="*/ 397139 h 1131711"/>
              <a:gd name="connsiteX49" fmla="*/ 4058677 w 11695471"/>
              <a:gd name="connsiteY49" fmla="*/ 388182 h 1131711"/>
              <a:gd name="connsiteX50" fmla="*/ 1515502 w 11695471"/>
              <a:gd name="connsiteY50" fmla="*/ 388182 h 1131711"/>
              <a:gd name="connsiteX51" fmla="*/ 1473202 w 11695471"/>
              <a:gd name="connsiteY51" fmla="*/ 413562 h 1131711"/>
              <a:gd name="connsiteX52" fmla="*/ 1443841 w 11695471"/>
              <a:gd name="connsiteY52" fmla="*/ 534987 h 1131711"/>
              <a:gd name="connsiteX53" fmla="*/ 1443841 w 11695471"/>
              <a:gd name="connsiteY53" fmla="*/ 552404 h 1131711"/>
              <a:gd name="connsiteX54" fmla="*/ 1579200 w 11695471"/>
              <a:gd name="connsiteY54" fmla="*/ 552404 h 1131711"/>
              <a:gd name="connsiteX55" fmla="*/ 1570492 w 11695471"/>
              <a:gd name="connsiteY55" fmla="*/ 442425 h 1131711"/>
              <a:gd name="connsiteX56" fmla="*/ 1543370 w 11695471"/>
              <a:gd name="connsiteY56" fmla="*/ 397139 h 1131711"/>
              <a:gd name="connsiteX57" fmla="*/ 1515502 w 11695471"/>
              <a:gd name="connsiteY57" fmla="*/ 388182 h 1131711"/>
              <a:gd name="connsiteX58" fmla="*/ 7111156 w 11695471"/>
              <a:gd name="connsiteY58" fmla="*/ 386689 h 1131711"/>
              <a:gd name="connsiteX59" fmla="*/ 7062387 w 11695471"/>
              <a:gd name="connsiteY59" fmla="*/ 415801 h 1131711"/>
              <a:gd name="connsiteX60" fmla="*/ 7042481 w 11695471"/>
              <a:gd name="connsiteY60" fmla="*/ 536480 h 1131711"/>
              <a:gd name="connsiteX61" fmla="*/ 7062138 w 11695471"/>
              <a:gd name="connsiteY61" fmla="*/ 638248 h 1131711"/>
              <a:gd name="connsiteX62" fmla="*/ 7108668 w 11695471"/>
              <a:gd name="connsiteY62" fmla="*/ 665867 h 1131711"/>
              <a:gd name="connsiteX63" fmla="*/ 7158432 w 11695471"/>
              <a:gd name="connsiteY63" fmla="*/ 638497 h 1131711"/>
              <a:gd name="connsiteX64" fmla="*/ 7178338 w 11695471"/>
              <a:gd name="connsiteY64" fmla="*/ 532001 h 1131711"/>
              <a:gd name="connsiteX65" fmla="*/ 7155944 w 11695471"/>
              <a:gd name="connsiteY65" fmla="*/ 410576 h 1131711"/>
              <a:gd name="connsiteX66" fmla="*/ 7111156 w 11695471"/>
              <a:gd name="connsiteY66" fmla="*/ 386689 h 1131711"/>
              <a:gd name="connsiteX67" fmla="*/ 7685325 w 11695471"/>
              <a:gd name="connsiteY67" fmla="*/ 369769 h 1131711"/>
              <a:gd name="connsiteX68" fmla="*/ 7880402 w 11695471"/>
              <a:gd name="connsiteY68" fmla="*/ 369769 h 1131711"/>
              <a:gd name="connsiteX69" fmla="*/ 7880402 w 11695471"/>
              <a:gd name="connsiteY69" fmla="*/ 738523 h 1131711"/>
              <a:gd name="connsiteX70" fmla="*/ 7891848 w 11695471"/>
              <a:gd name="connsiteY70" fmla="*/ 801475 h 1131711"/>
              <a:gd name="connsiteX71" fmla="*/ 7936636 w 11695471"/>
              <a:gd name="connsiteY71" fmla="*/ 817151 h 1131711"/>
              <a:gd name="connsiteX72" fmla="*/ 7936636 w 11695471"/>
              <a:gd name="connsiteY72" fmla="*/ 835066 h 1131711"/>
              <a:gd name="connsiteX73" fmla="*/ 7685325 w 11695471"/>
              <a:gd name="connsiteY73" fmla="*/ 835066 h 1131711"/>
              <a:gd name="connsiteX74" fmla="*/ 7685325 w 11695471"/>
              <a:gd name="connsiteY74" fmla="*/ 817151 h 1131711"/>
              <a:gd name="connsiteX75" fmla="*/ 7731109 w 11695471"/>
              <a:gd name="connsiteY75" fmla="*/ 799236 h 1131711"/>
              <a:gd name="connsiteX76" fmla="*/ 7741061 w 11695471"/>
              <a:gd name="connsiteY76" fmla="*/ 738523 h 1131711"/>
              <a:gd name="connsiteX77" fmla="*/ 7741061 w 11695471"/>
              <a:gd name="connsiteY77" fmla="*/ 466810 h 1131711"/>
              <a:gd name="connsiteX78" fmla="*/ 7729616 w 11695471"/>
              <a:gd name="connsiteY78" fmla="*/ 403858 h 1131711"/>
              <a:gd name="connsiteX79" fmla="*/ 7685325 w 11695471"/>
              <a:gd name="connsiteY79" fmla="*/ 388182 h 1131711"/>
              <a:gd name="connsiteX80" fmla="*/ 11259000 w 11695471"/>
              <a:gd name="connsiteY80" fmla="*/ 355835 h 1131711"/>
              <a:gd name="connsiteX81" fmla="*/ 11332154 w 11695471"/>
              <a:gd name="connsiteY81" fmla="*/ 374248 h 1131711"/>
              <a:gd name="connsiteX82" fmla="*/ 11354050 w 11695471"/>
              <a:gd name="connsiteY82" fmla="*/ 381712 h 1131711"/>
              <a:gd name="connsiteX83" fmla="*/ 11368482 w 11695471"/>
              <a:gd name="connsiteY83" fmla="*/ 377980 h 1131711"/>
              <a:gd name="connsiteX84" fmla="*/ 11385899 w 11695471"/>
              <a:gd name="connsiteY84" fmla="*/ 356830 h 1131711"/>
              <a:gd name="connsiteX85" fmla="*/ 11402819 w 11695471"/>
              <a:gd name="connsiteY85" fmla="*/ 356830 h 1131711"/>
              <a:gd name="connsiteX86" fmla="*/ 11410284 w 11695471"/>
              <a:gd name="connsiteY86" fmla="*/ 515579 h 1131711"/>
              <a:gd name="connsiteX87" fmla="*/ 11393364 w 11695471"/>
              <a:gd name="connsiteY87" fmla="*/ 515579 h 1131711"/>
              <a:gd name="connsiteX88" fmla="*/ 11330412 w 11695471"/>
              <a:gd name="connsiteY88" fmla="*/ 419036 h 1131711"/>
              <a:gd name="connsiteX89" fmla="*/ 11265469 w 11695471"/>
              <a:gd name="connsiteY89" fmla="*/ 393158 h 1131711"/>
              <a:gd name="connsiteX90" fmla="*/ 11230634 w 11695471"/>
              <a:gd name="connsiteY90" fmla="*/ 406843 h 1131711"/>
              <a:gd name="connsiteX91" fmla="*/ 11216203 w 11695471"/>
              <a:gd name="connsiteY91" fmla="*/ 438444 h 1131711"/>
              <a:gd name="connsiteX92" fmla="*/ 11226155 w 11695471"/>
              <a:gd name="connsiteY92" fmla="*/ 464321 h 1131711"/>
              <a:gd name="connsiteX93" fmla="*/ 11315234 w 11695471"/>
              <a:gd name="connsiteY93" fmla="*/ 534240 h 1131711"/>
              <a:gd name="connsiteX94" fmla="*/ 11411528 w 11695471"/>
              <a:gd name="connsiteY94" fmla="*/ 618342 h 1131711"/>
              <a:gd name="connsiteX95" fmla="*/ 11434668 w 11695471"/>
              <a:gd name="connsiteY95" fmla="*/ 695726 h 1131711"/>
              <a:gd name="connsiteX96" fmla="*/ 11415260 w 11695471"/>
              <a:gd name="connsiteY96" fmla="*/ 771865 h 1131711"/>
              <a:gd name="connsiteX97" fmla="*/ 11360519 w 11695471"/>
              <a:gd name="connsiteY97" fmla="*/ 829094 h 1131711"/>
              <a:gd name="connsiteX98" fmla="*/ 11282389 w 11695471"/>
              <a:gd name="connsiteY98" fmla="*/ 849000 h 1131711"/>
              <a:gd name="connsiteX99" fmla="*/ 11193311 w 11695471"/>
              <a:gd name="connsiteY99" fmla="*/ 828099 h 1131711"/>
              <a:gd name="connsiteX100" fmla="*/ 11172908 w 11695471"/>
              <a:gd name="connsiteY100" fmla="*/ 822625 h 1131711"/>
              <a:gd name="connsiteX101" fmla="*/ 11145537 w 11695471"/>
              <a:gd name="connsiteY101" fmla="*/ 847507 h 1131711"/>
              <a:gd name="connsiteX102" fmla="*/ 11129115 w 11695471"/>
              <a:gd name="connsiteY102" fmla="*/ 847507 h 1131711"/>
              <a:gd name="connsiteX103" fmla="*/ 11121153 w 11695471"/>
              <a:gd name="connsiteY103" fmla="*/ 680299 h 1131711"/>
              <a:gd name="connsiteX104" fmla="*/ 11138072 w 11695471"/>
              <a:gd name="connsiteY104" fmla="*/ 680299 h 1131711"/>
              <a:gd name="connsiteX105" fmla="*/ 11199532 w 11695471"/>
              <a:gd name="connsiteY105" fmla="*/ 778832 h 1131711"/>
              <a:gd name="connsiteX106" fmla="*/ 11273432 w 11695471"/>
              <a:gd name="connsiteY106" fmla="*/ 811677 h 1131711"/>
              <a:gd name="connsiteX107" fmla="*/ 11312497 w 11695471"/>
              <a:gd name="connsiteY107" fmla="*/ 796996 h 1131711"/>
              <a:gd name="connsiteX108" fmla="*/ 11327675 w 11695471"/>
              <a:gd name="connsiteY108" fmla="*/ 761415 h 1131711"/>
              <a:gd name="connsiteX109" fmla="*/ 11312746 w 11695471"/>
              <a:gd name="connsiteY109" fmla="*/ 720110 h 1131711"/>
              <a:gd name="connsiteX110" fmla="*/ 11246061 w 11695471"/>
              <a:gd name="connsiteY110" fmla="*/ 667360 h 1131711"/>
              <a:gd name="connsiteX111" fmla="*/ 11147528 w 11695471"/>
              <a:gd name="connsiteY111" fmla="*/ 586742 h 1131711"/>
              <a:gd name="connsiteX112" fmla="*/ 11114683 w 11695471"/>
              <a:gd name="connsiteY112" fmla="*/ 496668 h 1131711"/>
              <a:gd name="connsiteX113" fmla="*/ 11151758 w 11695471"/>
              <a:gd name="connsiteY113" fmla="*/ 399379 h 1131711"/>
              <a:gd name="connsiteX114" fmla="*/ 11259000 w 11695471"/>
              <a:gd name="connsiteY114" fmla="*/ 355835 h 1131711"/>
              <a:gd name="connsiteX115" fmla="*/ 10858950 w 11695471"/>
              <a:gd name="connsiteY115" fmla="*/ 355835 h 1131711"/>
              <a:gd name="connsiteX116" fmla="*/ 10932104 w 11695471"/>
              <a:gd name="connsiteY116" fmla="*/ 374248 h 1131711"/>
              <a:gd name="connsiteX117" fmla="*/ 10954000 w 11695471"/>
              <a:gd name="connsiteY117" fmla="*/ 381712 h 1131711"/>
              <a:gd name="connsiteX118" fmla="*/ 10968432 w 11695471"/>
              <a:gd name="connsiteY118" fmla="*/ 377980 h 1131711"/>
              <a:gd name="connsiteX119" fmla="*/ 10985849 w 11695471"/>
              <a:gd name="connsiteY119" fmla="*/ 356830 h 1131711"/>
              <a:gd name="connsiteX120" fmla="*/ 11002769 w 11695471"/>
              <a:gd name="connsiteY120" fmla="*/ 356830 h 1131711"/>
              <a:gd name="connsiteX121" fmla="*/ 11010234 w 11695471"/>
              <a:gd name="connsiteY121" fmla="*/ 515579 h 1131711"/>
              <a:gd name="connsiteX122" fmla="*/ 10993314 w 11695471"/>
              <a:gd name="connsiteY122" fmla="*/ 515579 h 1131711"/>
              <a:gd name="connsiteX123" fmla="*/ 10930362 w 11695471"/>
              <a:gd name="connsiteY123" fmla="*/ 419036 h 1131711"/>
              <a:gd name="connsiteX124" fmla="*/ 10865419 w 11695471"/>
              <a:gd name="connsiteY124" fmla="*/ 393158 h 1131711"/>
              <a:gd name="connsiteX125" fmla="*/ 10830584 w 11695471"/>
              <a:gd name="connsiteY125" fmla="*/ 406843 h 1131711"/>
              <a:gd name="connsiteX126" fmla="*/ 10816153 w 11695471"/>
              <a:gd name="connsiteY126" fmla="*/ 438444 h 1131711"/>
              <a:gd name="connsiteX127" fmla="*/ 10826105 w 11695471"/>
              <a:gd name="connsiteY127" fmla="*/ 464321 h 1131711"/>
              <a:gd name="connsiteX128" fmla="*/ 10915184 w 11695471"/>
              <a:gd name="connsiteY128" fmla="*/ 534240 h 1131711"/>
              <a:gd name="connsiteX129" fmla="*/ 11011478 w 11695471"/>
              <a:gd name="connsiteY129" fmla="*/ 618342 h 1131711"/>
              <a:gd name="connsiteX130" fmla="*/ 11034618 w 11695471"/>
              <a:gd name="connsiteY130" fmla="*/ 695726 h 1131711"/>
              <a:gd name="connsiteX131" fmla="*/ 11015210 w 11695471"/>
              <a:gd name="connsiteY131" fmla="*/ 771865 h 1131711"/>
              <a:gd name="connsiteX132" fmla="*/ 10960469 w 11695471"/>
              <a:gd name="connsiteY132" fmla="*/ 829094 h 1131711"/>
              <a:gd name="connsiteX133" fmla="*/ 10882339 w 11695471"/>
              <a:gd name="connsiteY133" fmla="*/ 849000 h 1131711"/>
              <a:gd name="connsiteX134" fmla="*/ 10793261 w 11695471"/>
              <a:gd name="connsiteY134" fmla="*/ 828099 h 1131711"/>
              <a:gd name="connsiteX135" fmla="*/ 10772858 w 11695471"/>
              <a:gd name="connsiteY135" fmla="*/ 822625 h 1131711"/>
              <a:gd name="connsiteX136" fmla="*/ 10745487 w 11695471"/>
              <a:gd name="connsiteY136" fmla="*/ 847507 h 1131711"/>
              <a:gd name="connsiteX137" fmla="*/ 10729065 w 11695471"/>
              <a:gd name="connsiteY137" fmla="*/ 847507 h 1131711"/>
              <a:gd name="connsiteX138" fmla="*/ 10721103 w 11695471"/>
              <a:gd name="connsiteY138" fmla="*/ 680299 h 1131711"/>
              <a:gd name="connsiteX139" fmla="*/ 10738022 w 11695471"/>
              <a:gd name="connsiteY139" fmla="*/ 680299 h 1131711"/>
              <a:gd name="connsiteX140" fmla="*/ 10799482 w 11695471"/>
              <a:gd name="connsiteY140" fmla="*/ 778832 h 1131711"/>
              <a:gd name="connsiteX141" fmla="*/ 10873382 w 11695471"/>
              <a:gd name="connsiteY141" fmla="*/ 811677 h 1131711"/>
              <a:gd name="connsiteX142" fmla="*/ 10912447 w 11695471"/>
              <a:gd name="connsiteY142" fmla="*/ 796996 h 1131711"/>
              <a:gd name="connsiteX143" fmla="*/ 10927625 w 11695471"/>
              <a:gd name="connsiteY143" fmla="*/ 761415 h 1131711"/>
              <a:gd name="connsiteX144" fmla="*/ 10912696 w 11695471"/>
              <a:gd name="connsiteY144" fmla="*/ 720110 h 1131711"/>
              <a:gd name="connsiteX145" fmla="*/ 10846011 w 11695471"/>
              <a:gd name="connsiteY145" fmla="*/ 667360 h 1131711"/>
              <a:gd name="connsiteX146" fmla="*/ 10747478 w 11695471"/>
              <a:gd name="connsiteY146" fmla="*/ 586742 h 1131711"/>
              <a:gd name="connsiteX147" fmla="*/ 10714633 w 11695471"/>
              <a:gd name="connsiteY147" fmla="*/ 496668 h 1131711"/>
              <a:gd name="connsiteX148" fmla="*/ 10751708 w 11695471"/>
              <a:gd name="connsiteY148" fmla="*/ 399379 h 1131711"/>
              <a:gd name="connsiteX149" fmla="*/ 10858950 w 11695471"/>
              <a:gd name="connsiteY149" fmla="*/ 355835 h 1131711"/>
              <a:gd name="connsiteX150" fmla="*/ 10428204 w 11695471"/>
              <a:gd name="connsiteY150" fmla="*/ 355835 h 1131711"/>
              <a:gd name="connsiteX151" fmla="*/ 10532958 w 11695471"/>
              <a:gd name="connsiteY151" fmla="*/ 383952 h 1131711"/>
              <a:gd name="connsiteX152" fmla="*/ 10582971 w 11695471"/>
              <a:gd name="connsiteY152" fmla="*/ 444913 h 1131711"/>
              <a:gd name="connsiteX153" fmla="*/ 10589938 w 11695471"/>
              <a:gd name="connsiteY153" fmla="*/ 540959 h 1131711"/>
              <a:gd name="connsiteX154" fmla="*/ 10589938 w 11695471"/>
              <a:gd name="connsiteY154" fmla="*/ 721603 h 1131711"/>
              <a:gd name="connsiteX155" fmla="*/ 10592427 w 11695471"/>
              <a:gd name="connsiteY155" fmla="*/ 761664 h 1131711"/>
              <a:gd name="connsiteX156" fmla="*/ 10599891 w 11695471"/>
              <a:gd name="connsiteY156" fmla="*/ 773856 h 1131711"/>
              <a:gd name="connsiteX157" fmla="*/ 10611337 w 11695471"/>
              <a:gd name="connsiteY157" fmla="*/ 777837 h 1131711"/>
              <a:gd name="connsiteX158" fmla="*/ 10637712 w 11695471"/>
              <a:gd name="connsiteY158" fmla="*/ 759424 h 1131711"/>
              <a:gd name="connsiteX159" fmla="*/ 10652642 w 11695471"/>
              <a:gd name="connsiteY159" fmla="*/ 771368 h 1131711"/>
              <a:gd name="connsiteX160" fmla="*/ 10601135 w 11695471"/>
              <a:gd name="connsiteY160" fmla="*/ 824864 h 1131711"/>
              <a:gd name="connsiteX161" fmla="*/ 10540672 w 11695471"/>
              <a:gd name="connsiteY161" fmla="*/ 841536 h 1131711"/>
              <a:gd name="connsiteX162" fmla="*/ 10478466 w 11695471"/>
              <a:gd name="connsiteY162" fmla="*/ 822874 h 1131711"/>
              <a:gd name="connsiteX163" fmla="*/ 10451096 w 11695471"/>
              <a:gd name="connsiteY163" fmla="*/ 766391 h 1131711"/>
              <a:gd name="connsiteX164" fmla="*/ 10298319 w 11695471"/>
              <a:gd name="connsiteY164" fmla="*/ 841536 h 1131711"/>
              <a:gd name="connsiteX165" fmla="*/ 10232132 w 11695471"/>
              <a:gd name="connsiteY165" fmla="*/ 815409 h 1131711"/>
              <a:gd name="connsiteX166" fmla="*/ 10205757 w 11695471"/>
              <a:gd name="connsiteY166" fmla="*/ 749969 h 1131711"/>
              <a:gd name="connsiteX167" fmla="*/ 10251541 w 11695471"/>
              <a:gd name="connsiteY167" fmla="*/ 654173 h 1131711"/>
              <a:gd name="connsiteX168" fmla="*/ 10451096 w 11695471"/>
              <a:gd name="connsiteY168" fmla="*/ 540959 h 1131711"/>
              <a:gd name="connsiteX169" fmla="*/ 10451096 w 11695471"/>
              <a:gd name="connsiteY169" fmla="*/ 494180 h 1131711"/>
              <a:gd name="connsiteX170" fmla="*/ 10445373 w 11695471"/>
              <a:gd name="connsiteY170" fmla="*/ 427744 h 1131711"/>
              <a:gd name="connsiteX171" fmla="*/ 10423725 w 11695471"/>
              <a:gd name="connsiteY171" fmla="*/ 403858 h 1131711"/>
              <a:gd name="connsiteX172" fmla="*/ 10387895 w 11695471"/>
              <a:gd name="connsiteY172" fmla="*/ 393656 h 1131711"/>
              <a:gd name="connsiteX173" fmla="*/ 10334647 w 11695471"/>
              <a:gd name="connsiteY173" fmla="*/ 408087 h 1131711"/>
              <a:gd name="connsiteX174" fmla="*/ 10321708 w 11695471"/>
              <a:gd name="connsiteY174" fmla="*/ 428989 h 1131711"/>
              <a:gd name="connsiteX175" fmla="*/ 10335642 w 11695471"/>
              <a:gd name="connsiteY175" fmla="*/ 454866 h 1131711"/>
              <a:gd name="connsiteX176" fmla="*/ 10354553 w 11695471"/>
              <a:gd name="connsiteY176" fmla="*/ 496171 h 1131711"/>
              <a:gd name="connsiteX177" fmla="*/ 10336389 w 11695471"/>
              <a:gd name="connsiteY177" fmla="*/ 537724 h 1131711"/>
              <a:gd name="connsiteX178" fmla="*/ 10288864 w 11695471"/>
              <a:gd name="connsiteY178" fmla="*/ 554893 h 1131711"/>
              <a:gd name="connsiteX179" fmla="*/ 10236362 w 11695471"/>
              <a:gd name="connsiteY179" fmla="*/ 535982 h 1131711"/>
              <a:gd name="connsiteX180" fmla="*/ 10215213 w 11695471"/>
              <a:gd name="connsiteY180" fmla="*/ 491692 h 1131711"/>
              <a:gd name="connsiteX181" fmla="*/ 10243578 w 11695471"/>
              <a:gd name="connsiteY181" fmla="*/ 423266 h 1131711"/>
              <a:gd name="connsiteX182" fmla="*/ 10322704 w 11695471"/>
              <a:gd name="connsiteY182" fmla="*/ 373252 h 1131711"/>
              <a:gd name="connsiteX183" fmla="*/ 10428204 w 11695471"/>
              <a:gd name="connsiteY183" fmla="*/ 355835 h 1131711"/>
              <a:gd name="connsiteX184" fmla="*/ 8134800 w 11695471"/>
              <a:gd name="connsiteY184" fmla="*/ 355835 h 1131711"/>
              <a:gd name="connsiteX185" fmla="*/ 8207953 w 11695471"/>
              <a:gd name="connsiteY185" fmla="*/ 374248 h 1131711"/>
              <a:gd name="connsiteX186" fmla="*/ 8229850 w 11695471"/>
              <a:gd name="connsiteY186" fmla="*/ 381712 h 1131711"/>
              <a:gd name="connsiteX187" fmla="*/ 8244281 w 11695471"/>
              <a:gd name="connsiteY187" fmla="*/ 377980 h 1131711"/>
              <a:gd name="connsiteX188" fmla="*/ 8261699 w 11695471"/>
              <a:gd name="connsiteY188" fmla="*/ 356830 h 1131711"/>
              <a:gd name="connsiteX189" fmla="*/ 8278619 w 11695471"/>
              <a:gd name="connsiteY189" fmla="*/ 356830 h 1131711"/>
              <a:gd name="connsiteX190" fmla="*/ 8286084 w 11695471"/>
              <a:gd name="connsiteY190" fmla="*/ 515579 h 1131711"/>
              <a:gd name="connsiteX191" fmla="*/ 8269164 w 11695471"/>
              <a:gd name="connsiteY191" fmla="*/ 515579 h 1131711"/>
              <a:gd name="connsiteX192" fmla="*/ 8206212 w 11695471"/>
              <a:gd name="connsiteY192" fmla="*/ 419036 h 1131711"/>
              <a:gd name="connsiteX193" fmla="*/ 8141270 w 11695471"/>
              <a:gd name="connsiteY193" fmla="*/ 393158 h 1131711"/>
              <a:gd name="connsiteX194" fmla="*/ 8106435 w 11695471"/>
              <a:gd name="connsiteY194" fmla="*/ 406843 h 1131711"/>
              <a:gd name="connsiteX195" fmla="*/ 8092003 w 11695471"/>
              <a:gd name="connsiteY195" fmla="*/ 438444 h 1131711"/>
              <a:gd name="connsiteX196" fmla="*/ 8101956 w 11695471"/>
              <a:gd name="connsiteY196" fmla="*/ 464321 h 1131711"/>
              <a:gd name="connsiteX197" fmla="*/ 8191034 w 11695471"/>
              <a:gd name="connsiteY197" fmla="*/ 534240 h 1131711"/>
              <a:gd name="connsiteX198" fmla="*/ 8287328 w 11695471"/>
              <a:gd name="connsiteY198" fmla="*/ 618342 h 1131711"/>
              <a:gd name="connsiteX199" fmla="*/ 8310469 w 11695471"/>
              <a:gd name="connsiteY199" fmla="*/ 695726 h 1131711"/>
              <a:gd name="connsiteX200" fmla="*/ 8291060 w 11695471"/>
              <a:gd name="connsiteY200" fmla="*/ 771865 h 1131711"/>
              <a:gd name="connsiteX201" fmla="*/ 8236319 w 11695471"/>
              <a:gd name="connsiteY201" fmla="*/ 829094 h 1131711"/>
              <a:gd name="connsiteX202" fmla="*/ 8158189 w 11695471"/>
              <a:gd name="connsiteY202" fmla="*/ 849000 h 1131711"/>
              <a:gd name="connsiteX203" fmla="*/ 8069111 w 11695471"/>
              <a:gd name="connsiteY203" fmla="*/ 828099 h 1131711"/>
              <a:gd name="connsiteX204" fmla="*/ 8048708 w 11695471"/>
              <a:gd name="connsiteY204" fmla="*/ 822625 h 1131711"/>
              <a:gd name="connsiteX205" fmla="*/ 8021337 w 11695471"/>
              <a:gd name="connsiteY205" fmla="*/ 847507 h 1131711"/>
              <a:gd name="connsiteX206" fmla="*/ 8004915 w 11695471"/>
              <a:gd name="connsiteY206" fmla="*/ 847507 h 1131711"/>
              <a:gd name="connsiteX207" fmla="*/ 7996953 w 11695471"/>
              <a:gd name="connsiteY207" fmla="*/ 680299 h 1131711"/>
              <a:gd name="connsiteX208" fmla="*/ 8013873 w 11695471"/>
              <a:gd name="connsiteY208" fmla="*/ 680299 h 1131711"/>
              <a:gd name="connsiteX209" fmla="*/ 8075332 w 11695471"/>
              <a:gd name="connsiteY209" fmla="*/ 778832 h 1131711"/>
              <a:gd name="connsiteX210" fmla="*/ 8149232 w 11695471"/>
              <a:gd name="connsiteY210" fmla="*/ 811677 h 1131711"/>
              <a:gd name="connsiteX211" fmla="*/ 8188297 w 11695471"/>
              <a:gd name="connsiteY211" fmla="*/ 796996 h 1131711"/>
              <a:gd name="connsiteX212" fmla="*/ 8203475 w 11695471"/>
              <a:gd name="connsiteY212" fmla="*/ 761415 h 1131711"/>
              <a:gd name="connsiteX213" fmla="*/ 8188546 w 11695471"/>
              <a:gd name="connsiteY213" fmla="*/ 720110 h 1131711"/>
              <a:gd name="connsiteX214" fmla="*/ 8121861 w 11695471"/>
              <a:gd name="connsiteY214" fmla="*/ 667360 h 1131711"/>
              <a:gd name="connsiteX215" fmla="*/ 8023328 w 11695471"/>
              <a:gd name="connsiteY215" fmla="*/ 586742 h 1131711"/>
              <a:gd name="connsiteX216" fmla="*/ 7990483 w 11695471"/>
              <a:gd name="connsiteY216" fmla="*/ 496668 h 1131711"/>
              <a:gd name="connsiteX217" fmla="*/ 8027558 w 11695471"/>
              <a:gd name="connsiteY217" fmla="*/ 399379 h 1131711"/>
              <a:gd name="connsiteX218" fmla="*/ 8134800 w 11695471"/>
              <a:gd name="connsiteY218" fmla="*/ 355835 h 1131711"/>
              <a:gd name="connsiteX219" fmla="*/ 7101700 w 11695471"/>
              <a:gd name="connsiteY219" fmla="*/ 355835 h 1131711"/>
              <a:gd name="connsiteX220" fmla="*/ 7197248 w 11695471"/>
              <a:gd name="connsiteY220" fmla="*/ 375243 h 1131711"/>
              <a:gd name="connsiteX221" fmla="*/ 7354006 w 11695471"/>
              <a:gd name="connsiteY221" fmla="*/ 375243 h 1131711"/>
              <a:gd name="connsiteX222" fmla="*/ 7354006 w 11695471"/>
              <a:gd name="connsiteY222" fmla="*/ 429984 h 1131711"/>
              <a:gd name="connsiteX223" fmla="*/ 7264928 w 11695471"/>
              <a:gd name="connsiteY223" fmla="*/ 429984 h 1131711"/>
              <a:gd name="connsiteX224" fmla="*/ 7298768 w 11695471"/>
              <a:gd name="connsiteY224" fmla="*/ 474274 h 1131711"/>
              <a:gd name="connsiteX225" fmla="*/ 7310711 w 11695471"/>
              <a:gd name="connsiteY225" fmla="*/ 530508 h 1131711"/>
              <a:gd name="connsiteX226" fmla="*/ 7283092 w 11695471"/>
              <a:gd name="connsiteY226" fmla="*/ 616849 h 1131711"/>
              <a:gd name="connsiteX227" fmla="*/ 7207947 w 11695471"/>
              <a:gd name="connsiteY227" fmla="*/ 674078 h 1131711"/>
              <a:gd name="connsiteX228" fmla="*/ 7123597 w 11695471"/>
              <a:gd name="connsiteY228" fmla="*/ 694731 h 1131711"/>
              <a:gd name="connsiteX229" fmla="*/ 7063880 w 11695471"/>
              <a:gd name="connsiteY229" fmla="*/ 692242 h 1131711"/>
              <a:gd name="connsiteX230" fmla="*/ 7026307 w 11695471"/>
              <a:gd name="connsiteY230" fmla="*/ 706923 h 1131711"/>
              <a:gd name="connsiteX231" fmla="*/ 7011129 w 11695471"/>
              <a:gd name="connsiteY231" fmla="*/ 742007 h 1131711"/>
              <a:gd name="connsiteX232" fmla="*/ 7024814 w 11695471"/>
              <a:gd name="connsiteY232" fmla="*/ 771368 h 1131711"/>
              <a:gd name="connsiteX233" fmla="*/ 7069354 w 11695471"/>
              <a:gd name="connsiteY233" fmla="*/ 782814 h 1131711"/>
              <a:gd name="connsiteX234" fmla="*/ 7155446 w 11695471"/>
              <a:gd name="connsiteY234" fmla="*/ 781818 h 1131711"/>
              <a:gd name="connsiteX235" fmla="*/ 7299265 w 11695471"/>
              <a:gd name="connsiteY235" fmla="*/ 804710 h 1131711"/>
              <a:gd name="connsiteX236" fmla="*/ 7355499 w 11695471"/>
              <a:gd name="connsiteY236" fmla="*/ 902746 h 1131711"/>
              <a:gd name="connsiteX237" fmla="*/ 7329621 w 11695471"/>
              <a:gd name="connsiteY237" fmla="*/ 979632 h 1131711"/>
              <a:gd name="connsiteX238" fmla="*/ 7261444 w 11695471"/>
              <a:gd name="connsiteY238" fmla="*/ 1030640 h 1131711"/>
              <a:gd name="connsiteX239" fmla="*/ 7113644 w 11695471"/>
              <a:gd name="connsiteY239" fmla="*/ 1055025 h 1131711"/>
              <a:gd name="connsiteX240" fmla="*/ 6999186 w 11695471"/>
              <a:gd name="connsiteY240" fmla="*/ 1042833 h 1131711"/>
              <a:gd name="connsiteX241" fmla="*/ 6925037 w 11695471"/>
              <a:gd name="connsiteY241" fmla="*/ 1008993 h 1131711"/>
              <a:gd name="connsiteX242" fmla="*/ 6902643 w 11695471"/>
              <a:gd name="connsiteY242" fmla="*/ 963458 h 1131711"/>
              <a:gd name="connsiteX243" fmla="*/ 6919812 w 11695471"/>
              <a:gd name="connsiteY243" fmla="*/ 922403 h 1131711"/>
              <a:gd name="connsiteX244" fmla="*/ 6983759 w 11695471"/>
              <a:gd name="connsiteY244" fmla="*/ 891798 h 1131711"/>
              <a:gd name="connsiteX245" fmla="*/ 6919065 w 11695471"/>
              <a:gd name="connsiteY245" fmla="*/ 803217 h 1131711"/>
              <a:gd name="connsiteX246" fmla="*/ 6945440 w 11695471"/>
              <a:gd name="connsiteY246" fmla="*/ 736533 h 1131711"/>
              <a:gd name="connsiteX247" fmla="*/ 7029044 w 11695471"/>
              <a:gd name="connsiteY247" fmla="*/ 680299 h 1131711"/>
              <a:gd name="connsiteX248" fmla="*/ 6932502 w 11695471"/>
              <a:gd name="connsiteY248" fmla="*/ 616103 h 1131711"/>
              <a:gd name="connsiteX249" fmla="*/ 6902643 w 11695471"/>
              <a:gd name="connsiteY249" fmla="*/ 524039 h 1131711"/>
              <a:gd name="connsiteX250" fmla="*/ 6958379 w 11695471"/>
              <a:gd name="connsiteY250" fmla="*/ 405848 h 1131711"/>
              <a:gd name="connsiteX251" fmla="*/ 7101700 w 11695471"/>
              <a:gd name="connsiteY251" fmla="*/ 355835 h 1131711"/>
              <a:gd name="connsiteX252" fmla="*/ 6656602 w 11695471"/>
              <a:gd name="connsiteY252" fmla="*/ 355835 h 1131711"/>
              <a:gd name="connsiteX253" fmla="*/ 6731746 w 11695471"/>
              <a:gd name="connsiteY253" fmla="*/ 380966 h 1131711"/>
              <a:gd name="connsiteX254" fmla="*/ 6771558 w 11695471"/>
              <a:gd name="connsiteY254" fmla="*/ 443420 h 1131711"/>
              <a:gd name="connsiteX255" fmla="*/ 6779520 w 11695471"/>
              <a:gd name="connsiteY255" fmla="*/ 552404 h 1131711"/>
              <a:gd name="connsiteX256" fmla="*/ 6779520 w 11695471"/>
              <a:gd name="connsiteY256" fmla="*/ 733547 h 1131711"/>
              <a:gd name="connsiteX257" fmla="*/ 6789224 w 11695471"/>
              <a:gd name="connsiteY257" fmla="*/ 800480 h 1131711"/>
              <a:gd name="connsiteX258" fmla="*/ 6829782 w 11695471"/>
              <a:gd name="connsiteY258" fmla="*/ 817151 h 1131711"/>
              <a:gd name="connsiteX259" fmla="*/ 6829782 w 11695471"/>
              <a:gd name="connsiteY259" fmla="*/ 835066 h 1131711"/>
              <a:gd name="connsiteX260" fmla="*/ 6594397 w 11695471"/>
              <a:gd name="connsiteY260" fmla="*/ 835066 h 1131711"/>
              <a:gd name="connsiteX261" fmla="*/ 6594397 w 11695471"/>
              <a:gd name="connsiteY261" fmla="*/ 817151 h 1131711"/>
              <a:gd name="connsiteX262" fmla="*/ 6632218 w 11695471"/>
              <a:gd name="connsiteY262" fmla="*/ 795255 h 1131711"/>
              <a:gd name="connsiteX263" fmla="*/ 6640180 w 11695471"/>
              <a:gd name="connsiteY263" fmla="*/ 733547 h 1131711"/>
              <a:gd name="connsiteX264" fmla="*/ 6640180 w 11695471"/>
              <a:gd name="connsiteY264" fmla="*/ 526527 h 1131711"/>
              <a:gd name="connsiteX265" fmla="*/ 6635701 w 11695471"/>
              <a:gd name="connsiteY265" fmla="*/ 454368 h 1131711"/>
              <a:gd name="connsiteX266" fmla="*/ 6620523 w 11695471"/>
              <a:gd name="connsiteY266" fmla="*/ 431228 h 1131711"/>
              <a:gd name="connsiteX267" fmla="*/ 6596885 w 11695471"/>
              <a:gd name="connsiteY267" fmla="*/ 423017 h 1131711"/>
              <a:gd name="connsiteX268" fmla="*/ 6517262 w 11695471"/>
              <a:gd name="connsiteY268" fmla="*/ 484227 h 1131711"/>
              <a:gd name="connsiteX269" fmla="*/ 6517262 w 11695471"/>
              <a:gd name="connsiteY269" fmla="*/ 733547 h 1131711"/>
              <a:gd name="connsiteX270" fmla="*/ 6526966 w 11695471"/>
              <a:gd name="connsiteY270" fmla="*/ 799733 h 1131711"/>
              <a:gd name="connsiteX271" fmla="*/ 6563045 w 11695471"/>
              <a:gd name="connsiteY271" fmla="*/ 817151 h 1131711"/>
              <a:gd name="connsiteX272" fmla="*/ 6563045 w 11695471"/>
              <a:gd name="connsiteY272" fmla="*/ 835066 h 1131711"/>
              <a:gd name="connsiteX273" fmla="*/ 6327659 w 11695471"/>
              <a:gd name="connsiteY273" fmla="*/ 835066 h 1131711"/>
              <a:gd name="connsiteX274" fmla="*/ 6327659 w 11695471"/>
              <a:gd name="connsiteY274" fmla="*/ 817151 h 1131711"/>
              <a:gd name="connsiteX275" fmla="*/ 6369461 w 11695471"/>
              <a:gd name="connsiteY275" fmla="*/ 798241 h 1131711"/>
              <a:gd name="connsiteX276" fmla="*/ 6377921 w 11695471"/>
              <a:gd name="connsiteY276" fmla="*/ 733547 h 1131711"/>
              <a:gd name="connsiteX277" fmla="*/ 6377921 w 11695471"/>
              <a:gd name="connsiteY277" fmla="*/ 470791 h 1131711"/>
              <a:gd name="connsiteX278" fmla="*/ 6368217 w 11695471"/>
              <a:gd name="connsiteY278" fmla="*/ 405102 h 1131711"/>
              <a:gd name="connsiteX279" fmla="*/ 6327659 w 11695471"/>
              <a:gd name="connsiteY279" fmla="*/ 388182 h 1131711"/>
              <a:gd name="connsiteX280" fmla="*/ 6327659 w 11695471"/>
              <a:gd name="connsiteY280" fmla="*/ 369769 h 1131711"/>
              <a:gd name="connsiteX281" fmla="*/ 6517262 w 11695471"/>
              <a:gd name="connsiteY281" fmla="*/ 369769 h 1131711"/>
              <a:gd name="connsiteX282" fmla="*/ 6517262 w 11695471"/>
              <a:gd name="connsiteY282" fmla="*/ 429984 h 1131711"/>
              <a:gd name="connsiteX283" fmla="*/ 6585937 w 11695471"/>
              <a:gd name="connsiteY283" fmla="*/ 373501 h 1131711"/>
              <a:gd name="connsiteX284" fmla="*/ 6656602 w 11695471"/>
              <a:gd name="connsiteY284" fmla="*/ 355835 h 1131711"/>
              <a:gd name="connsiteX285" fmla="*/ 5108348 w 11695471"/>
              <a:gd name="connsiteY285" fmla="*/ 355835 h 1131711"/>
              <a:gd name="connsiteX286" fmla="*/ 5221313 w 11695471"/>
              <a:gd name="connsiteY286" fmla="*/ 387186 h 1131711"/>
              <a:gd name="connsiteX287" fmla="*/ 5300687 w 11695471"/>
              <a:gd name="connsiteY287" fmla="*/ 476265 h 1131711"/>
              <a:gd name="connsiteX288" fmla="*/ 5327809 w 11695471"/>
              <a:gd name="connsiteY288" fmla="*/ 602666 h 1131711"/>
              <a:gd name="connsiteX289" fmla="*/ 5277547 w 11695471"/>
              <a:gd name="connsiteY289" fmla="*/ 768382 h 1131711"/>
              <a:gd name="connsiteX290" fmla="*/ 5109841 w 11695471"/>
              <a:gd name="connsiteY290" fmla="*/ 849000 h 1131711"/>
              <a:gd name="connsiteX291" fmla="*/ 4948106 w 11695471"/>
              <a:gd name="connsiteY291" fmla="*/ 775349 h 1131711"/>
              <a:gd name="connsiteX292" fmla="*/ 4891375 w 11695471"/>
              <a:gd name="connsiteY292" fmla="*/ 604657 h 1131711"/>
              <a:gd name="connsiteX293" fmla="*/ 4949350 w 11695471"/>
              <a:gd name="connsiteY293" fmla="*/ 430233 h 1131711"/>
              <a:gd name="connsiteX294" fmla="*/ 5108348 w 11695471"/>
              <a:gd name="connsiteY294" fmla="*/ 355835 h 1131711"/>
              <a:gd name="connsiteX295" fmla="*/ 4066141 w 11695471"/>
              <a:gd name="connsiteY295" fmla="*/ 355835 h 1131711"/>
              <a:gd name="connsiteX296" fmla="*/ 4188811 w 11695471"/>
              <a:gd name="connsiteY296" fmla="*/ 413810 h 1131711"/>
              <a:gd name="connsiteX297" fmla="*/ 4244796 w 11695471"/>
              <a:gd name="connsiteY297" fmla="*/ 585747 h 1131711"/>
              <a:gd name="connsiteX298" fmla="*/ 3989505 w 11695471"/>
              <a:gd name="connsiteY298" fmla="*/ 585747 h 1131711"/>
              <a:gd name="connsiteX299" fmla="*/ 4038771 w 11695471"/>
              <a:gd name="connsiteY299" fmla="*/ 732054 h 1131711"/>
              <a:gd name="connsiteX300" fmla="*/ 4121380 w 11695471"/>
              <a:gd name="connsiteY300" fmla="*/ 773358 h 1131711"/>
              <a:gd name="connsiteX301" fmla="*/ 4175623 w 11695471"/>
              <a:gd name="connsiteY301" fmla="*/ 756687 h 1131711"/>
              <a:gd name="connsiteX302" fmla="*/ 4227876 w 11695471"/>
              <a:gd name="connsiteY302" fmla="*/ 696721 h 1131711"/>
              <a:gd name="connsiteX303" fmla="*/ 4244796 w 11695471"/>
              <a:gd name="connsiteY303" fmla="*/ 707669 h 1131711"/>
              <a:gd name="connsiteX304" fmla="*/ 4161192 w 11695471"/>
              <a:gd name="connsiteY304" fmla="*/ 816902 h 1131711"/>
              <a:gd name="connsiteX305" fmla="*/ 4055194 w 11695471"/>
              <a:gd name="connsiteY305" fmla="*/ 849000 h 1131711"/>
              <a:gd name="connsiteX306" fmla="*/ 3898436 w 11695471"/>
              <a:gd name="connsiteY306" fmla="*/ 769377 h 1131711"/>
              <a:gd name="connsiteX307" fmla="*/ 3855639 w 11695471"/>
              <a:gd name="connsiteY307" fmla="*/ 610131 h 1131711"/>
              <a:gd name="connsiteX308" fmla="*/ 3918591 w 11695471"/>
              <a:gd name="connsiteY308" fmla="*/ 424759 h 1131711"/>
              <a:gd name="connsiteX309" fmla="*/ 4066141 w 11695471"/>
              <a:gd name="connsiteY309" fmla="*/ 355835 h 1131711"/>
              <a:gd name="connsiteX310" fmla="*/ 3338349 w 11695471"/>
              <a:gd name="connsiteY310" fmla="*/ 355835 h 1131711"/>
              <a:gd name="connsiteX311" fmla="*/ 3413493 w 11695471"/>
              <a:gd name="connsiteY311" fmla="*/ 376736 h 1131711"/>
              <a:gd name="connsiteX312" fmla="*/ 3460272 w 11695471"/>
              <a:gd name="connsiteY312" fmla="*/ 440434 h 1131711"/>
              <a:gd name="connsiteX313" fmla="*/ 3536660 w 11695471"/>
              <a:gd name="connsiteY313" fmla="*/ 375741 h 1131711"/>
              <a:gd name="connsiteX314" fmla="*/ 3613048 w 11695471"/>
              <a:gd name="connsiteY314" fmla="*/ 355835 h 1131711"/>
              <a:gd name="connsiteX315" fmla="*/ 3689935 w 11695471"/>
              <a:gd name="connsiteY315" fmla="*/ 377980 h 1131711"/>
              <a:gd name="connsiteX316" fmla="*/ 3729746 w 11695471"/>
              <a:gd name="connsiteY316" fmla="*/ 434214 h 1131711"/>
              <a:gd name="connsiteX317" fmla="*/ 3740943 w 11695471"/>
              <a:gd name="connsiteY317" fmla="*/ 542949 h 1131711"/>
              <a:gd name="connsiteX318" fmla="*/ 3740943 w 11695471"/>
              <a:gd name="connsiteY318" fmla="*/ 733547 h 1131711"/>
              <a:gd name="connsiteX319" fmla="*/ 3750647 w 11695471"/>
              <a:gd name="connsiteY319" fmla="*/ 800231 h 1131711"/>
              <a:gd name="connsiteX320" fmla="*/ 3791205 w 11695471"/>
              <a:gd name="connsiteY320" fmla="*/ 817151 h 1131711"/>
              <a:gd name="connsiteX321" fmla="*/ 3791205 w 11695471"/>
              <a:gd name="connsiteY321" fmla="*/ 835066 h 1131711"/>
              <a:gd name="connsiteX322" fmla="*/ 3550843 w 11695471"/>
              <a:gd name="connsiteY322" fmla="*/ 835066 h 1131711"/>
              <a:gd name="connsiteX323" fmla="*/ 3550843 w 11695471"/>
              <a:gd name="connsiteY323" fmla="*/ 817151 h 1131711"/>
              <a:gd name="connsiteX324" fmla="*/ 3592645 w 11695471"/>
              <a:gd name="connsiteY324" fmla="*/ 795255 h 1131711"/>
              <a:gd name="connsiteX325" fmla="*/ 3601603 w 11695471"/>
              <a:gd name="connsiteY325" fmla="*/ 733547 h 1131711"/>
              <a:gd name="connsiteX326" fmla="*/ 3601603 w 11695471"/>
              <a:gd name="connsiteY326" fmla="*/ 533494 h 1131711"/>
              <a:gd name="connsiteX327" fmla="*/ 3596626 w 11695471"/>
              <a:gd name="connsiteY327" fmla="*/ 454368 h 1131711"/>
              <a:gd name="connsiteX328" fmla="*/ 3580951 w 11695471"/>
              <a:gd name="connsiteY328" fmla="*/ 429237 h 1131711"/>
              <a:gd name="connsiteX329" fmla="*/ 3555819 w 11695471"/>
              <a:gd name="connsiteY329" fmla="*/ 421026 h 1131711"/>
              <a:gd name="connsiteX330" fmla="*/ 3512525 w 11695471"/>
              <a:gd name="connsiteY330" fmla="*/ 436702 h 1131711"/>
              <a:gd name="connsiteX331" fmla="*/ 3468234 w 11695471"/>
              <a:gd name="connsiteY331" fmla="*/ 483729 h 1131711"/>
              <a:gd name="connsiteX332" fmla="*/ 3468234 w 11695471"/>
              <a:gd name="connsiteY332" fmla="*/ 733547 h 1131711"/>
              <a:gd name="connsiteX333" fmla="*/ 3476694 w 11695471"/>
              <a:gd name="connsiteY333" fmla="*/ 796748 h 1131711"/>
              <a:gd name="connsiteX334" fmla="*/ 3520487 w 11695471"/>
              <a:gd name="connsiteY334" fmla="*/ 817151 h 1131711"/>
              <a:gd name="connsiteX335" fmla="*/ 3520487 w 11695471"/>
              <a:gd name="connsiteY335" fmla="*/ 835066 h 1131711"/>
              <a:gd name="connsiteX336" fmla="*/ 3279627 w 11695471"/>
              <a:gd name="connsiteY336" fmla="*/ 835066 h 1131711"/>
              <a:gd name="connsiteX337" fmla="*/ 3279627 w 11695471"/>
              <a:gd name="connsiteY337" fmla="*/ 817151 h 1131711"/>
              <a:gd name="connsiteX338" fmla="*/ 3310232 w 11695471"/>
              <a:gd name="connsiteY338" fmla="*/ 807447 h 1131711"/>
              <a:gd name="connsiteX339" fmla="*/ 3325161 w 11695471"/>
              <a:gd name="connsiteY339" fmla="*/ 786546 h 1131711"/>
              <a:gd name="connsiteX340" fmla="*/ 3328894 w 11695471"/>
              <a:gd name="connsiteY340" fmla="*/ 733547 h 1131711"/>
              <a:gd name="connsiteX341" fmla="*/ 3328894 w 11695471"/>
              <a:gd name="connsiteY341" fmla="*/ 533494 h 1131711"/>
              <a:gd name="connsiteX342" fmla="*/ 3323917 w 11695471"/>
              <a:gd name="connsiteY342" fmla="*/ 454368 h 1131711"/>
              <a:gd name="connsiteX343" fmla="*/ 3307246 w 11695471"/>
              <a:gd name="connsiteY343" fmla="*/ 429486 h 1131711"/>
              <a:gd name="connsiteX344" fmla="*/ 3282115 w 11695471"/>
              <a:gd name="connsiteY344" fmla="*/ 420529 h 1131711"/>
              <a:gd name="connsiteX345" fmla="*/ 3245787 w 11695471"/>
              <a:gd name="connsiteY345" fmla="*/ 430979 h 1131711"/>
              <a:gd name="connsiteX346" fmla="*/ 3196023 w 11695471"/>
              <a:gd name="connsiteY346" fmla="*/ 483729 h 1131711"/>
              <a:gd name="connsiteX347" fmla="*/ 3196023 w 11695471"/>
              <a:gd name="connsiteY347" fmla="*/ 733547 h 1131711"/>
              <a:gd name="connsiteX348" fmla="*/ 3205727 w 11695471"/>
              <a:gd name="connsiteY348" fmla="*/ 798489 h 1131711"/>
              <a:gd name="connsiteX349" fmla="*/ 3246285 w 11695471"/>
              <a:gd name="connsiteY349" fmla="*/ 817151 h 1131711"/>
              <a:gd name="connsiteX350" fmla="*/ 3246285 w 11695471"/>
              <a:gd name="connsiteY350" fmla="*/ 835066 h 1131711"/>
              <a:gd name="connsiteX351" fmla="*/ 3006421 w 11695471"/>
              <a:gd name="connsiteY351" fmla="*/ 835066 h 1131711"/>
              <a:gd name="connsiteX352" fmla="*/ 3006421 w 11695471"/>
              <a:gd name="connsiteY352" fmla="*/ 817151 h 1131711"/>
              <a:gd name="connsiteX353" fmla="*/ 3048222 w 11695471"/>
              <a:gd name="connsiteY353" fmla="*/ 798241 h 1131711"/>
              <a:gd name="connsiteX354" fmla="*/ 3056683 w 11695471"/>
              <a:gd name="connsiteY354" fmla="*/ 733547 h 1131711"/>
              <a:gd name="connsiteX355" fmla="*/ 3056683 w 11695471"/>
              <a:gd name="connsiteY355" fmla="*/ 470791 h 1131711"/>
              <a:gd name="connsiteX356" fmla="*/ 3046978 w 11695471"/>
              <a:gd name="connsiteY356" fmla="*/ 405102 h 1131711"/>
              <a:gd name="connsiteX357" fmla="*/ 3006421 w 11695471"/>
              <a:gd name="connsiteY357" fmla="*/ 388182 h 1131711"/>
              <a:gd name="connsiteX358" fmla="*/ 3006421 w 11695471"/>
              <a:gd name="connsiteY358" fmla="*/ 369769 h 1131711"/>
              <a:gd name="connsiteX359" fmla="*/ 3196023 w 11695471"/>
              <a:gd name="connsiteY359" fmla="*/ 369769 h 1131711"/>
              <a:gd name="connsiteX360" fmla="*/ 3196023 w 11695471"/>
              <a:gd name="connsiteY360" fmla="*/ 430979 h 1131711"/>
              <a:gd name="connsiteX361" fmla="*/ 3266937 w 11695471"/>
              <a:gd name="connsiteY361" fmla="*/ 372506 h 1131711"/>
              <a:gd name="connsiteX362" fmla="*/ 3338349 w 11695471"/>
              <a:gd name="connsiteY362" fmla="*/ 355835 h 1131711"/>
              <a:gd name="connsiteX363" fmla="*/ 2708048 w 11695471"/>
              <a:gd name="connsiteY363" fmla="*/ 355835 h 1131711"/>
              <a:gd name="connsiteX364" fmla="*/ 2821013 w 11695471"/>
              <a:gd name="connsiteY364" fmla="*/ 387186 h 1131711"/>
              <a:gd name="connsiteX365" fmla="*/ 2900388 w 11695471"/>
              <a:gd name="connsiteY365" fmla="*/ 476265 h 1131711"/>
              <a:gd name="connsiteX366" fmla="*/ 2927509 w 11695471"/>
              <a:gd name="connsiteY366" fmla="*/ 602666 h 1131711"/>
              <a:gd name="connsiteX367" fmla="*/ 2877247 w 11695471"/>
              <a:gd name="connsiteY367" fmla="*/ 768382 h 1131711"/>
              <a:gd name="connsiteX368" fmla="*/ 2709541 w 11695471"/>
              <a:gd name="connsiteY368" fmla="*/ 849000 h 1131711"/>
              <a:gd name="connsiteX369" fmla="*/ 2547806 w 11695471"/>
              <a:gd name="connsiteY369" fmla="*/ 775349 h 1131711"/>
              <a:gd name="connsiteX370" fmla="*/ 2491075 w 11695471"/>
              <a:gd name="connsiteY370" fmla="*/ 604657 h 1131711"/>
              <a:gd name="connsiteX371" fmla="*/ 2549051 w 11695471"/>
              <a:gd name="connsiteY371" fmla="*/ 430233 h 1131711"/>
              <a:gd name="connsiteX372" fmla="*/ 2708048 w 11695471"/>
              <a:gd name="connsiteY372" fmla="*/ 355835 h 1131711"/>
              <a:gd name="connsiteX373" fmla="*/ 2264852 w 11695471"/>
              <a:gd name="connsiteY373" fmla="*/ 355835 h 1131711"/>
              <a:gd name="connsiteX374" fmla="*/ 2379559 w 11695471"/>
              <a:gd name="connsiteY374" fmla="*/ 392163 h 1131711"/>
              <a:gd name="connsiteX375" fmla="*/ 2422107 w 11695471"/>
              <a:gd name="connsiteY375" fmla="*/ 473279 h 1131711"/>
              <a:gd name="connsiteX376" fmla="*/ 2404939 w 11695471"/>
              <a:gd name="connsiteY376" fmla="*/ 518565 h 1131711"/>
              <a:gd name="connsiteX377" fmla="*/ 2359902 w 11695471"/>
              <a:gd name="connsiteY377" fmla="*/ 535484 h 1131711"/>
              <a:gd name="connsiteX378" fmla="*/ 2311382 w 11695471"/>
              <a:gd name="connsiteY378" fmla="*/ 516076 h 1131711"/>
              <a:gd name="connsiteX379" fmla="*/ 2287743 w 11695471"/>
              <a:gd name="connsiteY379" fmla="*/ 446904 h 1131711"/>
              <a:gd name="connsiteX380" fmla="*/ 2273312 w 11695471"/>
              <a:gd name="connsiteY380" fmla="*/ 403111 h 1131711"/>
              <a:gd name="connsiteX381" fmla="*/ 2246439 w 11695471"/>
              <a:gd name="connsiteY381" fmla="*/ 390670 h 1131711"/>
              <a:gd name="connsiteX382" fmla="*/ 2205632 w 11695471"/>
              <a:gd name="connsiteY382" fmla="*/ 416050 h 1131711"/>
              <a:gd name="connsiteX383" fmla="*/ 2179755 w 11695471"/>
              <a:gd name="connsiteY383" fmla="*/ 533494 h 1131711"/>
              <a:gd name="connsiteX384" fmla="*/ 2200655 w 11695471"/>
              <a:gd name="connsiteY384" fmla="*/ 659149 h 1131711"/>
              <a:gd name="connsiteX385" fmla="*/ 2257885 w 11695471"/>
              <a:gd name="connsiteY385" fmla="*/ 748476 h 1131711"/>
              <a:gd name="connsiteX386" fmla="*/ 2322579 w 11695471"/>
              <a:gd name="connsiteY386" fmla="*/ 769875 h 1131711"/>
              <a:gd name="connsiteX387" fmla="*/ 2368859 w 11695471"/>
              <a:gd name="connsiteY387" fmla="*/ 758429 h 1131711"/>
              <a:gd name="connsiteX388" fmla="*/ 2420614 w 11695471"/>
              <a:gd name="connsiteY388" fmla="*/ 715134 h 1131711"/>
              <a:gd name="connsiteX389" fmla="*/ 2436042 w 11695471"/>
              <a:gd name="connsiteY389" fmla="*/ 727077 h 1131711"/>
              <a:gd name="connsiteX390" fmla="*/ 2354179 w 11695471"/>
              <a:gd name="connsiteY390" fmla="*/ 818893 h 1131711"/>
              <a:gd name="connsiteX391" fmla="*/ 2249923 w 11695471"/>
              <a:gd name="connsiteY391" fmla="*/ 849000 h 1131711"/>
              <a:gd name="connsiteX392" fmla="*/ 2101127 w 11695471"/>
              <a:gd name="connsiteY392" fmla="*/ 778832 h 1131711"/>
              <a:gd name="connsiteX393" fmla="*/ 2045391 w 11695471"/>
              <a:gd name="connsiteY393" fmla="*/ 610131 h 1131711"/>
              <a:gd name="connsiteX394" fmla="*/ 2096150 w 11695471"/>
              <a:gd name="connsiteY394" fmla="*/ 442923 h 1131711"/>
              <a:gd name="connsiteX395" fmla="*/ 2264852 w 11695471"/>
              <a:gd name="connsiteY395" fmla="*/ 355835 h 1131711"/>
              <a:gd name="connsiteX396" fmla="*/ 1522967 w 11695471"/>
              <a:gd name="connsiteY396" fmla="*/ 355835 h 1131711"/>
              <a:gd name="connsiteX397" fmla="*/ 1645636 w 11695471"/>
              <a:gd name="connsiteY397" fmla="*/ 413810 h 1131711"/>
              <a:gd name="connsiteX398" fmla="*/ 1701621 w 11695471"/>
              <a:gd name="connsiteY398" fmla="*/ 585747 h 1131711"/>
              <a:gd name="connsiteX399" fmla="*/ 1446329 w 11695471"/>
              <a:gd name="connsiteY399" fmla="*/ 585747 h 1131711"/>
              <a:gd name="connsiteX400" fmla="*/ 1495596 w 11695471"/>
              <a:gd name="connsiteY400" fmla="*/ 732054 h 1131711"/>
              <a:gd name="connsiteX401" fmla="*/ 1578205 w 11695471"/>
              <a:gd name="connsiteY401" fmla="*/ 773358 h 1131711"/>
              <a:gd name="connsiteX402" fmla="*/ 1632448 w 11695471"/>
              <a:gd name="connsiteY402" fmla="*/ 756687 h 1131711"/>
              <a:gd name="connsiteX403" fmla="*/ 1684701 w 11695471"/>
              <a:gd name="connsiteY403" fmla="*/ 696721 h 1131711"/>
              <a:gd name="connsiteX404" fmla="*/ 1701621 w 11695471"/>
              <a:gd name="connsiteY404" fmla="*/ 707669 h 1131711"/>
              <a:gd name="connsiteX405" fmla="*/ 1618017 w 11695471"/>
              <a:gd name="connsiteY405" fmla="*/ 816902 h 1131711"/>
              <a:gd name="connsiteX406" fmla="*/ 1512019 w 11695471"/>
              <a:gd name="connsiteY406" fmla="*/ 849000 h 1131711"/>
              <a:gd name="connsiteX407" fmla="*/ 1355261 w 11695471"/>
              <a:gd name="connsiteY407" fmla="*/ 769377 h 1131711"/>
              <a:gd name="connsiteX408" fmla="*/ 1312463 w 11695471"/>
              <a:gd name="connsiteY408" fmla="*/ 610131 h 1131711"/>
              <a:gd name="connsiteX409" fmla="*/ 1375415 w 11695471"/>
              <a:gd name="connsiteY409" fmla="*/ 424759 h 1131711"/>
              <a:gd name="connsiteX410" fmla="*/ 1522967 w 11695471"/>
              <a:gd name="connsiteY410" fmla="*/ 355835 h 1131711"/>
              <a:gd name="connsiteX411" fmla="*/ 4714191 w 11695471"/>
              <a:gd name="connsiteY411" fmla="*/ 199575 h 1131711"/>
              <a:gd name="connsiteX412" fmla="*/ 4730613 w 11695471"/>
              <a:gd name="connsiteY412" fmla="*/ 199575 h 1131711"/>
              <a:gd name="connsiteX413" fmla="*/ 4730613 w 11695471"/>
              <a:gd name="connsiteY413" fmla="*/ 369769 h 1131711"/>
              <a:gd name="connsiteX414" fmla="*/ 4841090 w 11695471"/>
              <a:gd name="connsiteY414" fmla="*/ 369769 h 1131711"/>
              <a:gd name="connsiteX415" fmla="*/ 4841090 w 11695471"/>
              <a:gd name="connsiteY415" fmla="*/ 419036 h 1131711"/>
              <a:gd name="connsiteX416" fmla="*/ 4730613 w 11695471"/>
              <a:gd name="connsiteY416" fmla="*/ 419036 h 1131711"/>
              <a:gd name="connsiteX417" fmla="*/ 4730613 w 11695471"/>
              <a:gd name="connsiteY417" fmla="*/ 706176 h 1131711"/>
              <a:gd name="connsiteX418" fmla="*/ 4734346 w 11695471"/>
              <a:gd name="connsiteY418" fmla="*/ 758180 h 1131711"/>
              <a:gd name="connsiteX419" fmla="*/ 4747534 w 11695471"/>
              <a:gd name="connsiteY419" fmla="*/ 777091 h 1131711"/>
              <a:gd name="connsiteX420" fmla="*/ 4764950 w 11695471"/>
              <a:gd name="connsiteY420" fmla="*/ 784306 h 1131711"/>
              <a:gd name="connsiteX421" fmla="*/ 4826161 w 11695471"/>
              <a:gd name="connsiteY421" fmla="*/ 735040 h 1131711"/>
              <a:gd name="connsiteX422" fmla="*/ 4841090 w 11695471"/>
              <a:gd name="connsiteY422" fmla="*/ 745988 h 1131711"/>
              <a:gd name="connsiteX423" fmla="*/ 4710209 w 11695471"/>
              <a:gd name="connsiteY423" fmla="*/ 841536 h 1131711"/>
              <a:gd name="connsiteX424" fmla="*/ 4635314 w 11695471"/>
              <a:gd name="connsiteY424" fmla="*/ 816902 h 1131711"/>
              <a:gd name="connsiteX425" fmla="*/ 4596249 w 11695471"/>
              <a:gd name="connsiteY425" fmla="*/ 761913 h 1131711"/>
              <a:gd name="connsiteX426" fmla="*/ 4591273 w 11695471"/>
              <a:gd name="connsiteY426" fmla="*/ 670346 h 1131711"/>
              <a:gd name="connsiteX427" fmla="*/ 4591273 w 11695471"/>
              <a:gd name="connsiteY427" fmla="*/ 419036 h 1131711"/>
              <a:gd name="connsiteX428" fmla="*/ 4530562 w 11695471"/>
              <a:gd name="connsiteY428" fmla="*/ 419036 h 1131711"/>
              <a:gd name="connsiteX429" fmla="*/ 4530562 w 11695471"/>
              <a:gd name="connsiteY429" fmla="*/ 401618 h 1131711"/>
              <a:gd name="connsiteX430" fmla="*/ 4637304 w 11695471"/>
              <a:gd name="connsiteY430" fmla="*/ 308559 h 1131711"/>
              <a:gd name="connsiteX431" fmla="*/ 4714191 w 11695471"/>
              <a:gd name="connsiteY431" fmla="*/ 199575 h 1131711"/>
              <a:gd name="connsiteX432" fmla="*/ 1 w 11695471"/>
              <a:gd name="connsiteY432" fmla="*/ 188617 h 1131711"/>
              <a:gd name="connsiteX433" fmla="*/ 1 w 11695471"/>
              <a:gd name="connsiteY433" fmla="*/ 943093 h 1131711"/>
              <a:gd name="connsiteX434" fmla="*/ 0 w 11695471"/>
              <a:gd name="connsiteY434" fmla="*/ 943088 h 1131711"/>
              <a:gd name="connsiteX435" fmla="*/ 0 w 11695471"/>
              <a:gd name="connsiteY435" fmla="*/ 188622 h 1131711"/>
              <a:gd name="connsiteX436" fmla="*/ 9895623 w 11695471"/>
              <a:gd name="connsiteY436" fmla="*/ 160261 h 1131711"/>
              <a:gd name="connsiteX437" fmla="*/ 10090699 w 11695471"/>
              <a:gd name="connsiteY437" fmla="*/ 160261 h 1131711"/>
              <a:gd name="connsiteX438" fmla="*/ 10090699 w 11695471"/>
              <a:gd name="connsiteY438" fmla="*/ 738523 h 1131711"/>
              <a:gd name="connsiteX439" fmla="*/ 10102145 w 11695471"/>
              <a:gd name="connsiteY439" fmla="*/ 801475 h 1131711"/>
              <a:gd name="connsiteX440" fmla="*/ 10146933 w 11695471"/>
              <a:gd name="connsiteY440" fmla="*/ 817151 h 1131711"/>
              <a:gd name="connsiteX441" fmla="*/ 10146933 w 11695471"/>
              <a:gd name="connsiteY441" fmla="*/ 835066 h 1131711"/>
              <a:gd name="connsiteX442" fmla="*/ 9895623 w 11695471"/>
              <a:gd name="connsiteY442" fmla="*/ 835066 h 1131711"/>
              <a:gd name="connsiteX443" fmla="*/ 9895623 w 11695471"/>
              <a:gd name="connsiteY443" fmla="*/ 817151 h 1131711"/>
              <a:gd name="connsiteX444" fmla="*/ 9941406 w 11695471"/>
              <a:gd name="connsiteY444" fmla="*/ 799236 h 1131711"/>
              <a:gd name="connsiteX445" fmla="*/ 9951359 w 11695471"/>
              <a:gd name="connsiteY445" fmla="*/ 738523 h 1131711"/>
              <a:gd name="connsiteX446" fmla="*/ 9951359 w 11695471"/>
              <a:gd name="connsiteY446" fmla="*/ 256804 h 1131711"/>
              <a:gd name="connsiteX447" fmla="*/ 9939913 w 11695471"/>
              <a:gd name="connsiteY447" fmla="*/ 194349 h 1131711"/>
              <a:gd name="connsiteX448" fmla="*/ 9895623 w 11695471"/>
              <a:gd name="connsiteY448" fmla="*/ 178674 h 1131711"/>
              <a:gd name="connsiteX449" fmla="*/ 8385059 w 11695471"/>
              <a:gd name="connsiteY449" fmla="*/ 160261 h 1131711"/>
              <a:gd name="connsiteX450" fmla="*/ 8574662 w 11695471"/>
              <a:gd name="connsiteY450" fmla="*/ 160261 h 1131711"/>
              <a:gd name="connsiteX451" fmla="*/ 8574662 w 11695471"/>
              <a:gd name="connsiteY451" fmla="*/ 429486 h 1131711"/>
              <a:gd name="connsiteX452" fmla="*/ 8644830 w 11695471"/>
              <a:gd name="connsiteY452" fmla="*/ 372506 h 1131711"/>
              <a:gd name="connsiteX453" fmla="*/ 8711017 w 11695471"/>
              <a:gd name="connsiteY453" fmla="*/ 355835 h 1131711"/>
              <a:gd name="connsiteX454" fmla="*/ 8785912 w 11695471"/>
              <a:gd name="connsiteY454" fmla="*/ 380717 h 1131711"/>
              <a:gd name="connsiteX455" fmla="*/ 8827216 w 11695471"/>
              <a:gd name="connsiteY455" fmla="*/ 439190 h 1131711"/>
              <a:gd name="connsiteX456" fmla="*/ 8837418 w 11695471"/>
              <a:gd name="connsiteY456" fmla="*/ 552404 h 1131711"/>
              <a:gd name="connsiteX457" fmla="*/ 8837418 w 11695471"/>
              <a:gd name="connsiteY457" fmla="*/ 734044 h 1131711"/>
              <a:gd name="connsiteX458" fmla="*/ 8847371 w 11695471"/>
              <a:gd name="connsiteY458" fmla="*/ 800480 h 1131711"/>
              <a:gd name="connsiteX459" fmla="*/ 8887680 w 11695471"/>
              <a:gd name="connsiteY459" fmla="*/ 817151 h 1131711"/>
              <a:gd name="connsiteX460" fmla="*/ 8887680 w 11695471"/>
              <a:gd name="connsiteY460" fmla="*/ 835066 h 1131711"/>
              <a:gd name="connsiteX461" fmla="*/ 8651797 w 11695471"/>
              <a:gd name="connsiteY461" fmla="*/ 835066 h 1131711"/>
              <a:gd name="connsiteX462" fmla="*/ 8651797 w 11695471"/>
              <a:gd name="connsiteY462" fmla="*/ 817151 h 1131711"/>
              <a:gd name="connsiteX463" fmla="*/ 8689120 w 11695471"/>
              <a:gd name="connsiteY463" fmla="*/ 797245 h 1131711"/>
              <a:gd name="connsiteX464" fmla="*/ 8698078 w 11695471"/>
              <a:gd name="connsiteY464" fmla="*/ 734044 h 1131711"/>
              <a:gd name="connsiteX465" fmla="*/ 8698078 w 11695471"/>
              <a:gd name="connsiteY465" fmla="*/ 526527 h 1131711"/>
              <a:gd name="connsiteX466" fmla="*/ 8693599 w 11695471"/>
              <a:gd name="connsiteY466" fmla="*/ 454120 h 1131711"/>
              <a:gd name="connsiteX467" fmla="*/ 8678421 w 11695471"/>
              <a:gd name="connsiteY467" fmla="*/ 431228 h 1131711"/>
              <a:gd name="connsiteX468" fmla="*/ 8654285 w 11695471"/>
              <a:gd name="connsiteY468" fmla="*/ 423017 h 1131711"/>
              <a:gd name="connsiteX469" fmla="*/ 8615469 w 11695471"/>
              <a:gd name="connsiteY469" fmla="*/ 436702 h 1131711"/>
              <a:gd name="connsiteX470" fmla="*/ 8574662 w 11695471"/>
              <a:gd name="connsiteY470" fmla="*/ 484725 h 1131711"/>
              <a:gd name="connsiteX471" fmla="*/ 8574662 w 11695471"/>
              <a:gd name="connsiteY471" fmla="*/ 734044 h 1131711"/>
              <a:gd name="connsiteX472" fmla="*/ 8582127 w 11695471"/>
              <a:gd name="connsiteY472" fmla="*/ 796250 h 1131711"/>
              <a:gd name="connsiteX473" fmla="*/ 8620943 w 11695471"/>
              <a:gd name="connsiteY473" fmla="*/ 817151 h 1131711"/>
              <a:gd name="connsiteX474" fmla="*/ 8620943 w 11695471"/>
              <a:gd name="connsiteY474" fmla="*/ 835066 h 1131711"/>
              <a:gd name="connsiteX475" fmla="*/ 8385059 w 11695471"/>
              <a:gd name="connsiteY475" fmla="*/ 835066 h 1131711"/>
              <a:gd name="connsiteX476" fmla="*/ 8385059 w 11695471"/>
              <a:gd name="connsiteY476" fmla="*/ 817151 h 1131711"/>
              <a:gd name="connsiteX477" fmla="*/ 8426861 w 11695471"/>
              <a:gd name="connsiteY477" fmla="*/ 798241 h 1131711"/>
              <a:gd name="connsiteX478" fmla="*/ 8435321 w 11695471"/>
              <a:gd name="connsiteY478" fmla="*/ 734044 h 1131711"/>
              <a:gd name="connsiteX479" fmla="*/ 8435321 w 11695471"/>
              <a:gd name="connsiteY479" fmla="*/ 261283 h 1131711"/>
              <a:gd name="connsiteX480" fmla="*/ 8425617 w 11695471"/>
              <a:gd name="connsiteY480" fmla="*/ 195593 h 1131711"/>
              <a:gd name="connsiteX481" fmla="*/ 8385059 w 11695471"/>
              <a:gd name="connsiteY481" fmla="*/ 178674 h 1131711"/>
              <a:gd name="connsiteX482" fmla="*/ 7400073 w 11695471"/>
              <a:gd name="connsiteY482" fmla="*/ 160261 h 1131711"/>
              <a:gd name="connsiteX483" fmla="*/ 7595149 w 11695471"/>
              <a:gd name="connsiteY483" fmla="*/ 160261 h 1131711"/>
              <a:gd name="connsiteX484" fmla="*/ 7595149 w 11695471"/>
              <a:gd name="connsiteY484" fmla="*/ 738523 h 1131711"/>
              <a:gd name="connsiteX485" fmla="*/ 7606595 w 11695471"/>
              <a:gd name="connsiteY485" fmla="*/ 801475 h 1131711"/>
              <a:gd name="connsiteX486" fmla="*/ 7651383 w 11695471"/>
              <a:gd name="connsiteY486" fmla="*/ 817151 h 1131711"/>
              <a:gd name="connsiteX487" fmla="*/ 7651383 w 11695471"/>
              <a:gd name="connsiteY487" fmla="*/ 835066 h 1131711"/>
              <a:gd name="connsiteX488" fmla="*/ 7400073 w 11695471"/>
              <a:gd name="connsiteY488" fmla="*/ 835066 h 1131711"/>
              <a:gd name="connsiteX489" fmla="*/ 7400073 w 11695471"/>
              <a:gd name="connsiteY489" fmla="*/ 817151 h 1131711"/>
              <a:gd name="connsiteX490" fmla="*/ 7445856 w 11695471"/>
              <a:gd name="connsiteY490" fmla="*/ 799236 h 1131711"/>
              <a:gd name="connsiteX491" fmla="*/ 7455809 w 11695471"/>
              <a:gd name="connsiteY491" fmla="*/ 738523 h 1131711"/>
              <a:gd name="connsiteX492" fmla="*/ 7455809 w 11695471"/>
              <a:gd name="connsiteY492" fmla="*/ 256804 h 1131711"/>
              <a:gd name="connsiteX493" fmla="*/ 7444363 w 11695471"/>
              <a:gd name="connsiteY493" fmla="*/ 194349 h 1131711"/>
              <a:gd name="connsiteX494" fmla="*/ 7400073 w 11695471"/>
              <a:gd name="connsiteY494" fmla="*/ 178674 h 1131711"/>
              <a:gd name="connsiteX495" fmla="*/ 5636953 w 11695471"/>
              <a:gd name="connsiteY495" fmla="*/ 160261 h 1131711"/>
              <a:gd name="connsiteX496" fmla="*/ 6201779 w 11695471"/>
              <a:gd name="connsiteY496" fmla="*/ 160261 h 1131711"/>
              <a:gd name="connsiteX497" fmla="*/ 6201779 w 11695471"/>
              <a:gd name="connsiteY497" fmla="*/ 359816 h 1131711"/>
              <a:gd name="connsiteX498" fmla="*/ 6182868 w 11695471"/>
              <a:gd name="connsiteY498" fmla="*/ 359816 h 1131711"/>
              <a:gd name="connsiteX499" fmla="*/ 6142310 w 11695471"/>
              <a:gd name="connsiteY499" fmla="*/ 254813 h 1131711"/>
              <a:gd name="connsiteX500" fmla="*/ 6068410 w 11695471"/>
              <a:gd name="connsiteY500" fmla="*/ 208035 h 1131711"/>
              <a:gd name="connsiteX501" fmla="*/ 5963905 w 11695471"/>
              <a:gd name="connsiteY501" fmla="*/ 199077 h 1131711"/>
              <a:gd name="connsiteX502" fmla="*/ 5894235 w 11695471"/>
              <a:gd name="connsiteY502" fmla="*/ 199077 h 1131711"/>
              <a:gd name="connsiteX503" fmla="*/ 5894235 w 11695471"/>
              <a:gd name="connsiteY503" fmla="*/ 473777 h 1131711"/>
              <a:gd name="connsiteX504" fmla="*/ 5907671 w 11695471"/>
              <a:gd name="connsiteY504" fmla="*/ 473777 h 1131711"/>
              <a:gd name="connsiteX505" fmla="*/ 6000730 w 11695471"/>
              <a:gd name="connsiteY505" fmla="*/ 433467 h 1131711"/>
              <a:gd name="connsiteX506" fmla="*/ 6037556 w 11695471"/>
              <a:gd name="connsiteY506" fmla="*/ 314530 h 1131711"/>
              <a:gd name="connsiteX507" fmla="*/ 6056467 w 11695471"/>
              <a:gd name="connsiteY507" fmla="*/ 314530 h 1131711"/>
              <a:gd name="connsiteX508" fmla="*/ 6056467 w 11695471"/>
              <a:gd name="connsiteY508" fmla="*/ 667858 h 1131711"/>
              <a:gd name="connsiteX509" fmla="*/ 6037556 w 11695471"/>
              <a:gd name="connsiteY509" fmla="*/ 667858 h 1131711"/>
              <a:gd name="connsiteX510" fmla="*/ 6012425 w 11695471"/>
              <a:gd name="connsiteY510" fmla="*/ 573305 h 1131711"/>
              <a:gd name="connsiteX511" fmla="*/ 5967886 w 11695471"/>
              <a:gd name="connsiteY511" fmla="*/ 523790 h 1131711"/>
              <a:gd name="connsiteX512" fmla="*/ 5894235 w 11695471"/>
              <a:gd name="connsiteY512" fmla="*/ 511100 h 1131711"/>
              <a:gd name="connsiteX513" fmla="*/ 5894235 w 11695471"/>
              <a:gd name="connsiteY513" fmla="*/ 701200 h 1131711"/>
              <a:gd name="connsiteX514" fmla="*/ 5898962 w 11695471"/>
              <a:gd name="connsiteY514" fmla="*/ 769377 h 1131711"/>
              <a:gd name="connsiteX515" fmla="*/ 5916629 w 11695471"/>
              <a:gd name="connsiteY515" fmla="*/ 789781 h 1131711"/>
              <a:gd name="connsiteX516" fmla="*/ 5958431 w 11695471"/>
              <a:gd name="connsiteY516" fmla="*/ 797743 h 1131711"/>
              <a:gd name="connsiteX517" fmla="*/ 5998740 w 11695471"/>
              <a:gd name="connsiteY517" fmla="*/ 797743 h 1131711"/>
              <a:gd name="connsiteX518" fmla="*/ 6150273 w 11695471"/>
              <a:gd name="connsiteY518" fmla="*/ 753950 h 1131711"/>
              <a:gd name="connsiteX519" fmla="*/ 6232135 w 11695471"/>
              <a:gd name="connsiteY519" fmla="*/ 620582 h 1131711"/>
              <a:gd name="connsiteX520" fmla="*/ 6250548 w 11695471"/>
              <a:gd name="connsiteY520" fmla="*/ 620582 h 1131711"/>
              <a:gd name="connsiteX521" fmla="*/ 6220192 w 11695471"/>
              <a:gd name="connsiteY521" fmla="*/ 835066 h 1131711"/>
              <a:gd name="connsiteX522" fmla="*/ 5636953 w 11695471"/>
              <a:gd name="connsiteY522" fmla="*/ 835066 h 1131711"/>
              <a:gd name="connsiteX523" fmla="*/ 5636953 w 11695471"/>
              <a:gd name="connsiteY523" fmla="*/ 816653 h 1131711"/>
              <a:gd name="connsiteX524" fmla="*/ 5659347 w 11695471"/>
              <a:gd name="connsiteY524" fmla="*/ 816653 h 1131711"/>
              <a:gd name="connsiteX525" fmla="*/ 5706624 w 11695471"/>
              <a:gd name="connsiteY525" fmla="*/ 806203 h 1131711"/>
              <a:gd name="connsiteX526" fmla="*/ 5726529 w 11695471"/>
              <a:gd name="connsiteY526" fmla="*/ 782316 h 1131711"/>
              <a:gd name="connsiteX527" fmla="*/ 5732004 w 11695471"/>
              <a:gd name="connsiteY527" fmla="*/ 719613 h 1131711"/>
              <a:gd name="connsiteX528" fmla="*/ 5732004 w 11695471"/>
              <a:gd name="connsiteY528" fmla="*/ 275714 h 1131711"/>
              <a:gd name="connsiteX529" fmla="*/ 5729514 w 11695471"/>
              <a:gd name="connsiteY529" fmla="*/ 219480 h 1131711"/>
              <a:gd name="connsiteX530" fmla="*/ 5711102 w 11695471"/>
              <a:gd name="connsiteY530" fmla="*/ 192608 h 1131711"/>
              <a:gd name="connsiteX531" fmla="*/ 5659347 w 11695471"/>
              <a:gd name="connsiteY531" fmla="*/ 178674 h 1131711"/>
              <a:gd name="connsiteX532" fmla="*/ 5636953 w 11695471"/>
              <a:gd name="connsiteY532" fmla="*/ 178674 h 1131711"/>
              <a:gd name="connsiteX533" fmla="*/ 1742223 w 11695471"/>
              <a:gd name="connsiteY533" fmla="*/ 160261 h 1131711"/>
              <a:gd name="connsiteX534" fmla="*/ 1937300 w 11695471"/>
              <a:gd name="connsiteY534" fmla="*/ 160261 h 1131711"/>
              <a:gd name="connsiteX535" fmla="*/ 1937300 w 11695471"/>
              <a:gd name="connsiteY535" fmla="*/ 738523 h 1131711"/>
              <a:gd name="connsiteX536" fmla="*/ 1948746 w 11695471"/>
              <a:gd name="connsiteY536" fmla="*/ 801475 h 1131711"/>
              <a:gd name="connsiteX537" fmla="*/ 1993533 w 11695471"/>
              <a:gd name="connsiteY537" fmla="*/ 817151 h 1131711"/>
              <a:gd name="connsiteX538" fmla="*/ 1993533 w 11695471"/>
              <a:gd name="connsiteY538" fmla="*/ 835066 h 1131711"/>
              <a:gd name="connsiteX539" fmla="*/ 1742223 w 11695471"/>
              <a:gd name="connsiteY539" fmla="*/ 835066 h 1131711"/>
              <a:gd name="connsiteX540" fmla="*/ 1742223 w 11695471"/>
              <a:gd name="connsiteY540" fmla="*/ 817151 h 1131711"/>
              <a:gd name="connsiteX541" fmla="*/ 1788006 w 11695471"/>
              <a:gd name="connsiteY541" fmla="*/ 799236 h 1131711"/>
              <a:gd name="connsiteX542" fmla="*/ 1797959 w 11695471"/>
              <a:gd name="connsiteY542" fmla="*/ 738523 h 1131711"/>
              <a:gd name="connsiteX543" fmla="*/ 1797959 w 11695471"/>
              <a:gd name="connsiteY543" fmla="*/ 256804 h 1131711"/>
              <a:gd name="connsiteX544" fmla="*/ 1786513 w 11695471"/>
              <a:gd name="connsiteY544" fmla="*/ 194349 h 1131711"/>
              <a:gd name="connsiteX545" fmla="*/ 1742223 w 11695471"/>
              <a:gd name="connsiteY545" fmla="*/ 178674 h 1131711"/>
              <a:gd name="connsiteX546" fmla="*/ 320082 w 11695471"/>
              <a:gd name="connsiteY546" fmla="*/ 160261 h 1131711"/>
              <a:gd name="connsiteX547" fmla="*/ 612697 w 11695471"/>
              <a:gd name="connsiteY547" fmla="*/ 160261 h 1131711"/>
              <a:gd name="connsiteX548" fmla="*/ 612697 w 11695471"/>
              <a:gd name="connsiteY548" fmla="*/ 178674 h 1131711"/>
              <a:gd name="connsiteX549" fmla="*/ 565669 w 11695471"/>
              <a:gd name="connsiteY549" fmla="*/ 189373 h 1131711"/>
              <a:gd name="connsiteX550" fmla="*/ 553975 w 11695471"/>
              <a:gd name="connsiteY550" fmla="*/ 213509 h 1131711"/>
              <a:gd name="connsiteX551" fmla="*/ 578359 w 11695471"/>
              <a:gd name="connsiteY551" fmla="*/ 293629 h 1131711"/>
              <a:gd name="connsiteX552" fmla="*/ 710733 w 11695471"/>
              <a:gd name="connsiteY552" fmla="*/ 621079 h 1131711"/>
              <a:gd name="connsiteX553" fmla="*/ 816731 w 11695471"/>
              <a:gd name="connsiteY553" fmla="*/ 365290 h 1131711"/>
              <a:gd name="connsiteX554" fmla="*/ 788863 w 11695471"/>
              <a:gd name="connsiteY554" fmla="*/ 293629 h 1131711"/>
              <a:gd name="connsiteX555" fmla="*/ 753530 w 11695471"/>
              <a:gd name="connsiteY555" fmla="*/ 215250 h 1131711"/>
              <a:gd name="connsiteX556" fmla="*/ 724916 w 11695471"/>
              <a:gd name="connsiteY556" fmla="*/ 187134 h 1131711"/>
              <a:gd name="connsiteX557" fmla="*/ 677390 w 11695471"/>
              <a:gd name="connsiteY557" fmla="*/ 178674 h 1131711"/>
              <a:gd name="connsiteX558" fmla="*/ 677390 w 11695471"/>
              <a:gd name="connsiteY558" fmla="*/ 160261 h 1131711"/>
              <a:gd name="connsiteX559" fmla="*/ 1004343 w 11695471"/>
              <a:gd name="connsiteY559" fmla="*/ 160261 h 1131711"/>
              <a:gd name="connsiteX560" fmla="*/ 1004343 w 11695471"/>
              <a:gd name="connsiteY560" fmla="*/ 178674 h 1131711"/>
              <a:gd name="connsiteX561" fmla="*/ 955076 w 11695471"/>
              <a:gd name="connsiteY561" fmla="*/ 184148 h 1131711"/>
              <a:gd name="connsiteX562" fmla="*/ 938654 w 11695471"/>
              <a:gd name="connsiteY562" fmla="*/ 195842 h 1131711"/>
              <a:gd name="connsiteX563" fmla="*/ 932682 w 11695471"/>
              <a:gd name="connsiteY563" fmla="*/ 214504 h 1131711"/>
              <a:gd name="connsiteX564" fmla="*/ 955076 w 11695471"/>
              <a:gd name="connsiteY564" fmla="*/ 284672 h 1131711"/>
              <a:gd name="connsiteX565" fmla="*/ 1077994 w 11695471"/>
              <a:gd name="connsiteY565" fmla="*/ 604159 h 1131711"/>
              <a:gd name="connsiteX566" fmla="*/ 1187973 w 11695471"/>
              <a:gd name="connsiteY566" fmla="*/ 315028 h 1131711"/>
              <a:gd name="connsiteX567" fmla="*/ 1209372 w 11695471"/>
              <a:gd name="connsiteY567" fmla="*/ 253818 h 1131711"/>
              <a:gd name="connsiteX568" fmla="*/ 1213353 w 11695471"/>
              <a:gd name="connsiteY568" fmla="*/ 223462 h 1131711"/>
              <a:gd name="connsiteX569" fmla="*/ 1199419 w 11695471"/>
              <a:gd name="connsiteY569" fmla="*/ 191364 h 1131711"/>
              <a:gd name="connsiteX570" fmla="*/ 1146171 w 11695471"/>
              <a:gd name="connsiteY570" fmla="*/ 178674 h 1131711"/>
              <a:gd name="connsiteX571" fmla="*/ 1146171 w 11695471"/>
              <a:gd name="connsiteY571" fmla="*/ 160261 h 1131711"/>
              <a:gd name="connsiteX572" fmla="*/ 1321342 w 11695471"/>
              <a:gd name="connsiteY572" fmla="*/ 160261 h 1131711"/>
              <a:gd name="connsiteX573" fmla="*/ 1321342 w 11695471"/>
              <a:gd name="connsiteY573" fmla="*/ 178674 h 1131711"/>
              <a:gd name="connsiteX574" fmla="*/ 1289493 w 11695471"/>
              <a:gd name="connsiteY574" fmla="*/ 189124 h 1131711"/>
              <a:gd name="connsiteX575" fmla="*/ 1266601 w 11695471"/>
              <a:gd name="connsiteY575" fmla="*/ 216495 h 1131711"/>
              <a:gd name="connsiteX576" fmla="*/ 1235249 w 11695471"/>
              <a:gd name="connsiteY576" fmla="*/ 293629 h 1131711"/>
              <a:gd name="connsiteX577" fmla="*/ 1023751 w 11695471"/>
              <a:gd name="connsiteY577" fmla="*/ 850493 h 1131711"/>
              <a:gd name="connsiteX578" fmla="*/ 1004343 w 11695471"/>
              <a:gd name="connsiteY578" fmla="*/ 850493 h 1131711"/>
              <a:gd name="connsiteX579" fmla="*/ 837134 w 11695471"/>
              <a:gd name="connsiteY579" fmla="*/ 415552 h 1131711"/>
              <a:gd name="connsiteX580" fmla="*/ 653006 w 11695471"/>
              <a:gd name="connsiteY580" fmla="*/ 850493 h 1131711"/>
              <a:gd name="connsiteX581" fmla="*/ 634593 w 11695471"/>
              <a:gd name="connsiteY581" fmla="*/ 850493 h 1131711"/>
              <a:gd name="connsiteX582" fmla="*/ 412644 w 11695471"/>
              <a:gd name="connsiteY582" fmla="*/ 299601 h 1131711"/>
              <a:gd name="connsiteX583" fmla="*/ 365368 w 11695471"/>
              <a:gd name="connsiteY583" fmla="*/ 199077 h 1131711"/>
              <a:gd name="connsiteX584" fmla="*/ 320082 w 11695471"/>
              <a:gd name="connsiteY584" fmla="*/ 178674 h 1131711"/>
              <a:gd name="connsiteX585" fmla="*/ 9550360 w 11695471"/>
              <a:gd name="connsiteY585" fmla="*/ 144834 h 1131711"/>
              <a:gd name="connsiteX586" fmla="*/ 9700649 w 11695471"/>
              <a:gd name="connsiteY586" fmla="*/ 175688 h 1131711"/>
              <a:gd name="connsiteX587" fmla="*/ 9758873 w 11695471"/>
              <a:gd name="connsiteY587" fmla="*/ 193603 h 1131711"/>
              <a:gd name="connsiteX588" fmla="*/ 9786492 w 11695471"/>
              <a:gd name="connsiteY588" fmla="*/ 181908 h 1131711"/>
              <a:gd name="connsiteX589" fmla="*/ 9801670 w 11695471"/>
              <a:gd name="connsiteY589" fmla="*/ 144834 h 1131711"/>
              <a:gd name="connsiteX590" fmla="*/ 9821078 w 11695471"/>
              <a:gd name="connsiteY590" fmla="*/ 144834 h 1131711"/>
              <a:gd name="connsiteX591" fmla="*/ 9821078 w 11695471"/>
              <a:gd name="connsiteY591" fmla="*/ 378726 h 1131711"/>
              <a:gd name="connsiteX592" fmla="*/ 9801670 w 11695471"/>
              <a:gd name="connsiteY592" fmla="*/ 378726 h 1131711"/>
              <a:gd name="connsiteX593" fmla="*/ 9720057 w 11695471"/>
              <a:gd name="connsiteY593" fmla="*/ 238391 h 1131711"/>
              <a:gd name="connsiteX594" fmla="*/ 9584698 w 11695471"/>
              <a:gd name="connsiteY594" fmla="*/ 189622 h 1131711"/>
              <a:gd name="connsiteX595" fmla="*/ 9468746 w 11695471"/>
              <a:gd name="connsiteY595" fmla="*/ 225950 h 1131711"/>
              <a:gd name="connsiteX596" fmla="*/ 9391612 w 11695471"/>
              <a:gd name="connsiteY596" fmla="*/ 321000 h 1131711"/>
              <a:gd name="connsiteX597" fmla="*/ 9360260 w 11695471"/>
              <a:gd name="connsiteY597" fmla="*/ 488208 h 1131711"/>
              <a:gd name="connsiteX598" fmla="*/ 9383152 w 11695471"/>
              <a:gd name="connsiteY598" fmla="*/ 653177 h 1131711"/>
              <a:gd name="connsiteX599" fmla="*/ 9454812 w 11695471"/>
              <a:gd name="connsiteY599" fmla="*/ 765645 h 1131711"/>
              <a:gd name="connsiteX600" fmla="*/ 9581214 w 11695471"/>
              <a:gd name="connsiteY600" fmla="*/ 803715 h 1131711"/>
              <a:gd name="connsiteX601" fmla="*/ 9697912 w 11695471"/>
              <a:gd name="connsiteY601" fmla="*/ 775847 h 1131711"/>
              <a:gd name="connsiteX602" fmla="*/ 9809633 w 11695471"/>
              <a:gd name="connsiteY602" fmla="*/ 679801 h 1131711"/>
              <a:gd name="connsiteX603" fmla="*/ 9809633 w 11695471"/>
              <a:gd name="connsiteY603" fmla="*/ 738026 h 1131711"/>
              <a:gd name="connsiteX604" fmla="*/ 9691442 w 11695471"/>
              <a:gd name="connsiteY604" fmla="*/ 823869 h 1131711"/>
              <a:gd name="connsiteX605" fmla="*/ 9547872 w 11695471"/>
              <a:gd name="connsiteY605" fmla="*/ 850493 h 1131711"/>
              <a:gd name="connsiteX606" fmla="*/ 9356030 w 11695471"/>
              <a:gd name="connsiteY606" fmla="*/ 807198 h 1131711"/>
              <a:gd name="connsiteX607" fmla="*/ 9226643 w 11695471"/>
              <a:gd name="connsiteY607" fmla="*/ 682787 h 1131711"/>
              <a:gd name="connsiteX608" fmla="*/ 9181108 w 11695471"/>
              <a:gd name="connsiteY608" fmla="*/ 510105 h 1131711"/>
              <a:gd name="connsiteX609" fmla="*/ 9231619 w 11695471"/>
              <a:gd name="connsiteY609" fmla="*/ 326972 h 1131711"/>
              <a:gd name="connsiteX610" fmla="*/ 9367974 w 11695471"/>
              <a:gd name="connsiteY610" fmla="*/ 192608 h 1131711"/>
              <a:gd name="connsiteX611" fmla="*/ 9550360 w 11695471"/>
              <a:gd name="connsiteY611" fmla="*/ 144834 h 1131711"/>
              <a:gd name="connsiteX612" fmla="*/ 7810732 w 11695471"/>
              <a:gd name="connsiteY612" fmla="*/ 144336 h 1131711"/>
              <a:gd name="connsiteX613" fmla="*/ 7865472 w 11695471"/>
              <a:gd name="connsiteY613" fmla="*/ 166979 h 1131711"/>
              <a:gd name="connsiteX614" fmla="*/ 7887866 w 11695471"/>
              <a:gd name="connsiteY614" fmla="*/ 221471 h 1131711"/>
              <a:gd name="connsiteX615" fmla="*/ 7865224 w 11695471"/>
              <a:gd name="connsiteY615" fmla="*/ 275714 h 1131711"/>
              <a:gd name="connsiteX616" fmla="*/ 7810732 w 11695471"/>
              <a:gd name="connsiteY616" fmla="*/ 298108 h 1131711"/>
              <a:gd name="connsiteX617" fmla="*/ 7756488 w 11695471"/>
              <a:gd name="connsiteY617" fmla="*/ 275714 h 1131711"/>
              <a:gd name="connsiteX618" fmla="*/ 7734094 w 11695471"/>
              <a:gd name="connsiteY618" fmla="*/ 221471 h 1131711"/>
              <a:gd name="connsiteX619" fmla="*/ 7756488 w 11695471"/>
              <a:gd name="connsiteY619" fmla="*/ 166979 h 1131711"/>
              <a:gd name="connsiteX620" fmla="*/ 7810732 w 11695471"/>
              <a:gd name="connsiteY620" fmla="*/ 144336 h 1131711"/>
              <a:gd name="connsiteX621" fmla="*/ 11374124 w 11695471"/>
              <a:gd name="connsiteY621" fmla="*/ 1 h 1131711"/>
              <a:gd name="connsiteX622" fmla="*/ 11695471 w 11695471"/>
              <a:gd name="connsiteY622" fmla="*/ 1 h 1131711"/>
              <a:gd name="connsiteX623" fmla="*/ 11695471 w 11695471"/>
              <a:gd name="connsiteY623" fmla="*/ 1131711 h 1131711"/>
              <a:gd name="connsiteX624" fmla="*/ 1 w 11695471"/>
              <a:gd name="connsiteY624" fmla="*/ 1131711 h 1131711"/>
              <a:gd name="connsiteX625" fmla="*/ 1 w 11695471"/>
              <a:gd name="connsiteY625" fmla="*/ 943093 h 1131711"/>
              <a:gd name="connsiteX626" fmla="*/ 14823 w 11695471"/>
              <a:gd name="connsiteY626" fmla="*/ 1016508 h 1131711"/>
              <a:gd name="connsiteX627" fmla="*/ 188622 w 11695471"/>
              <a:gd name="connsiteY627" fmla="*/ 1131710 h 1131711"/>
              <a:gd name="connsiteX628" fmla="*/ 11374114 w 11695471"/>
              <a:gd name="connsiteY628" fmla="*/ 1131710 h 1131711"/>
              <a:gd name="connsiteX629" fmla="*/ 11562736 w 11695471"/>
              <a:gd name="connsiteY629" fmla="*/ 943088 h 1131711"/>
              <a:gd name="connsiteX630" fmla="*/ 11562736 w 11695471"/>
              <a:gd name="connsiteY630" fmla="*/ 188622 h 1131711"/>
              <a:gd name="connsiteX631" fmla="*/ 11412128 w 11695471"/>
              <a:gd name="connsiteY631" fmla="*/ 3832 h 1131711"/>
              <a:gd name="connsiteX632" fmla="*/ 1 w 11695471"/>
              <a:gd name="connsiteY632" fmla="*/ 1 h 1131711"/>
              <a:gd name="connsiteX633" fmla="*/ 188612 w 11695471"/>
              <a:gd name="connsiteY633" fmla="*/ 1 h 1131711"/>
              <a:gd name="connsiteX634" fmla="*/ 150608 w 11695471"/>
              <a:gd name="connsiteY634" fmla="*/ 3832 h 1131711"/>
              <a:gd name="connsiteX635" fmla="*/ 14823 w 11695471"/>
              <a:gd name="connsiteY635" fmla="*/ 115202 h 1131711"/>
              <a:gd name="connsiteX636" fmla="*/ 1 w 11695471"/>
              <a:gd name="connsiteY636" fmla="*/ 188617 h 1131711"/>
              <a:gd name="connsiteX637" fmla="*/ 188622 w 11695471"/>
              <a:gd name="connsiteY637" fmla="*/ 0 h 1131711"/>
              <a:gd name="connsiteX638" fmla="*/ 11374114 w 11695471"/>
              <a:gd name="connsiteY638" fmla="*/ 0 h 1131711"/>
              <a:gd name="connsiteX639" fmla="*/ 11374124 w 11695471"/>
              <a:gd name="connsiteY639" fmla="*/ 1 h 1131711"/>
              <a:gd name="connsiteX640" fmla="*/ 188612 w 11695471"/>
              <a:gd name="connsiteY640" fmla="*/ 1 h 113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Lst>
            <a:rect l="l" t="t" r="r" b="b"/>
            <a:pathLst>
              <a:path w="11695471" h="1131711">
                <a:moveTo>
                  <a:pt x="7081795" y="903741"/>
                </a:moveTo>
                <a:cubicBezTo>
                  <a:pt x="7047955" y="903741"/>
                  <a:pt x="7025561" y="906561"/>
                  <a:pt x="7014613" y="912201"/>
                </a:cubicBezTo>
                <a:cubicBezTo>
                  <a:pt x="6995702" y="922486"/>
                  <a:pt x="6986247" y="936420"/>
                  <a:pt x="6986247" y="954003"/>
                </a:cubicBezTo>
                <a:cubicBezTo>
                  <a:pt x="6986247" y="970923"/>
                  <a:pt x="6996034" y="986267"/>
                  <a:pt x="7015608" y="1000035"/>
                </a:cubicBezTo>
                <a:cubicBezTo>
                  <a:pt x="7035182" y="1013803"/>
                  <a:pt x="7072008" y="1020687"/>
                  <a:pt x="7126085" y="1020687"/>
                </a:cubicBezTo>
                <a:cubicBezTo>
                  <a:pt x="7172200" y="1020687"/>
                  <a:pt x="7208445" y="1014550"/>
                  <a:pt x="7234820" y="1002275"/>
                </a:cubicBezTo>
                <a:cubicBezTo>
                  <a:pt x="7261195" y="989999"/>
                  <a:pt x="7274383" y="972748"/>
                  <a:pt x="7274383" y="950520"/>
                </a:cubicBezTo>
                <a:cubicBezTo>
                  <a:pt x="7274383" y="942226"/>
                  <a:pt x="7271895" y="935259"/>
                  <a:pt x="7266918" y="929619"/>
                </a:cubicBezTo>
                <a:cubicBezTo>
                  <a:pt x="7257961" y="919666"/>
                  <a:pt x="7244442" y="912865"/>
                  <a:pt x="7226360" y="909215"/>
                </a:cubicBezTo>
                <a:cubicBezTo>
                  <a:pt x="7208279" y="905566"/>
                  <a:pt x="7160091" y="903741"/>
                  <a:pt x="7081795" y="903741"/>
                </a:cubicBezTo>
                <a:close/>
                <a:moveTo>
                  <a:pt x="10451096" y="574301"/>
                </a:moveTo>
                <a:cubicBezTo>
                  <a:pt x="10410953" y="597856"/>
                  <a:pt x="10381094" y="623070"/>
                  <a:pt x="10361520" y="649943"/>
                </a:cubicBezTo>
                <a:cubicBezTo>
                  <a:pt x="10348581" y="667858"/>
                  <a:pt x="10342112" y="685939"/>
                  <a:pt x="10342112" y="704186"/>
                </a:cubicBezTo>
                <a:cubicBezTo>
                  <a:pt x="10342112" y="719447"/>
                  <a:pt x="10347586" y="732883"/>
                  <a:pt x="10358534" y="744495"/>
                </a:cubicBezTo>
                <a:cubicBezTo>
                  <a:pt x="10366828" y="753453"/>
                  <a:pt x="10378440" y="757931"/>
                  <a:pt x="10393369" y="757931"/>
                </a:cubicBezTo>
                <a:cubicBezTo>
                  <a:pt x="10409958" y="757931"/>
                  <a:pt x="10429199" y="748642"/>
                  <a:pt x="10451096" y="730063"/>
                </a:cubicBezTo>
                <a:close/>
                <a:moveTo>
                  <a:pt x="5110338" y="391168"/>
                </a:moveTo>
                <a:cubicBezTo>
                  <a:pt x="5093418" y="391168"/>
                  <a:pt x="5078904" y="397554"/>
                  <a:pt x="5066794" y="410327"/>
                </a:cubicBezTo>
                <a:cubicBezTo>
                  <a:pt x="5054685" y="423100"/>
                  <a:pt x="5046723" y="448314"/>
                  <a:pt x="5042908" y="485969"/>
                </a:cubicBezTo>
                <a:cubicBezTo>
                  <a:pt x="5039092" y="523624"/>
                  <a:pt x="5037185" y="575959"/>
                  <a:pt x="5037185" y="642976"/>
                </a:cubicBezTo>
                <a:cubicBezTo>
                  <a:pt x="5037185" y="678474"/>
                  <a:pt x="5039507" y="711650"/>
                  <a:pt x="5044152" y="742504"/>
                </a:cubicBezTo>
                <a:cubicBezTo>
                  <a:pt x="5047801" y="766059"/>
                  <a:pt x="5055597" y="783975"/>
                  <a:pt x="5067541" y="796250"/>
                </a:cubicBezTo>
                <a:cubicBezTo>
                  <a:pt x="5079485" y="808525"/>
                  <a:pt x="5093086" y="814663"/>
                  <a:pt x="5108348" y="814663"/>
                </a:cubicBezTo>
                <a:cubicBezTo>
                  <a:pt x="5123277" y="814663"/>
                  <a:pt x="5135718" y="810516"/>
                  <a:pt x="5145671" y="802222"/>
                </a:cubicBezTo>
                <a:cubicBezTo>
                  <a:pt x="5158610" y="790942"/>
                  <a:pt x="5167235" y="775183"/>
                  <a:pt x="5171549" y="754945"/>
                </a:cubicBezTo>
                <a:cubicBezTo>
                  <a:pt x="5178184" y="723428"/>
                  <a:pt x="5181501" y="659730"/>
                  <a:pt x="5181501" y="563850"/>
                </a:cubicBezTo>
                <a:cubicBezTo>
                  <a:pt x="5181501" y="507450"/>
                  <a:pt x="5178350" y="468717"/>
                  <a:pt x="5172046" y="447650"/>
                </a:cubicBezTo>
                <a:cubicBezTo>
                  <a:pt x="5165742" y="426583"/>
                  <a:pt x="5156454" y="411239"/>
                  <a:pt x="5144178" y="401618"/>
                </a:cubicBezTo>
                <a:cubicBezTo>
                  <a:pt x="5135552" y="394651"/>
                  <a:pt x="5124272" y="391168"/>
                  <a:pt x="5110338" y="391168"/>
                </a:cubicBezTo>
                <a:close/>
                <a:moveTo>
                  <a:pt x="2710038" y="391168"/>
                </a:moveTo>
                <a:cubicBezTo>
                  <a:pt x="2693119" y="391168"/>
                  <a:pt x="2678604" y="397554"/>
                  <a:pt x="2666494" y="410327"/>
                </a:cubicBezTo>
                <a:cubicBezTo>
                  <a:pt x="2654385" y="423100"/>
                  <a:pt x="2646423" y="448314"/>
                  <a:pt x="2642608" y="485969"/>
                </a:cubicBezTo>
                <a:cubicBezTo>
                  <a:pt x="2638793" y="523624"/>
                  <a:pt x="2636885" y="575959"/>
                  <a:pt x="2636885" y="642976"/>
                </a:cubicBezTo>
                <a:cubicBezTo>
                  <a:pt x="2636885" y="678474"/>
                  <a:pt x="2639207" y="711650"/>
                  <a:pt x="2643852" y="742504"/>
                </a:cubicBezTo>
                <a:cubicBezTo>
                  <a:pt x="2647501" y="766059"/>
                  <a:pt x="2655298" y="783975"/>
                  <a:pt x="2667241" y="796250"/>
                </a:cubicBezTo>
                <a:cubicBezTo>
                  <a:pt x="2679185" y="808525"/>
                  <a:pt x="2692787" y="814663"/>
                  <a:pt x="2708048" y="814663"/>
                </a:cubicBezTo>
                <a:cubicBezTo>
                  <a:pt x="2722977" y="814663"/>
                  <a:pt x="2735418" y="810516"/>
                  <a:pt x="2745371" y="802222"/>
                </a:cubicBezTo>
                <a:cubicBezTo>
                  <a:pt x="2758310" y="790942"/>
                  <a:pt x="2766936" y="775183"/>
                  <a:pt x="2771249" y="754945"/>
                </a:cubicBezTo>
                <a:cubicBezTo>
                  <a:pt x="2777884" y="723428"/>
                  <a:pt x="2781201" y="659730"/>
                  <a:pt x="2781201" y="563850"/>
                </a:cubicBezTo>
                <a:cubicBezTo>
                  <a:pt x="2781201" y="507450"/>
                  <a:pt x="2778050" y="468717"/>
                  <a:pt x="2771746" y="447650"/>
                </a:cubicBezTo>
                <a:cubicBezTo>
                  <a:pt x="2765443" y="426583"/>
                  <a:pt x="2756153" y="411239"/>
                  <a:pt x="2743878" y="401618"/>
                </a:cubicBezTo>
                <a:cubicBezTo>
                  <a:pt x="2735253" y="394651"/>
                  <a:pt x="2723972" y="391168"/>
                  <a:pt x="2710038" y="391168"/>
                </a:cubicBezTo>
                <a:close/>
                <a:moveTo>
                  <a:pt x="4058677" y="388182"/>
                </a:moveTo>
                <a:cubicBezTo>
                  <a:pt x="4041426" y="388182"/>
                  <a:pt x="4027326" y="396642"/>
                  <a:pt x="4016377" y="413562"/>
                </a:cubicBezTo>
                <a:cubicBezTo>
                  <a:pt x="3996803" y="443088"/>
                  <a:pt x="3987016" y="483564"/>
                  <a:pt x="3987016" y="534987"/>
                </a:cubicBezTo>
                <a:lnTo>
                  <a:pt x="3987016" y="552404"/>
                </a:lnTo>
                <a:lnTo>
                  <a:pt x="4122376" y="552404"/>
                </a:lnTo>
                <a:cubicBezTo>
                  <a:pt x="4122376" y="498991"/>
                  <a:pt x="4119472" y="462331"/>
                  <a:pt x="4113667" y="442425"/>
                </a:cubicBezTo>
                <a:cubicBezTo>
                  <a:pt x="4107860" y="422519"/>
                  <a:pt x="4098820" y="407424"/>
                  <a:pt x="4086545" y="397139"/>
                </a:cubicBezTo>
                <a:cubicBezTo>
                  <a:pt x="4079578" y="391168"/>
                  <a:pt x="4070289" y="388182"/>
                  <a:pt x="4058677" y="388182"/>
                </a:cubicBezTo>
                <a:close/>
                <a:moveTo>
                  <a:pt x="1515502" y="388182"/>
                </a:moveTo>
                <a:cubicBezTo>
                  <a:pt x="1498250" y="388182"/>
                  <a:pt x="1484150" y="396642"/>
                  <a:pt x="1473202" y="413562"/>
                </a:cubicBezTo>
                <a:cubicBezTo>
                  <a:pt x="1453628" y="443088"/>
                  <a:pt x="1443841" y="483564"/>
                  <a:pt x="1443841" y="534987"/>
                </a:cubicBezTo>
                <a:lnTo>
                  <a:pt x="1443841" y="552404"/>
                </a:lnTo>
                <a:lnTo>
                  <a:pt x="1579200" y="552404"/>
                </a:lnTo>
                <a:cubicBezTo>
                  <a:pt x="1579200" y="498991"/>
                  <a:pt x="1576298" y="462331"/>
                  <a:pt x="1570492" y="442425"/>
                </a:cubicBezTo>
                <a:cubicBezTo>
                  <a:pt x="1564686" y="422519"/>
                  <a:pt x="1555645" y="407424"/>
                  <a:pt x="1543370" y="397139"/>
                </a:cubicBezTo>
                <a:cubicBezTo>
                  <a:pt x="1536403" y="391168"/>
                  <a:pt x="1527114" y="388182"/>
                  <a:pt x="1515502" y="388182"/>
                </a:cubicBezTo>
                <a:close/>
                <a:moveTo>
                  <a:pt x="7111156" y="386689"/>
                </a:moveTo>
                <a:cubicBezTo>
                  <a:pt x="7091914" y="386689"/>
                  <a:pt x="7075657" y="396393"/>
                  <a:pt x="7062387" y="415801"/>
                </a:cubicBezTo>
                <a:cubicBezTo>
                  <a:pt x="7049116" y="435209"/>
                  <a:pt x="7042481" y="475435"/>
                  <a:pt x="7042481" y="536480"/>
                </a:cubicBezTo>
                <a:cubicBezTo>
                  <a:pt x="7042481" y="585912"/>
                  <a:pt x="7049033" y="619835"/>
                  <a:pt x="7062138" y="638248"/>
                </a:cubicBezTo>
                <a:cubicBezTo>
                  <a:pt x="7075243" y="656661"/>
                  <a:pt x="7090752" y="665867"/>
                  <a:pt x="7108668" y="665867"/>
                </a:cubicBezTo>
                <a:cubicBezTo>
                  <a:pt x="7128573" y="665867"/>
                  <a:pt x="7145162" y="656744"/>
                  <a:pt x="7158432" y="638497"/>
                </a:cubicBezTo>
                <a:cubicBezTo>
                  <a:pt x="7171703" y="620250"/>
                  <a:pt x="7178338" y="584751"/>
                  <a:pt x="7178338" y="532001"/>
                </a:cubicBezTo>
                <a:cubicBezTo>
                  <a:pt x="7178338" y="472615"/>
                  <a:pt x="7170873" y="432140"/>
                  <a:pt x="7155944" y="410576"/>
                </a:cubicBezTo>
                <a:cubicBezTo>
                  <a:pt x="7145327" y="394651"/>
                  <a:pt x="7130398" y="386689"/>
                  <a:pt x="7111156" y="386689"/>
                </a:cubicBezTo>
                <a:close/>
                <a:moveTo>
                  <a:pt x="7685325" y="369769"/>
                </a:moveTo>
                <a:lnTo>
                  <a:pt x="7880402" y="369769"/>
                </a:lnTo>
                <a:lnTo>
                  <a:pt x="7880402" y="738523"/>
                </a:lnTo>
                <a:cubicBezTo>
                  <a:pt x="7880402" y="771368"/>
                  <a:pt x="7884217" y="792352"/>
                  <a:pt x="7891848" y="801475"/>
                </a:cubicBezTo>
                <a:cubicBezTo>
                  <a:pt x="7899478" y="810599"/>
                  <a:pt x="7914407" y="815824"/>
                  <a:pt x="7936636" y="817151"/>
                </a:cubicBezTo>
                <a:lnTo>
                  <a:pt x="7936636" y="835066"/>
                </a:lnTo>
                <a:lnTo>
                  <a:pt x="7685325" y="835066"/>
                </a:lnTo>
                <a:lnTo>
                  <a:pt x="7685325" y="817151"/>
                </a:lnTo>
                <a:cubicBezTo>
                  <a:pt x="7705894" y="816487"/>
                  <a:pt x="7721156" y="810516"/>
                  <a:pt x="7731109" y="799236"/>
                </a:cubicBezTo>
                <a:cubicBezTo>
                  <a:pt x="7737744" y="791605"/>
                  <a:pt x="7741061" y="771368"/>
                  <a:pt x="7741061" y="738523"/>
                </a:cubicBezTo>
                <a:lnTo>
                  <a:pt x="7741061" y="466810"/>
                </a:lnTo>
                <a:cubicBezTo>
                  <a:pt x="7741061" y="433965"/>
                  <a:pt x="7737246" y="412981"/>
                  <a:pt x="7729616" y="403858"/>
                </a:cubicBezTo>
                <a:cubicBezTo>
                  <a:pt x="7721985" y="394734"/>
                  <a:pt x="7707222" y="389509"/>
                  <a:pt x="7685325" y="388182"/>
                </a:cubicBezTo>
                <a:close/>
                <a:moveTo>
                  <a:pt x="11259000" y="355835"/>
                </a:moveTo>
                <a:cubicBezTo>
                  <a:pt x="11284214" y="355835"/>
                  <a:pt x="11308598" y="361973"/>
                  <a:pt x="11332154" y="374248"/>
                </a:cubicBezTo>
                <a:cubicBezTo>
                  <a:pt x="11341111" y="379224"/>
                  <a:pt x="11348410" y="381712"/>
                  <a:pt x="11354050" y="381712"/>
                </a:cubicBezTo>
                <a:cubicBezTo>
                  <a:pt x="11360022" y="381712"/>
                  <a:pt x="11364832" y="380468"/>
                  <a:pt x="11368482" y="377980"/>
                </a:cubicBezTo>
                <a:cubicBezTo>
                  <a:pt x="11372130" y="375492"/>
                  <a:pt x="11377937" y="368442"/>
                  <a:pt x="11385899" y="356830"/>
                </a:cubicBezTo>
                <a:lnTo>
                  <a:pt x="11402819" y="356830"/>
                </a:lnTo>
                <a:lnTo>
                  <a:pt x="11410284" y="515579"/>
                </a:lnTo>
                <a:lnTo>
                  <a:pt x="11393364" y="515579"/>
                </a:lnTo>
                <a:cubicBezTo>
                  <a:pt x="11373126" y="468468"/>
                  <a:pt x="11352142" y="436287"/>
                  <a:pt x="11330412" y="419036"/>
                </a:cubicBezTo>
                <a:cubicBezTo>
                  <a:pt x="11308681" y="401784"/>
                  <a:pt x="11287033" y="393158"/>
                  <a:pt x="11265469" y="393158"/>
                </a:cubicBezTo>
                <a:cubicBezTo>
                  <a:pt x="11251867" y="393158"/>
                  <a:pt x="11240255" y="397720"/>
                  <a:pt x="11230634" y="406843"/>
                </a:cubicBezTo>
                <a:cubicBezTo>
                  <a:pt x="11221013" y="415967"/>
                  <a:pt x="11216203" y="426500"/>
                  <a:pt x="11216203" y="438444"/>
                </a:cubicBezTo>
                <a:cubicBezTo>
                  <a:pt x="11216203" y="447401"/>
                  <a:pt x="11219520" y="456027"/>
                  <a:pt x="11226155" y="464321"/>
                </a:cubicBezTo>
                <a:cubicBezTo>
                  <a:pt x="11236771" y="477924"/>
                  <a:pt x="11266465" y="501230"/>
                  <a:pt x="11315234" y="534240"/>
                </a:cubicBezTo>
                <a:cubicBezTo>
                  <a:pt x="11364003" y="567251"/>
                  <a:pt x="11396101" y="595285"/>
                  <a:pt x="11411528" y="618342"/>
                </a:cubicBezTo>
                <a:cubicBezTo>
                  <a:pt x="11426955" y="641400"/>
                  <a:pt x="11434668" y="667194"/>
                  <a:pt x="11434668" y="695726"/>
                </a:cubicBezTo>
                <a:cubicBezTo>
                  <a:pt x="11434668" y="721603"/>
                  <a:pt x="11428199" y="746983"/>
                  <a:pt x="11415260" y="771865"/>
                </a:cubicBezTo>
                <a:cubicBezTo>
                  <a:pt x="11402321" y="796748"/>
                  <a:pt x="11384074" y="815824"/>
                  <a:pt x="11360519" y="829094"/>
                </a:cubicBezTo>
                <a:cubicBezTo>
                  <a:pt x="11336964" y="842365"/>
                  <a:pt x="11310920" y="849000"/>
                  <a:pt x="11282389" y="849000"/>
                </a:cubicBezTo>
                <a:cubicBezTo>
                  <a:pt x="11260160" y="849000"/>
                  <a:pt x="11230468" y="842033"/>
                  <a:pt x="11193311" y="828099"/>
                </a:cubicBezTo>
                <a:cubicBezTo>
                  <a:pt x="11183358" y="824450"/>
                  <a:pt x="11176556" y="822625"/>
                  <a:pt x="11172908" y="822625"/>
                </a:cubicBezTo>
                <a:cubicBezTo>
                  <a:pt x="11161959" y="822625"/>
                  <a:pt x="11152836" y="830919"/>
                  <a:pt x="11145537" y="847507"/>
                </a:cubicBezTo>
                <a:lnTo>
                  <a:pt x="11129115" y="847507"/>
                </a:lnTo>
                <a:lnTo>
                  <a:pt x="11121153" y="680299"/>
                </a:lnTo>
                <a:lnTo>
                  <a:pt x="11138072" y="680299"/>
                </a:lnTo>
                <a:cubicBezTo>
                  <a:pt x="11153002" y="724092"/>
                  <a:pt x="11173488" y="756936"/>
                  <a:pt x="11199532" y="778832"/>
                </a:cubicBezTo>
                <a:cubicBezTo>
                  <a:pt x="11225574" y="800729"/>
                  <a:pt x="11250207" y="811677"/>
                  <a:pt x="11273432" y="811677"/>
                </a:cubicBezTo>
                <a:cubicBezTo>
                  <a:pt x="11289356" y="811677"/>
                  <a:pt x="11302378" y="806783"/>
                  <a:pt x="11312497" y="796996"/>
                </a:cubicBezTo>
                <a:cubicBezTo>
                  <a:pt x="11322615" y="787209"/>
                  <a:pt x="11327675" y="775349"/>
                  <a:pt x="11327675" y="761415"/>
                </a:cubicBezTo>
                <a:cubicBezTo>
                  <a:pt x="11327675" y="745490"/>
                  <a:pt x="11322698" y="731722"/>
                  <a:pt x="11312746" y="720110"/>
                </a:cubicBezTo>
                <a:cubicBezTo>
                  <a:pt x="11302793" y="708499"/>
                  <a:pt x="11280564" y="690915"/>
                  <a:pt x="11246061" y="667360"/>
                </a:cubicBezTo>
                <a:cubicBezTo>
                  <a:pt x="11195302" y="632193"/>
                  <a:pt x="11162457" y="605320"/>
                  <a:pt x="11147528" y="586742"/>
                </a:cubicBezTo>
                <a:cubicBezTo>
                  <a:pt x="11125631" y="559537"/>
                  <a:pt x="11114683" y="529513"/>
                  <a:pt x="11114683" y="496668"/>
                </a:cubicBezTo>
                <a:cubicBezTo>
                  <a:pt x="11114683" y="460838"/>
                  <a:pt x="11127041" y="428408"/>
                  <a:pt x="11151758" y="399379"/>
                </a:cubicBezTo>
                <a:cubicBezTo>
                  <a:pt x="11176474" y="370350"/>
                  <a:pt x="11212221" y="355835"/>
                  <a:pt x="11259000" y="355835"/>
                </a:cubicBezTo>
                <a:close/>
                <a:moveTo>
                  <a:pt x="10858950" y="355835"/>
                </a:moveTo>
                <a:cubicBezTo>
                  <a:pt x="10884164" y="355835"/>
                  <a:pt x="10908548" y="361973"/>
                  <a:pt x="10932104" y="374248"/>
                </a:cubicBezTo>
                <a:cubicBezTo>
                  <a:pt x="10941061" y="379224"/>
                  <a:pt x="10948360" y="381712"/>
                  <a:pt x="10954000" y="381712"/>
                </a:cubicBezTo>
                <a:cubicBezTo>
                  <a:pt x="10959972" y="381712"/>
                  <a:pt x="10964782" y="380468"/>
                  <a:pt x="10968432" y="377980"/>
                </a:cubicBezTo>
                <a:cubicBezTo>
                  <a:pt x="10972081" y="375492"/>
                  <a:pt x="10977887" y="368442"/>
                  <a:pt x="10985849" y="356830"/>
                </a:cubicBezTo>
                <a:lnTo>
                  <a:pt x="11002769" y="356830"/>
                </a:lnTo>
                <a:lnTo>
                  <a:pt x="11010234" y="515579"/>
                </a:lnTo>
                <a:lnTo>
                  <a:pt x="10993314" y="515579"/>
                </a:lnTo>
                <a:cubicBezTo>
                  <a:pt x="10973077" y="468468"/>
                  <a:pt x="10952092" y="436287"/>
                  <a:pt x="10930362" y="419036"/>
                </a:cubicBezTo>
                <a:cubicBezTo>
                  <a:pt x="10908632" y="401784"/>
                  <a:pt x="10886984" y="393158"/>
                  <a:pt x="10865419" y="393158"/>
                </a:cubicBezTo>
                <a:cubicBezTo>
                  <a:pt x="10851817" y="393158"/>
                  <a:pt x="10840206" y="397720"/>
                  <a:pt x="10830584" y="406843"/>
                </a:cubicBezTo>
                <a:cubicBezTo>
                  <a:pt x="10820963" y="415967"/>
                  <a:pt x="10816153" y="426500"/>
                  <a:pt x="10816153" y="438444"/>
                </a:cubicBezTo>
                <a:cubicBezTo>
                  <a:pt x="10816153" y="447401"/>
                  <a:pt x="10819470" y="456027"/>
                  <a:pt x="10826105" y="464321"/>
                </a:cubicBezTo>
                <a:cubicBezTo>
                  <a:pt x="10836722" y="477924"/>
                  <a:pt x="10866415" y="501230"/>
                  <a:pt x="10915184" y="534240"/>
                </a:cubicBezTo>
                <a:cubicBezTo>
                  <a:pt x="10963953" y="567251"/>
                  <a:pt x="10996051" y="595285"/>
                  <a:pt x="11011478" y="618342"/>
                </a:cubicBezTo>
                <a:cubicBezTo>
                  <a:pt x="11026905" y="641400"/>
                  <a:pt x="11034618" y="667194"/>
                  <a:pt x="11034618" y="695726"/>
                </a:cubicBezTo>
                <a:cubicBezTo>
                  <a:pt x="11034618" y="721603"/>
                  <a:pt x="11028149" y="746983"/>
                  <a:pt x="11015210" y="771865"/>
                </a:cubicBezTo>
                <a:cubicBezTo>
                  <a:pt x="11002271" y="796748"/>
                  <a:pt x="10984025" y="815824"/>
                  <a:pt x="10960469" y="829094"/>
                </a:cubicBezTo>
                <a:cubicBezTo>
                  <a:pt x="10936914" y="842365"/>
                  <a:pt x="10910871" y="849000"/>
                  <a:pt x="10882339" y="849000"/>
                </a:cubicBezTo>
                <a:cubicBezTo>
                  <a:pt x="10860112" y="849000"/>
                  <a:pt x="10830418" y="842033"/>
                  <a:pt x="10793261" y="828099"/>
                </a:cubicBezTo>
                <a:cubicBezTo>
                  <a:pt x="10783308" y="824450"/>
                  <a:pt x="10776507" y="822625"/>
                  <a:pt x="10772858" y="822625"/>
                </a:cubicBezTo>
                <a:cubicBezTo>
                  <a:pt x="10761909" y="822625"/>
                  <a:pt x="10752786" y="830919"/>
                  <a:pt x="10745487" y="847507"/>
                </a:cubicBezTo>
                <a:lnTo>
                  <a:pt x="10729065" y="847507"/>
                </a:lnTo>
                <a:lnTo>
                  <a:pt x="10721103" y="680299"/>
                </a:lnTo>
                <a:lnTo>
                  <a:pt x="10738022" y="680299"/>
                </a:lnTo>
                <a:cubicBezTo>
                  <a:pt x="10752952" y="724092"/>
                  <a:pt x="10773438" y="756936"/>
                  <a:pt x="10799482" y="778832"/>
                </a:cubicBezTo>
                <a:cubicBezTo>
                  <a:pt x="10825525" y="800729"/>
                  <a:pt x="10850159" y="811677"/>
                  <a:pt x="10873382" y="811677"/>
                </a:cubicBezTo>
                <a:cubicBezTo>
                  <a:pt x="10889306" y="811677"/>
                  <a:pt x="10902328" y="806783"/>
                  <a:pt x="10912447" y="796996"/>
                </a:cubicBezTo>
                <a:cubicBezTo>
                  <a:pt x="10922566" y="787209"/>
                  <a:pt x="10927625" y="775349"/>
                  <a:pt x="10927625" y="761415"/>
                </a:cubicBezTo>
                <a:cubicBezTo>
                  <a:pt x="10927625" y="745490"/>
                  <a:pt x="10922648" y="731722"/>
                  <a:pt x="10912696" y="720110"/>
                </a:cubicBezTo>
                <a:cubicBezTo>
                  <a:pt x="10902743" y="708499"/>
                  <a:pt x="10880515" y="690915"/>
                  <a:pt x="10846011" y="667360"/>
                </a:cubicBezTo>
                <a:cubicBezTo>
                  <a:pt x="10795252" y="632193"/>
                  <a:pt x="10762407" y="605320"/>
                  <a:pt x="10747478" y="586742"/>
                </a:cubicBezTo>
                <a:cubicBezTo>
                  <a:pt x="10725581" y="559537"/>
                  <a:pt x="10714633" y="529513"/>
                  <a:pt x="10714633" y="496668"/>
                </a:cubicBezTo>
                <a:cubicBezTo>
                  <a:pt x="10714633" y="460838"/>
                  <a:pt x="10726992" y="428408"/>
                  <a:pt x="10751708" y="399379"/>
                </a:cubicBezTo>
                <a:cubicBezTo>
                  <a:pt x="10776424" y="370350"/>
                  <a:pt x="10812171" y="355835"/>
                  <a:pt x="10858950" y="355835"/>
                </a:cubicBezTo>
                <a:close/>
                <a:moveTo>
                  <a:pt x="10428204" y="355835"/>
                </a:moveTo>
                <a:cubicBezTo>
                  <a:pt x="10472328" y="355835"/>
                  <a:pt x="10507247" y="365207"/>
                  <a:pt x="10532958" y="383952"/>
                </a:cubicBezTo>
                <a:cubicBezTo>
                  <a:pt x="10558669" y="402696"/>
                  <a:pt x="10575341" y="423017"/>
                  <a:pt x="10582971" y="444913"/>
                </a:cubicBezTo>
                <a:cubicBezTo>
                  <a:pt x="10587617" y="458847"/>
                  <a:pt x="10589938" y="490862"/>
                  <a:pt x="10589938" y="540959"/>
                </a:cubicBezTo>
                <a:lnTo>
                  <a:pt x="10589938" y="721603"/>
                </a:lnTo>
                <a:cubicBezTo>
                  <a:pt x="10589938" y="742836"/>
                  <a:pt x="10590768" y="756190"/>
                  <a:pt x="10592427" y="761664"/>
                </a:cubicBezTo>
                <a:cubicBezTo>
                  <a:pt x="10594086" y="767138"/>
                  <a:pt x="10596574" y="771202"/>
                  <a:pt x="10599891" y="773856"/>
                </a:cubicBezTo>
                <a:cubicBezTo>
                  <a:pt x="10603209" y="776510"/>
                  <a:pt x="10607025" y="777837"/>
                  <a:pt x="10611337" y="777837"/>
                </a:cubicBezTo>
                <a:cubicBezTo>
                  <a:pt x="10619963" y="777837"/>
                  <a:pt x="10628755" y="771699"/>
                  <a:pt x="10637712" y="759424"/>
                </a:cubicBezTo>
                <a:lnTo>
                  <a:pt x="10652642" y="771368"/>
                </a:lnTo>
                <a:cubicBezTo>
                  <a:pt x="10636053" y="795918"/>
                  <a:pt x="10618884" y="813750"/>
                  <a:pt x="10601135" y="824864"/>
                </a:cubicBezTo>
                <a:cubicBezTo>
                  <a:pt x="10583387" y="835978"/>
                  <a:pt x="10563232" y="841536"/>
                  <a:pt x="10540672" y="841536"/>
                </a:cubicBezTo>
                <a:cubicBezTo>
                  <a:pt x="10514130" y="841536"/>
                  <a:pt x="10493396" y="835315"/>
                  <a:pt x="10478466" y="822874"/>
                </a:cubicBezTo>
                <a:cubicBezTo>
                  <a:pt x="10463537" y="810433"/>
                  <a:pt x="10454413" y="791605"/>
                  <a:pt x="10451096" y="766391"/>
                </a:cubicBezTo>
                <a:cubicBezTo>
                  <a:pt x="10394364" y="816487"/>
                  <a:pt x="10343438" y="841536"/>
                  <a:pt x="10298319" y="841536"/>
                </a:cubicBezTo>
                <a:cubicBezTo>
                  <a:pt x="10271778" y="841536"/>
                  <a:pt x="10249716" y="832827"/>
                  <a:pt x="10232132" y="815409"/>
                </a:cubicBezTo>
                <a:cubicBezTo>
                  <a:pt x="10214549" y="797992"/>
                  <a:pt x="10205757" y="776178"/>
                  <a:pt x="10205757" y="749969"/>
                </a:cubicBezTo>
                <a:cubicBezTo>
                  <a:pt x="10205757" y="714470"/>
                  <a:pt x="10221018" y="682538"/>
                  <a:pt x="10251541" y="654173"/>
                </a:cubicBezTo>
                <a:cubicBezTo>
                  <a:pt x="10282063" y="625807"/>
                  <a:pt x="10348581" y="588069"/>
                  <a:pt x="10451096" y="540959"/>
                </a:cubicBezTo>
                <a:lnTo>
                  <a:pt x="10451096" y="494180"/>
                </a:lnTo>
                <a:cubicBezTo>
                  <a:pt x="10451096" y="459013"/>
                  <a:pt x="10449188" y="436868"/>
                  <a:pt x="10445373" y="427744"/>
                </a:cubicBezTo>
                <a:cubicBezTo>
                  <a:pt x="10441558" y="418621"/>
                  <a:pt x="10434342" y="410659"/>
                  <a:pt x="10423725" y="403858"/>
                </a:cubicBezTo>
                <a:cubicBezTo>
                  <a:pt x="10413109" y="397056"/>
                  <a:pt x="10401165" y="393656"/>
                  <a:pt x="10387895" y="393656"/>
                </a:cubicBezTo>
                <a:cubicBezTo>
                  <a:pt x="10366330" y="393656"/>
                  <a:pt x="10348581" y="398466"/>
                  <a:pt x="10334647" y="408087"/>
                </a:cubicBezTo>
                <a:cubicBezTo>
                  <a:pt x="10326021" y="414059"/>
                  <a:pt x="10321708" y="421026"/>
                  <a:pt x="10321708" y="428989"/>
                </a:cubicBezTo>
                <a:cubicBezTo>
                  <a:pt x="10321708" y="435956"/>
                  <a:pt x="10326353" y="444581"/>
                  <a:pt x="10335642" y="454866"/>
                </a:cubicBezTo>
                <a:cubicBezTo>
                  <a:pt x="10348250" y="469132"/>
                  <a:pt x="10354553" y="482900"/>
                  <a:pt x="10354553" y="496171"/>
                </a:cubicBezTo>
                <a:cubicBezTo>
                  <a:pt x="10354553" y="512427"/>
                  <a:pt x="10348499" y="526278"/>
                  <a:pt x="10336389" y="537724"/>
                </a:cubicBezTo>
                <a:cubicBezTo>
                  <a:pt x="10324279" y="549170"/>
                  <a:pt x="10308438" y="554893"/>
                  <a:pt x="10288864" y="554893"/>
                </a:cubicBezTo>
                <a:cubicBezTo>
                  <a:pt x="10267963" y="554893"/>
                  <a:pt x="10250463" y="548589"/>
                  <a:pt x="10236362" y="535982"/>
                </a:cubicBezTo>
                <a:cubicBezTo>
                  <a:pt x="10222262" y="523375"/>
                  <a:pt x="10215213" y="508612"/>
                  <a:pt x="10215213" y="491692"/>
                </a:cubicBezTo>
                <a:cubicBezTo>
                  <a:pt x="10215213" y="467805"/>
                  <a:pt x="10224668" y="444996"/>
                  <a:pt x="10243578" y="423266"/>
                </a:cubicBezTo>
                <a:cubicBezTo>
                  <a:pt x="10262489" y="401535"/>
                  <a:pt x="10288864" y="384864"/>
                  <a:pt x="10322704" y="373252"/>
                </a:cubicBezTo>
                <a:cubicBezTo>
                  <a:pt x="10356543" y="361641"/>
                  <a:pt x="10391710" y="355835"/>
                  <a:pt x="10428204" y="355835"/>
                </a:cubicBezTo>
                <a:close/>
                <a:moveTo>
                  <a:pt x="8134800" y="355835"/>
                </a:moveTo>
                <a:cubicBezTo>
                  <a:pt x="8160014" y="355835"/>
                  <a:pt x="8184399" y="361973"/>
                  <a:pt x="8207953" y="374248"/>
                </a:cubicBezTo>
                <a:cubicBezTo>
                  <a:pt x="8216911" y="379224"/>
                  <a:pt x="8224210" y="381712"/>
                  <a:pt x="8229850" y="381712"/>
                </a:cubicBezTo>
                <a:cubicBezTo>
                  <a:pt x="8235821" y="381712"/>
                  <a:pt x="8240633" y="380468"/>
                  <a:pt x="8244281" y="377980"/>
                </a:cubicBezTo>
                <a:cubicBezTo>
                  <a:pt x="8247931" y="375492"/>
                  <a:pt x="8253737" y="368442"/>
                  <a:pt x="8261699" y="356830"/>
                </a:cubicBezTo>
                <a:lnTo>
                  <a:pt x="8278619" y="356830"/>
                </a:lnTo>
                <a:lnTo>
                  <a:pt x="8286084" y="515579"/>
                </a:lnTo>
                <a:lnTo>
                  <a:pt x="8269164" y="515579"/>
                </a:lnTo>
                <a:cubicBezTo>
                  <a:pt x="8248927" y="468468"/>
                  <a:pt x="8227943" y="436287"/>
                  <a:pt x="8206212" y="419036"/>
                </a:cubicBezTo>
                <a:cubicBezTo>
                  <a:pt x="8184482" y="401784"/>
                  <a:pt x="8162835" y="393158"/>
                  <a:pt x="8141270" y="393158"/>
                </a:cubicBezTo>
                <a:cubicBezTo>
                  <a:pt x="8127668" y="393158"/>
                  <a:pt x="8116056" y="397720"/>
                  <a:pt x="8106435" y="406843"/>
                </a:cubicBezTo>
                <a:cubicBezTo>
                  <a:pt x="8096814" y="415967"/>
                  <a:pt x="8092003" y="426500"/>
                  <a:pt x="8092003" y="438444"/>
                </a:cubicBezTo>
                <a:cubicBezTo>
                  <a:pt x="8092003" y="447401"/>
                  <a:pt x="8095321" y="456027"/>
                  <a:pt x="8101956" y="464321"/>
                </a:cubicBezTo>
                <a:cubicBezTo>
                  <a:pt x="8112573" y="477924"/>
                  <a:pt x="8142265" y="501230"/>
                  <a:pt x="8191034" y="534240"/>
                </a:cubicBezTo>
                <a:cubicBezTo>
                  <a:pt x="8239803" y="567251"/>
                  <a:pt x="8271901" y="595285"/>
                  <a:pt x="8287328" y="618342"/>
                </a:cubicBezTo>
                <a:cubicBezTo>
                  <a:pt x="8302755" y="641400"/>
                  <a:pt x="8310469" y="667194"/>
                  <a:pt x="8310469" y="695726"/>
                </a:cubicBezTo>
                <a:cubicBezTo>
                  <a:pt x="8310469" y="721603"/>
                  <a:pt x="8303999" y="746983"/>
                  <a:pt x="8291060" y="771865"/>
                </a:cubicBezTo>
                <a:cubicBezTo>
                  <a:pt x="8278121" y="796748"/>
                  <a:pt x="8259875" y="815824"/>
                  <a:pt x="8236319" y="829094"/>
                </a:cubicBezTo>
                <a:cubicBezTo>
                  <a:pt x="8212765" y="842365"/>
                  <a:pt x="8186721" y="849000"/>
                  <a:pt x="8158189" y="849000"/>
                </a:cubicBezTo>
                <a:cubicBezTo>
                  <a:pt x="8135962" y="849000"/>
                  <a:pt x="8106269" y="842033"/>
                  <a:pt x="8069111" y="828099"/>
                </a:cubicBezTo>
                <a:cubicBezTo>
                  <a:pt x="8059158" y="824450"/>
                  <a:pt x="8052358" y="822625"/>
                  <a:pt x="8048708" y="822625"/>
                </a:cubicBezTo>
                <a:cubicBezTo>
                  <a:pt x="8037760" y="822625"/>
                  <a:pt x="8028636" y="830919"/>
                  <a:pt x="8021337" y="847507"/>
                </a:cubicBezTo>
                <a:lnTo>
                  <a:pt x="8004915" y="847507"/>
                </a:lnTo>
                <a:lnTo>
                  <a:pt x="7996953" y="680299"/>
                </a:lnTo>
                <a:lnTo>
                  <a:pt x="8013873" y="680299"/>
                </a:lnTo>
                <a:cubicBezTo>
                  <a:pt x="8028802" y="724092"/>
                  <a:pt x="8049289" y="756936"/>
                  <a:pt x="8075332" y="778832"/>
                </a:cubicBezTo>
                <a:cubicBezTo>
                  <a:pt x="8101376" y="800729"/>
                  <a:pt x="8126009" y="811677"/>
                  <a:pt x="8149232" y="811677"/>
                </a:cubicBezTo>
                <a:cubicBezTo>
                  <a:pt x="8165157" y="811677"/>
                  <a:pt x="8178178" y="806783"/>
                  <a:pt x="8188297" y="796996"/>
                </a:cubicBezTo>
                <a:cubicBezTo>
                  <a:pt x="8198416" y="787209"/>
                  <a:pt x="8203475" y="775349"/>
                  <a:pt x="8203475" y="761415"/>
                </a:cubicBezTo>
                <a:cubicBezTo>
                  <a:pt x="8203475" y="745490"/>
                  <a:pt x="8198499" y="731722"/>
                  <a:pt x="8188546" y="720110"/>
                </a:cubicBezTo>
                <a:cubicBezTo>
                  <a:pt x="8178593" y="708499"/>
                  <a:pt x="8156365" y="690915"/>
                  <a:pt x="8121861" y="667360"/>
                </a:cubicBezTo>
                <a:cubicBezTo>
                  <a:pt x="8071102" y="632193"/>
                  <a:pt x="8038257" y="605320"/>
                  <a:pt x="8023328" y="586742"/>
                </a:cubicBezTo>
                <a:cubicBezTo>
                  <a:pt x="8001432" y="559537"/>
                  <a:pt x="7990483" y="529513"/>
                  <a:pt x="7990483" y="496668"/>
                </a:cubicBezTo>
                <a:cubicBezTo>
                  <a:pt x="7990483" y="460838"/>
                  <a:pt x="8002842" y="428408"/>
                  <a:pt x="8027558" y="399379"/>
                </a:cubicBezTo>
                <a:cubicBezTo>
                  <a:pt x="8052274" y="370350"/>
                  <a:pt x="8088022" y="355835"/>
                  <a:pt x="8134800" y="355835"/>
                </a:cubicBezTo>
                <a:close/>
                <a:moveTo>
                  <a:pt x="7101700" y="355835"/>
                </a:moveTo>
                <a:cubicBezTo>
                  <a:pt x="7132554" y="355835"/>
                  <a:pt x="7164404" y="362304"/>
                  <a:pt x="7197248" y="375243"/>
                </a:cubicBezTo>
                <a:lnTo>
                  <a:pt x="7354006" y="375243"/>
                </a:lnTo>
                <a:lnTo>
                  <a:pt x="7354006" y="429984"/>
                </a:lnTo>
                <a:lnTo>
                  <a:pt x="7264928" y="429984"/>
                </a:lnTo>
                <a:cubicBezTo>
                  <a:pt x="7281184" y="446240"/>
                  <a:pt x="7292464" y="461004"/>
                  <a:pt x="7298768" y="474274"/>
                </a:cubicBezTo>
                <a:cubicBezTo>
                  <a:pt x="7306730" y="492189"/>
                  <a:pt x="7310711" y="510934"/>
                  <a:pt x="7310711" y="530508"/>
                </a:cubicBezTo>
                <a:cubicBezTo>
                  <a:pt x="7310711" y="563684"/>
                  <a:pt x="7301505" y="592465"/>
                  <a:pt x="7283092" y="616849"/>
                </a:cubicBezTo>
                <a:cubicBezTo>
                  <a:pt x="7264679" y="641234"/>
                  <a:pt x="7239631" y="660310"/>
                  <a:pt x="7207947" y="674078"/>
                </a:cubicBezTo>
                <a:cubicBezTo>
                  <a:pt x="7176265" y="687846"/>
                  <a:pt x="7148148" y="694731"/>
                  <a:pt x="7123597" y="694731"/>
                </a:cubicBezTo>
                <a:cubicBezTo>
                  <a:pt x="7121606" y="694731"/>
                  <a:pt x="7101700" y="693901"/>
                  <a:pt x="7063880" y="692242"/>
                </a:cubicBezTo>
                <a:cubicBezTo>
                  <a:pt x="7048950" y="692242"/>
                  <a:pt x="7036427" y="697136"/>
                  <a:pt x="7026307" y="706923"/>
                </a:cubicBezTo>
                <a:cubicBezTo>
                  <a:pt x="7016189" y="716710"/>
                  <a:pt x="7011129" y="728404"/>
                  <a:pt x="7011129" y="742007"/>
                </a:cubicBezTo>
                <a:cubicBezTo>
                  <a:pt x="7011129" y="753950"/>
                  <a:pt x="7015691" y="763737"/>
                  <a:pt x="7024814" y="771368"/>
                </a:cubicBezTo>
                <a:cubicBezTo>
                  <a:pt x="7033938" y="778998"/>
                  <a:pt x="7048785" y="782814"/>
                  <a:pt x="7069354" y="782814"/>
                </a:cubicBezTo>
                <a:lnTo>
                  <a:pt x="7155446" y="781818"/>
                </a:lnTo>
                <a:cubicBezTo>
                  <a:pt x="7225116" y="781818"/>
                  <a:pt x="7273056" y="789449"/>
                  <a:pt x="7299265" y="804710"/>
                </a:cubicBezTo>
                <a:cubicBezTo>
                  <a:pt x="7336755" y="825943"/>
                  <a:pt x="7355499" y="858621"/>
                  <a:pt x="7355499" y="902746"/>
                </a:cubicBezTo>
                <a:cubicBezTo>
                  <a:pt x="7355499" y="930946"/>
                  <a:pt x="7346873" y="956574"/>
                  <a:pt x="7329621" y="979632"/>
                </a:cubicBezTo>
                <a:cubicBezTo>
                  <a:pt x="7312370" y="1002689"/>
                  <a:pt x="7289644" y="1019692"/>
                  <a:pt x="7261444" y="1030640"/>
                </a:cubicBezTo>
                <a:cubicBezTo>
                  <a:pt x="7218647" y="1046897"/>
                  <a:pt x="7169380" y="1055025"/>
                  <a:pt x="7113644" y="1055025"/>
                </a:cubicBezTo>
                <a:cubicBezTo>
                  <a:pt x="7071842" y="1055025"/>
                  <a:pt x="7033690" y="1050961"/>
                  <a:pt x="6999186" y="1042833"/>
                </a:cubicBezTo>
                <a:cubicBezTo>
                  <a:pt x="6964683" y="1034704"/>
                  <a:pt x="6939966" y="1023424"/>
                  <a:pt x="6925037" y="1008993"/>
                </a:cubicBezTo>
                <a:cubicBezTo>
                  <a:pt x="6910108" y="994561"/>
                  <a:pt x="6902643" y="979383"/>
                  <a:pt x="6902643" y="963458"/>
                </a:cubicBezTo>
                <a:cubicBezTo>
                  <a:pt x="6902643" y="948197"/>
                  <a:pt x="6908366" y="934512"/>
                  <a:pt x="6919812" y="922403"/>
                </a:cubicBezTo>
                <a:cubicBezTo>
                  <a:pt x="6931257" y="910293"/>
                  <a:pt x="6952574" y="900092"/>
                  <a:pt x="6983759" y="891798"/>
                </a:cubicBezTo>
                <a:cubicBezTo>
                  <a:pt x="6940630" y="870565"/>
                  <a:pt x="6919065" y="841038"/>
                  <a:pt x="6919065" y="803217"/>
                </a:cubicBezTo>
                <a:cubicBezTo>
                  <a:pt x="6919065" y="780325"/>
                  <a:pt x="6927857" y="758097"/>
                  <a:pt x="6945440" y="736533"/>
                </a:cubicBezTo>
                <a:cubicBezTo>
                  <a:pt x="6963024" y="714968"/>
                  <a:pt x="6990892" y="696223"/>
                  <a:pt x="7029044" y="680299"/>
                </a:cubicBezTo>
                <a:cubicBezTo>
                  <a:pt x="6984588" y="664042"/>
                  <a:pt x="6952407" y="642644"/>
                  <a:pt x="6932502" y="616103"/>
                </a:cubicBezTo>
                <a:cubicBezTo>
                  <a:pt x="6912596" y="589562"/>
                  <a:pt x="6902643" y="558874"/>
                  <a:pt x="6902643" y="524039"/>
                </a:cubicBezTo>
                <a:cubicBezTo>
                  <a:pt x="6902643" y="478587"/>
                  <a:pt x="6921222" y="439190"/>
                  <a:pt x="6958379" y="405848"/>
                </a:cubicBezTo>
                <a:cubicBezTo>
                  <a:pt x="6995537" y="372506"/>
                  <a:pt x="7043310" y="355835"/>
                  <a:pt x="7101700" y="355835"/>
                </a:cubicBezTo>
                <a:close/>
                <a:moveTo>
                  <a:pt x="6656602" y="355835"/>
                </a:moveTo>
                <a:cubicBezTo>
                  <a:pt x="6686793" y="355835"/>
                  <a:pt x="6711841" y="364212"/>
                  <a:pt x="6731746" y="380966"/>
                </a:cubicBezTo>
                <a:cubicBezTo>
                  <a:pt x="6751652" y="397720"/>
                  <a:pt x="6764923" y="418538"/>
                  <a:pt x="6771558" y="443420"/>
                </a:cubicBezTo>
                <a:cubicBezTo>
                  <a:pt x="6776866" y="462331"/>
                  <a:pt x="6779520" y="498659"/>
                  <a:pt x="6779520" y="552404"/>
                </a:cubicBezTo>
                <a:lnTo>
                  <a:pt x="6779520" y="733547"/>
                </a:lnTo>
                <a:cubicBezTo>
                  <a:pt x="6779520" y="769377"/>
                  <a:pt x="6782755" y="791688"/>
                  <a:pt x="6789224" y="800480"/>
                </a:cubicBezTo>
                <a:cubicBezTo>
                  <a:pt x="6795694" y="809272"/>
                  <a:pt x="6809213" y="814829"/>
                  <a:pt x="6829782" y="817151"/>
                </a:cubicBezTo>
                <a:lnTo>
                  <a:pt x="6829782" y="835066"/>
                </a:lnTo>
                <a:lnTo>
                  <a:pt x="6594397" y="835066"/>
                </a:lnTo>
                <a:lnTo>
                  <a:pt x="6594397" y="817151"/>
                </a:lnTo>
                <a:cubicBezTo>
                  <a:pt x="6611980" y="814829"/>
                  <a:pt x="6624587" y="807530"/>
                  <a:pt x="6632218" y="795255"/>
                </a:cubicBezTo>
                <a:cubicBezTo>
                  <a:pt x="6637526" y="786961"/>
                  <a:pt x="6640180" y="766391"/>
                  <a:pt x="6640180" y="733547"/>
                </a:cubicBezTo>
                <a:lnTo>
                  <a:pt x="6640180" y="526527"/>
                </a:lnTo>
                <a:cubicBezTo>
                  <a:pt x="6640180" y="488374"/>
                  <a:pt x="6638687" y="464321"/>
                  <a:pt x="6635701" y="454368"/>
                </a:cubicBezTo>
                <a:cubicBezTo>
                  <a:pt x="6632715" y="444416"/>
                  <a:pt x="6627656" y="436702"/>
                  <a:pt x="6620523" y="431228"/>
                </a:cubicBezTo>
                <a:cubicBezTo>
                  <a:pt x="6613390" y="425754"/>
                  <a:pt x="6605511" y="423017"/>
                  <a:pt x="6596885" y="423017"/>
                </a:cubicBezTo>
                <a:cubicBezTo>
                  <a:pt x="6568353" y="423017"/>
                  <a:pt x="6541813" y="443420"/>
                  <a:pt x="6517262" y="484227"/>
                </a:cubicBezTo>
                <a:lnTo>
                  <a:pt x="6517262" y="733547"/>
                </a:lnTo>
                <a:cubicBezTo>
                  <a:pt x="6517262" y="768382"/>
                  <a:pt x="6520496" y="790444"/>
                  <a:pt x="6526966" y="799733"/>
                </a:cubicBezTo>
                <a:cubicBezTo>
                  <a:pt x="6533435" y="809023"/>
                  <a:pt x="6545462" y="814829"/>
                  <a:pt x="6563045" y="817151"/>
                </a:cubicBezTo>
                <a:lnTo>
                  <a:pt x="6563045" y="835066"/>
                </a:lnTo>
                <a:lnTo>
                  <a:pt x="6327659" y="835066"/>
                </a:lnTo>
                <a:lnTo>
                  <a:pt x="6327659" y="817151"/>
                </a:lnTo>
                <a:cubicBezTo>
                  <a:pt x="6347234" y="815160"/>
                  <a:pt x="6361168" y="808857"/>
                  <a:pt x="6369461" y="798241"/>
                </a:cubicBezTo>
                <a:cubicBezTo>
                  <a:pt x="6375102" y="790942"/>
                  <a:pt x="6377921" y="769377"/>
                  <a:pt x="6377921" y="733547"/>
                </a:cubicBezTo>
                <a:lnTo>
                  <a:pt x="6377921" y="470791"/>
                </a:lnTo>
                <a:cubicBezTo>
                  <a:pt x="6377921" y="435624"/>
                  <a:pt x="6374687" y="413727"/>
                  <a:pt x="6368217" y="405102"/>
                </a:cubicBezTo>
                <a:cubicBezTo>
                  <a:pt x="6361748" y="396476"/>
                  <a:pt x="6348229" y="390836"/>
                  <a:pt x="6327659" y="388182"/>
                </a:cubicBezTo>
                <a:lnTo>
                  <a:pt x="6327659" y="369769"/>
                </a:lnTo>
                <a:lnTo>
                  <a:pt x="6517262" y="369769"/>
                </a:lnTo>
                <a:lnTo>
                  <a:pt x="6517262" y="429984"/>
                </a:lnTo>
                <a:cubicBezTo>
                  <a:pt x="6541149" y="404106"/>
                  <a:pt x="6564040" y="385279"/>
                  <a:pt x="6585937" y="373501"/>
                </a:cubicBezTo>
                <a:cubicBezTo>
                  <a:pt x="6607833" y="361724"/>
                  <a:pt x="6631389" y="355835"/>
                  <a:pt x="6656602" y="355835"/>
                </a:cubicBezTo>
                <a:close/>
                <a:moveTo>
                  <a:pt x="5108348" y="355835"/>
                </a:moveTo>
                <a:cubicBezTo>
                  <a:pt x="5148823" y="355835"/>
                  <a:pt x="5186478" y="366285"/>
                  <a:pt x="5221313" y="387186"/>
                </a:cubicBezTo>
                <a:cubicBezTo>
                  <a:pt x="5256148" y="408087"/>
                  <a:pt x="5282606" y="437780"/>
                  <a:pt x="5300687" y="476265"/>
                </a:cubicBezTo>
                <a:cubicBezTo>
                  <a:pt x="5318768" y="514749"/>
                  <a:pt x="5327809" y="556883"/>
                  <a:pt x="5327809" y="602666"/>
                </a:cubicBezTo>
                <a:cubicBezTo>
                  <a:pt x="5327809" y="668687"/>
                  <a:pt x="5311055" y="723926"/>
                  <a:pt x="5277547" y="768382"/>
                </a:cubicBezTo>
                <a:cubicBezTo>
                  <a:pt x="5237072" y="822127"/>
                  <a:pt x="5181169" y="849000"/>
                  <a:pt x="5109841" y="849000"/>
                </a:cubicBezTo>
                <a:cubicBezTo>
                  <a:pt x="5039839" y="849000"/>
                  <a:pt x="4985927" y="824450"/>
                  <a:pt x="4948106" y="775349"/>
                </a:cubicBezTo>
                <a:cubicBezTo>
                  <a:pt x="4910285" y="726248"/>
                  <a:pt x="4891375" y="669351"/>
                  <a:pt x="4891375" y="604657"/>
                </a:cubicBezTo>
                <a:cubicBezTo>
                  <a:pt x="4891375" y="537973"/>
                  <a:pt x="4910700" y="479831"/>
                  <a:pt x="4949350" y="430233"/>
                </a:cubicBezTo>
                <a:cubicBezTo>
                  <a:pt x="4988001" y="380634"/>
                  <a:pt x="5041000" y="355835"/>
                  <a:pt x="5108348" y="355835"/>
                </a:cubicBezTo>
                <a:close/>
                <a:moveTo>
                  <a:pt x="4066141" y="355835"/>
                </a:moveTo>
                <a:cubicBezTo>
                  <a:pt x="4113253" y="355835"/>
                  <a:pt x="4154142" y="375160"/>
                  <a:pt x="4188811" y="413810"/>
                </a:cubicBezTo>
                <a:cubicBezTo>
                  <a:pt x="4223481" y="452461"/>
                  <a:pt x="4242142" y="509773"/>
                  <a:pt x="4244796" y="585747"/>
                </a:cubicBezTo>
                <a:lnTo>
                  <a:pt x="3989505" y="585747"/>
                </a:lnTo>
                <a:cubicBezTo>
                  <a:pt x="3992490" y="647454"/>
                  <a:pt x="4008912" y="696223"/>
                  <a:pt x="4038771" y="732054"/>
                </a:cubicBezTo>
                <a:cubicBezTo>
                  <a:pt x="4061663" y="759590"/>
                  <a:pt x="4089199" y="773358"/>
                  <a:pt x="4121380" y="773358"/>
                </a:cubicBezTo>
                <a:cubicBezTo>
                  <a:pt x="4141286" y="773358"/>
                  <a:pt x="4159367" y="767801"/>
                  <a:pt x="4175623" y="756687"/>
                </a:cubicBezTo>
                <a:cubicBezTo>
                  <a:pt x="4191880" y="745573"/>
                  <a:pt x="4209297" y="725584"/>
                  <a:pt x="4227876" y="696721"/>
                </a:cubicBezTo>
                <a:lnTo>
                  <a:pt x="4244796" y="707669"/>
                </a:lnTo>
                <a:cubicBezTo>
                  <a:pt x="4219582" y="759092"/>
                  <a:pt x="4191713" y="795503"/>
                  <a:pt x="4161192" y="816902"/>
                </a:cubicBezTo>
                <a:cubicBezTo>
                  <a:pt x="4130670" y="838301"/>
                  <a:pt x="4095337" y="849000"/>
                  <a:pt x="4055194" y="849000"/>
                </a:cubicBezTo>
                <a:cubicBezTo>
                  <a:pt x="3986187" y="849000"/>
                  <a:pt x="3933934" y="822459"/>
                  <a:pt x="3898436" y="769377"/>
                </a:cubicBezTo>
                <a:cubicBezTo>
                  <a:pt x="3869904" y="726580"/>
                  <a:pt x="3855639" y="673498"/>
                  <a:pt x="3855639" y="610131"/>
                </a:cubicBezTo>
                <a:cubicBezTo>
                  <a:pt x="3855639" y="532499"/>
                  <a:pt x="3876622" y="470708"/>
                  <a:pt x="3918591" y="424759"/>
                </a:cubicBezTo>
                <a:cubicBezTo>
                  <a:pt x="3960558" y="378809"/>
                  <a:pt x="4009742" y="355835"/>
                  <a:pt x="4066141" y="355835"/>
                </a:cubicBezTo>
                <a:close/>
                <a:moveTo>
                  <a:pt x="3338349" y="355835"/>
                </a:moveTo>
                <a:cubicBezTo>
                  <a:pt x="3368207" y="355835"/>
                  <a:pt x="3393256" y="362802"/>
                  <a:pt x="3413493" y="376736"/>
                </a:cubicBezTo>
                <a:cubicBezTo>
                  <a:pt x="3433731" y="390670"/>
                  <a:pt x="3449324" y="411903"/>
                  <a:pt x="3460272" y="440434"/>
                </a:cubicBezTo>
                <a:cubicBezTo>
                  <a:pt x="3486813" y="410576"/>
                  <a:pt x="3512275" y="389011"/>
                  <a:pt x="3536660" y="375741"/>
                </a:cubicBezTo>
                <a:cubicBezTo>
                  <a:pt x="3561045" y="362470"/>
                  <a:pt x="3586507" y="355835"/>
                  <a:pt x="3613048" y="355835"/>
                </a:cubicBezTo>
                <a:cubicBezTo>
                  <a:pt x="3645229" y="355835"/>
                  <a:pt x="3670858" y="363217"/>
                  <a:pt x="3689935" y="377980"/>
                </a:cubicBezTo>
                <a:cubicBezTo>
                  <a:pt x="3709011" y="392743"/>
                  <a:pt x="3722281" y="411488"/>
                  <a:pt x="3729746" y="434214"/>
                </a:cubicBezTo>
                <a:cubicBezTo>
                  <a:pt x="3737211" y="456940"/>
                  <a:pt x="3740943" y="493185"/>
                  <a:pt x="3740943" y="542949"/>
                </a:cubicBezTo>
                <a:lnTo>
                  <a:pt x="3740943" y="733547"/>
                </a:lnTo>
                <a:cubicBezTo>
                  <a:pt x="3740943" y="769377"/>
                  <a:pt x="3744177" y="791605"/>
                  <a:pt x="3750647" y="800231"/>
                </a:cubicBezTo>
                <a:cubicBezTo>
                  <a:pt x="3757116" y="808857"/>
                  <a:pt x="3770636" y="814497"/>
                  <a:pt x="3791205" y="817151"/>
                </a:cubicBezTo>
                <a:lnTo>
                  <a:pt x="3791205" y="835066"/>
                </a:lnTo>
                <a:lnTo>
                  <a:pt x="3550843" y="835066"/>
                </a:lnTo>
                <a:lnTo>
                  <a:pt x="3550843" y="817151"/>
                </a:lnTo>
                <a:cubicBezTo>
                  <a:pt x="3569753" y="815492"/>
                  <a:pt x="3583688" y="808193"/>
                  <a:pt x="3592645" y="795255"/>
                </a:cubicBezTo>
                <a:cubicBezTo>
                  <a:pt x="3598617" y="786297"/>
                  <a:pt x="3601603" y="765728"/>
                  <a:pt x="3601603" y="733547"/>
                </a:cubicBezTo>
                <a:lnTo>
                  <a:pt x="3601603" y="533494"/>
                </a:lnTo>
                <a:cubicBezTo>
                  <a:pt x="3601603" y="492024"/>
                  <a:pt x="3599944" y="465648"/>
                  <a:pt x="3596626" y="454368"/>
                </a:cubicBezTo>
                <a:cubicBezTo>
                  <a:pt x="3593308" y="443088"/>
                  <a:pt x="3588083" y="434711"/>
                  <a:pt x="3580951" y="429237"/>
                </a:cubicBezTo>
                <a:cubicBezTo>
                  <a:pt x="3573817" y="423763"/>
                  <a:pt x="3565440" y="421026"/>
                  <a:pt x="3555819" y="421026"/>
                </a:cubicBezTo>
                <a:cubicBezTo>
                  <a:pt x="3541553" y="421026"/>
                  <a:pt x="3527122" y="426252"/>
                  <a:pt x="3512525" y="436702"/>
                </a:cubicBezTo>
                <a:cubicBezTo>
                  <a:pt x="3497926" y="447153"/>
                  <a:pt x="3483164" y="462828"/>
                  <a:pt x="3468234" y="483729"/>
                </a:cubicBezTo>
                <a:lnTo>
                  <a:pt x="3468234" y="733547"/>
                </a:lnTo>
                <a:cubicBezTo>
                  <a:pt x="3468234" y="767055"/>
                  <a:pt x="3471054" y="788122"/>
                  <a:pt x="3476694" y="796748"/>
                </a:cubicBezTo>
                <a:cubicBezTo>
                  <a:pt x="3484325" y="809023"/>
                  <a:pt x="3498922" y="815824"/>
                  <a:pt x="3520487" y="817151"/>
                </a:cubicBezTo>
                <a:lnTo>
                  <a:pt x="3520487" y="835066"/>
                </a:lnTo>
                <a:lnTo>
                  <a:pt x="3279627" y="835066"/>
                </a:lnTo>
                <a:lnTo>
                  <a:pt x="3279627" y="817151"/>
                </a:lnTo>
                <a:cubicBezTo>
                  <a:pt x="3292565" y="816487"/>
                  <a:pt x="3302767" y="813253"/>
                  <a:pt x="3310232" y="807447"/>
                </a:cubicBezTo>
                <a:cubicBezTo>
                  <a:pt x="3317697" y="801641"/>
                  <a:pt x="3322673" y="794674"/>
                  <a:pt x="3325161" y="786546"/>
                </a:cubicBezTo>
                <a:cubicBezTo>
                  <a:pt x="3327650" y="778418"/>
                  <a:pt x="3328894" y="760751"/>
                  <a:pt x="3328894" y="733547"/>
                </a:cubicBezTo>
                <a:lnTo>
                  <a:pt x="3328894" y="533494"/>
                </a:lnTo>
                <a:cubicBezTo>
                  <a:pt x="3328894" y="491360"/>
                  <a:pt x="3327235" y="464985"/>
                  <a:pt x="3323917" y="454368"/>
                </a:cubicBezTo>
                <a:cubicBezTo>
                  <a:pt x="3320600" y="443752"/>
                  <a:pt x="3315042" y="435458"/>
                  <a:pt x="3307246" y="429486"/>
                </a:cubicBezTo>
                <a:cubicBezTo>
                  <a:pt x="3299450" y="423514"/>
                  <a:pt x="3291073" y="420529"/>
                  <a:pt x="3282115" y="420529"/>
                </a:cubicBezTo>
                <a:cubicBezTo>
                  <a:pt x="3268844" y="420529"/>
                  <a:pt x="3256736" y="424012"/>
                  <a:pt x="3245787" y="430979"/>
                </a:cubicBezTo>
                <a:cubicBezTo>
                  <a:pt x="3230194" y="441264"/>
                  <a:pt x="3213606" y="458847"/>
                  <a:pt x="3196023" y="483729"/>
                </a:cubicBezTo>
                <a:lnTo>
                  <a:pt x="3196023" y="733547"/>
                </a:lnTo>
                <a:cubicBezTo>
                  <a:pt x="3196023" y="766391"/>
                  <a:pt x="3199258" y="788039"/>
                  <a:pt x="3205727" y="798489"/>
                </a:cubicBezTo>
                <a:cubicBezTo>
                  <a:pt x="3212196" y="808940"/>
                  <a:pt x="3225715" y="815160"/>
                  <a:pt x="3246285" y="817151"/>
                </a:cubicBezTo>
                <a:lnTo>
                  <a:pt x="3246285" y="835066"/>
                </a:lnTo>
                <a:lnTo>
                  <a:pt x="3006421" y="835066"/>
                </a:lnTo>
                <a:lnTo>
                  <a:pt x="3006421" y="817151"/>
                </a:lnTo>
                <a:cubicBezTo>
                  <a:pt x="3025994" y="815160"/>
                  <a:pt x="3039928" y="808857"/>
                  <a:pt x="3048222" y="798241"/>
                </a:cubicBezTo>
                <a:cubicBezTo>
                  <a:pt x="3053863" y="790942"/>
                  <a:pt x="3056683" y="769377"/>
                  <a:pt x="3056683" y="733547"/>
                </a:cubicBezTo>
                <a:lnTo>
                  <a:pt x="3056683" y="470791"/>
                </a:lnTo>
                <a:cubicBezTo>
                  <a:pt x="3056683" y="435624"/>
                  <a:pt x="3053448" y="413727"/>
                  <a:pt x="3046978" y="405102"/>
                </a:cubicBezTo>
                <a:cubicBezTo>
                  <a:pt x="3040509" y="396476"/>
                  <a:pt x="3026989" y="390836"/>
                  <a:pt x="3006421" y="388182"/>
                </a:cubicBezTo>
                <a:lnTo>
                  <a:pt x="3006421" y="369769"/>
                </a:lnTo>
                <a:lnTo>
                  <a:pt x="3196023" y="369769"/>
                </a:lnTo>
                <a:lnTo>
                  <a:pt x="3196023" y="430979"/>
                </a:lnTo>
                <a:cubicBezTo>
                  <a:pt x="3221568" y="403111"/>
                  <a:pt x="3245207" y="383620"/>
                  <a:pt x="3266937" y="372506"/>
                </a:cubicBezTo>
                <a:cubicBezTo>
                  <a:pt x="3288668" y="361392"/>
                  <a:pt x="3312472" y="355835"/>
                  <a:pt x="3338349" y="355835"/>
                </a:cubicBezTo>
                <a:close/>
                <a:moveTo>
                  <a:pt x="2708048" y="355835"/>
                </a:moveTo>
                <a:cubicBezTo>
                  <a:pt x="2748523" y="355835"/>
                  <a:pt x="2786178" y="366285"/>
                  <a:pt x="2821013" y="387186"/>
                </a:cubicBezTo>
                <a:cubicBezTo>
                  <a:pt x="2855848" y="408087"/>
                  <a:pt x="2882306" y="437780"/>
                  <a:pt x="2900388" y="476265"/>
                </a:cubicBezTo>
                <a:cubicBezTo>
                  <a:pt x="2918468" y="514749"/>
                  <a:pt x="2927509" y="556883"/>
                  <a:pt x="2927509" y="602666"/>
                </a:cubicBezTo>
                <a:cubicBezTo>
                  <a:pt x="2927509" y="668687"/>
                  <a:pt x="2910755" y="723926"/>
                  <a:pt x="2877247" y="768382"/>
                </a:cubicBezTo>
                <a:cubicBezTo>
                  <a:pt x="2836772" y="822127"/>
                  <a:pt x="2780870" y="849000"/>
                  <a:pt x="2709541" y="849000"/>
                </a:cubicBezTo>
                <a:cubicBezTo>
                  <a:pt x="2639539" y="849000"/>
                  <a:pt x="2585627" y="824450"/>
                  <a:pt x="2547806" y="775349"/>
                </a:cubicBezTo>
                <a:cubicBezTo>
                  <a:pt x="2509986" y="726248"/>
                  <a:pt x="2491075" y="669351"/>
                  <a:pt x="2491075" y="604657"/>
                </a:cubicBezTo>
                <a:cubicBezTo>
                  <a:pt x="2491075" y="537973"/>
                  <a:pt x="2510400" y="479831"/>
                  <a:pt x="2549051" y="430233"/>
                </a:cubicBezTo>
                <a:cubicBezTo>
                  <a:pt x="2587701" y="380634"/>
                  <a:pt x="2640700" y="355835"/>
                  <a:pt x="2708048" y="355835"/>
                </a:cubicBezTo>
                <a:close/>
                <a:moveTo>
                  <a:pt x="2264852" y="355835"/>
                </a:moveTo>
                <a:cubicBezTo>
                  <a:pt x="2312957" y="355835"/>
                  <a:pt x="2351193" y="367944"/>
                  <a:pt x="2379559" y="392163"/>
                </a:cubicBezTo>
                <a:cubicBezTo>
                  <a:pt x="2407924" y="416382"/>
                  <a:pt x="2422107" y="443420"/>
                  <a:pt x="2422107" y="473279"/>
                </a:cubicBezTo>
                <a:cubicBezTo>
                  <a:pt x="2422107" y="492189"/>
                  <a:pt x="2416384" y="507285"/>
                  <a:pt x="2404939" y="518565"/>
                </a:cubicBezTo>
                <a:cubicBezTo>
                  <a:pt x="2393493" y="529844"/>
                  <a:pt x="2378480" y="535484"/>
                  <a:pt x="2359902" y="535484"/>
                </a:cubicBezTo>
                <a:cubicBezTo>
                  <a:pt x="2340327" y="535484"/>
                  <a:pt x="2324154" y="529015"/>
                  <a:pt x="2311382" y="516076"/>
                </a:cubicBezTo>
                <a:cubicBezTo>
                  <a:pt x="2298609" y="503138"/>
                  <a:pt x="2290729" y="480080"/>
                  <a:pt x="2287743" y="446904"/>
                </a:cubicBezTo>
                <a:cubicBezTo>
                  <a:pt x="2285753" y="426003"/>
                  <a:pt x="2280942" y="411405"/>
                  <a:pt x="2273312" y="403111"/>
                </a:cubicBezTo>
                <a:cubicBezTo>
                  <a:pt x="2265681" y="394817"/>
                  <a:pt x="2256724" y="390670"/>
                  <a:pt x="2246439" y="390670"/>
                </a:cubicBezTo>
                <a:cubicBezTo>
                  <a:pt x="2230514" y="390670"/>
                  <a:pt x="2216912" y="399130"/>
                  <a:pt x="2205632" y="416050"/>
                </a:cubicBezTo>
                <a:cubicBezTo>
                  <a:pt x="2188381" y="441596"/>
                  <a:pt x="2179755" y="480744"/>
                  <a:pt x="2179755" y="533494"/>
                </a:cubicBezTo>
                <a:cubicBezTo>
                  <a:pt x="2179755" y="577287"/>
                  <a:pt x="2186722" y="619172"/>
                  <a:pt x="2200655" y="659149"/>
                </a:cubicBezTo>
                <a:cubicBezTo>
                  <a:pt x="2214590" y="699126"/>
                  <a:pt x="2233666" y="728902"/>
                  <a:pt x="2257885" y="748476"/>
                </a:cubicBezTo>
                <a:cubicBezTo>
                  <a:pt x="2276132" y="762742"/>
                  <a:pt x="2297696" y="769875"/>
                  <a:pt x="2322579" y="769875"/>
                </a:cubicBezTo>
                <a:cubicBezTo>
                  <a:pt x="2338835" y="769875"/>
                  <a:pt x="2354262" y="766059"/>
                  <a:pt x="2368859" y="758429"/>
                </a:cubicBezTo>
                <a:cubicBezTo>
                  <a:pt x="2383457" y="750798"/>
                  <a:pt x="2400709" y="736367"/>
                  <a:pt x="2420614" y="715134"/>
                </a:cubicBezTo>
                <a:lnTo>
                  <a:pt x="2436042" y="727077"/>
                </a:lnTo>
                <a:cubicBezTo>
                  <a:pt x="2414145" y="768216"/>
                  <a:pt x="2386858" y="798821"/>
                  <a:pt x="2354179" y="818893"/>
                </a:cubicBezTo>
                <a:cubicBezTo>
                  <a:pt x="2321500" y="838964"/>
                  <a:pt x="2286748" y="849000"/>
                  <a:pt x="2249923" y="849000"/>
                </a:cubicBezTo>
                <a:cubicBezTo>
                  <a:pt x="2187883" y="849000"/>
                  <a:pt x="2138284" y="825611"/>
                  <a:pt x="2101127" y="778832"/>
                </a:cubicBezTo>
                <a:cubicBezTo>
                  <a:pt x="2063969" y="732054"/>
                  <a:pt x="2045391" y="675820"/>
                  <a:pt x="2045391" y="610131"/>
                </a:cubicBezTo>
                <a:cubicBezTo>
                  <a:pt x="2045391" y="546764"/>
                  <a:pt x="2062311" y="491028"/>
                  <a:pt x="2096150" y="442923"/>
                </a:cubicBezTo>
                <a:cubicBezTo>
                  <a:pt x="2136957" y="384864"/>
                  <a:pt x="2193191" y="355835"/>
                  <a:pt x="2264852" y="355835"/>
                </a:cubicBezTo>
                <a:close/>
                <a:moveTo>
                  <a:pt x="1522967" y="355835"/>
                </a:moveTo>
                <a:cubicBezTo>
                  <a:pt x="1570077" y="355835"/>
                  <a:pt x="1610967" y="375160"/>
                  <a:pt x="1645636" y="413810"/>
                </a:cubicBezTo>
                <a:cubicBezTo>
                  <a:pt x="1680305" y="452461"/>
                  <a:pt x="1698967" y="509773"/>
                  <a:pt x="1701621" y="585747"/>
                </a:cubicBezTo>
                <a:lnTo>
                  <a:pt x="1446329" y="585747"/>
                </a:lnTo>
                <a:cubicBezTo>
                  <a:pt x="1449315" y="647454"/>
                  <a:pt x="1465738" y="696223"/>
                  <a:pt x="1495596" y="732054"/>
                </a:cubicBezTo>
                <a:cubicBezTo>
                  <a:pt x="1518488" y="759590"/>
                  <a:pt x="1546024" y="773358"/>
                  <a:pt x="1578205" y="773358"/>
                </a:cubicBezTo>
                <a:cubicBezTo>
                  <a:pt x="1598111" y="773358"/>
                  <a:pt x="1616192" y="767801"/>
                  <a:pt x="1632448" y="756687"/>
                </a:cubicBezTo>
                <a:cubicBezTo>
                  <a:pt x="1648705" y="745573"/>
                  <a:pt x="1666123" y="725584"/>
                  <a:pt x="1684701" y="696721"/>
                </a:cubicBezTo>
                <a:lnTo>
                  <a:pt x="1701621" y="707669"/>
                </a:lnTo>
                <a:cubicBezTo>
                  <a:pt x="1676407" y="759092"/>
                  <a:pt x="1648539" y="795503"/>
                  <a:pt x="1618017" y="816902"/>
                </a:cubicBezTo>
                <a:cubicBezTo>
                  <a:pt x="1587495" y="838301"/>
                  <a:pt x="1552162" y="849000"/>
                  <a:pt x="1512019" y="849000"/>
                </a:cubicBezTo>
                <a:cubicBezTo>
                  <a:pt x="1443012" y="849000"/>
                  <a:pt x="1390759" y="822459"/>
                  <a:pt x="1355261" y="769377"/>
                </a:cubicBezTo>
                <a:cubicBezTo>
                  <a:pt x="1326729" y="726580"/>
                  <a:pt x="1312463" y="673498"/>
                  <a:pt x="1312463" y="610131"/>
                </a:cubicBezTo>
                <a:cubicBezTo>
                  <a:pt x="1312463" y="532499"/>
                  <a:pt x="1333447" y="470708"/>
                  <a:pt x="1375415" y="424759"/>
                </a:cubicBezTo>
                <a:cubicBezTo>
                  <a:pt x="1417383" y="378809"/>
                  <a:pt x="1466567" y="355835"/>
                  <a:pt x="1522967" y="355835"/>
                </a:cubicBezTo>
                <a:close/>
                <a:moveTo>
                  <a:pt x="4714191" y="199575"/>
                </a:moveTo>
                <a:lnTo>
                  <a:pt x="4730613" y="199575"/>
                </a:lnTo>
                <a:lnTo>
                  <a:pt x="4730613" y="369769"/>
                </a:lnTo>
                <a:lnTo>
                  <a:pt x="4841090" y="369769"/>
                </a:lnTo>
                <a:lnTo>
                  <a:pt x="4841090" y="419036"/>
                </a:lnTo>
                <a:lnTo>
                  <a:pt x="4730613" y="419036"/>
                </a:lnTo>
                <a:lnTo>
                  <a:pt x="4730613" y="706176"/>
                </a:lnTo>
                <a:cubicBezTo>
                  <a:pt x="4730613" y="733049"/>
                  <a:pt x="4731857" y="750384"/>
                  <a:pt x="4734346" y="758180"/>
                </a:cubicBezTo>
                <a:cubicBezTo>
                  <a:pt x="4736833" y="765977"/>
                  <a:pt x="4741229" y="772280"/>
                  <a:pt x="4747534" y="777091"/>
                </a:cubicBezTo>
                <a:cubicBezTo>
                  <a:pt x="4753837" y="781901"/>
                  <a:pt x="4759642" y="784306"/>
                  <a:pt x="4764950" y="784306"/>
                </a:cubicBezTo>
                <a:cubicBezTo>
                  <a:pt x="4786514" y="784306"/>
                  <a:pt x="4806918" y="767884"/>
                  <a:pt x="4826161" y="735040"/>
                </a:cubicBezTo>
                <a:lnTo>
                  <a:pt x="4841090" y="745988"/>
                </a:lnTo>
                <a:cubicBezTo>
                  <a:pt x="4814217" y="809686"/>
                  <a:pt x="4770590" y="841536"/>
                  <a:pt x="4710209" y="841536"/>
                </a:cubicBezTo>
                <a:cubicBezTo>
                  <a:pt x="4680683" y="841536"/>
                  <a:pt x="4655717" y="833324"/>
                  <a:pt x="4635314" y="816902"/>
                </a:cubicBezTo>
                <a:cubicBezTo>
                  <a:pt x="4614910" y="800480"/>
                  <a:pt x="4601889" y="782150"/>
                  <a:pt x="4596249" y="761913"/>
                </a:cubicBezTo>
                <a:cubicBezTo>
                  <a:pt x="4592931" y="750633"/>
                  <a:pt x="4591273" y="720110"/>
                  <a:pt x="4591273" y="670346"/>
                </a:cubicBezTo>
                <a:lnTo>
                  <a:pt x="4591273" y="419036"/>
                </a:lnTo>
                <a:lnTo>
                  <a:pt x="4530562" y="419036"/>
                </a:lnTo>
                <a:lnTo>
                  <a:pt x="4530562" y="401618"/>
                </a:lnTo>
                <a:cubicBezTo>
                  <a:pt x="4572363" y="372091"/>
                  <a:pt x="4607943" y="341071"/>
                  <a:pt x="4637304" y="308559"/>
                </a:cubicBezTo>
                <a:cubicBezTo>
                  <a:pt x="4666665" y="276046"/>
                  <a:pt x="4692294" y="239718"/>
                  <a:pt x="4714191" y="199575"/>
                </a:cubicBezTo>
                <a:close/>
                <a:moveTo>
                  <a:pt x="1" y="188617"/>
                </a:moveTo>
                <a:lnTo>
                  <a:pt x="1" y="943093"/>
                </a:lnTo>
                <a:lnTo>
                  <a:pt x="0" y="943088"/>
                </a:lnTo>
                <a:lnTo>
                  <a:pt x="0" y="188622"/>
                </a:lnTo>
                <a:close/>
                <a:moveTo>
                  <a:pt x="9895623" y="160261"/>
                </a:moveTo>
                <a:lnTo>
                  <a:pt x="10090699" y="160261"/>
                </a:lnTo>
                <a:lnTo>
                  <a:pt x="10090699" y="738523"/>
                </a:lnTo>
                <a:cubicBezTo>
                  <a:pt x="10090699" y="771368"/>
                  <a:pt x="10094514" y="792352"/>
                  <a:pt x="10102145" y="801475"/>
                </a:cubicBezTo>
                <a:cubicBezTo>
                  <a:pt x="10109775" y="810599"/>
                  <a:pt x="10124704" y="815824"/>
                  <a:pt x="10146933" y="817151"/>
                </a:cubicBezTo>
                <a:lnTo>
                  <a:pt x="10146933" y="835066"/>
                </a:lnTo>
                <a:lnTo>
                  <a:pt x="9895623" y="835066"/>
                </a:lnTo>
                <a:lnTo>
                  <a:pt x="9895623" y="817151"/>
                </a:lnTo>
                <a:cubicBezTo>
                  <a:pt x="9916191" y="816487"/>
                  <a:pt x="9931453" y="810516"/>
                  <a:pt x="9941406" y="799236"/>
                </a:cubicBezTo>
                <a:cubicBezTo>
                  <a:pt x="9948040" y="791605"/>
                  <a:pt x="9951359" y="771368"/>
                  <a:pt x="9951359" y="738523"/>
                </a:cubicBezTo>
                <a:lnTo>
                  <a:pt x="9951359" y="256804"/>
                </a:lnTo>
                <a:cubicBezTo>
                  <a:pt x="9951359" y="224291"/>
                  <a:pt x="9947543" y="203473"/>
                  <a:pt x="9939913" y="194349"/>
                </a:cubicBezTo>
                <a:cubicBezTo>
                  <a:pt x="9932282" y="185226"/>
                  <a:pt x="9917519" y="180001"/>
                  <a:pt x="9895623" y="178674"/>
                </a:cubicBezTo>
                <a:close/>
                <a:moveTo>
                  <a:pt x="8385059" y="160261"/>
                </a:moveTo>
                <a:lnTo>
                  <a:pt x="8574662" y="160261"/>
                </a:lnTo>
                <a:lnTo>
                  <a:pt x="8574662" y="429486"/>
                </a:lnTo>
                <a:cubicBezTo>
                  <a:pt x="8600207" y="402613"/>
                  <a:pt x="8623596" y="383620"/>
                  <a:pt x="8644830" y="372506"/>
                </a:cubicBezTo>
                <a:cubicBezTo>
                  <a:pt x="8666062" y="361392"/>
                  <a:pt x="8688125" y="355835"/>
                  <a:pt x="8711017" y="355835"/>
                </a:cubicBezTo>
                <a:cubicBezTo>
                  <a:pt x="8740211" y="355835"/>
                  <a:pt x="8765176" y="364129"/>
                  <a:pt x="8785912" y="380717"/>
                </a:cubicBezTo>
                <a:cubicBezTo>
                  <a:pt x="8806647" y="397305"/>
                  <a:pt x="8820415" y="416796"/>
                  <a:pt x="8827216" y="439190"/>
                </a:cubicBezTo>
                <a:cubicBezTo>
                  <a:pt x="8834017" y="461584"/>
                  <a:pt x="8837418" y="499322"/>
                  <a:pt x="8837418" y="552404"/>
                </a:cubicBezTo>
                <a:lnTo>
                  <a:pt x="8837418" y="734044"/>
                </a:lnTo>
                <a:cubicBezTo>
                  <a:pt x="8837418" y="769543"/>
                  <a:pt x="8840735" y="791688"/>
                  <a:pt x="8847371" y="800480"/>
                </a:cubicBezTo>
                <a:cubicBezTo>
                  <a:pt x="8854005" y="809272"/>
                  <a:pt x="8867442" y="814829"/>
                  <a:pt x="8887680" y="817151"/>
                </a:cubicBezTo>
                <a:lnTo>
                  <a:pt x="8887680" y="835066"/>
                </a:lnTo>
                <a:lnTo>
                  <a:pt x="8651797" y="835066"/>
                </a:lnTo>
                <a:lnTo>
                  <a:pt x="8651797" y="817151"/>
                </a:lnTo>
                <a:cubicBezTo>
                  <a:pt x="8668384" y="814829"/>
                  <a:pt x="8680825" y="808193"/>
                  <a:pt x="8689120" y="797245"/>
                </a:cubicBezTo>
                <a:cubicBezTo>
                  <a:pt x="8695092" y="788619"/>
                  <a:pt x="8698078" y="767552"/>
                  <a:pt x="8698078" y="734044"/>
                </a:cubicBezTo>
                <a:lnTo>
                  <a:pt x="8698078" y="526527"/>
                </a:lnTo>
                <a:cubicBezTo>
                  <a:pt x="8698078" y="488042"/>
                  <a:pt x="8696585" y="463907"/>
                  <a:pt x="8693599" y="454120"/>
                </a:cubicBezTo>
                <a:cubicBezTo>
                  <a:pt x="8690613" y="444333"/>
                  <a:pt x="8685553" y="436702"/>
                  <a:pt x="8678421" y="431228"/>
                </a:cubicBezTo>
                <a:cubicBezTo>
                  <a:pt x="8671288" y="425754"/>
                  <a:pt x="8663243" y="423017"/>
                  <a:pt x="8654285" y="423017"/>
                </a:cubicBezTo>
                <a:cubicBezTo>
                  <a:pt x="8641014" y="423017"/>
                  <a:pt x="8628075" y="427579"/>
                  <a:pt x="8615469" y="436702"/>
                </a:cubicBezTo>
                <a:cubicBezTo>
                  <a:pt x="8602862" y="445825"/>
                  <a:pt x="8589259" y="461833"/>
                  <a:pt x="8574662" y="484725"/>
                </a:cubicBezTo>
                <a:lnTo>
                  <a:pt x="8574662" y="734044"/>
                </a:lnTo>
                <a:cubicBezTo>
                  <a:pt x="8574662" y="767221"/>
                  <a:pt x="8577150" y="787956"/>
                  <a:pt x="8582127" y="796250"/>
                </a:cubicBezTo>
                <a:cubicBezTo>
                  <a:pt x="8588430" y="807530"/>
                  <a:pt x="8601369" y="814497"/>
                  <a:pt x="8620943" y="817151"/>
                </a:cubicBezTo>
                <a:lnTo>
                  <a:pt x="8620943" y="835066"/>
                </a:lnTo>
                <a:lnTo>
                  <a:pt x="8385059" y="835066"/>
                </a:lnTo>
                <a:lnTo>
                  <a:pt x="8385059" y="817151"/>
                </a:lnTo>
                <a:cubicBezTo>
                  <a:pt x="8404634" y="815160"/>
                  <a:pt x="8418568" y="808857"/>
                  <a:pt x="8426861" y="798241"/>
                </a:cubicBezTo>
                <a:cubicBezTo>
                  <a:pt x="8432502" y="790942"/>
                  <a:pt x="8435321" y="769543"/>
                  <a:pt x="8435321" y="734044"/>
                </a:cubicBezTo>
                <a:lnTo>
                  <a:pt x="8435321" y="261283"/>
                </a:lnTo>
                <a:cubicBezTo>
                  <a:pt x="8435321" y="226116"/>
                  <a:pt x="8432086" y="204219"/>
                  <a:pt x="8425617" y="195593"/>
                </a:cubicBezTo>
                <a:cubicBezTo>
                  <a:pt x="8419148" y="186968"/>
                  <a:pt x="8405629" y="181328"/>
                  <a:pt x="8385059" y="178674"/>
                </a:cubicBezTo>
                <a:close/>
                <a:moveTo>
                  <a:pt x="7400073" y="160261"/>
                </a:moveTo>
                <a:lnTo>
                  <a:pt x="7595149" y="160261"/>
                </a:lnTo>
                <a:lnTo>
                  <a:pt x="7595149" y="738523"/>
                </a:lnTo>
                <a:cubicBezTo>
                  <a:pt x="7595149" y="771368"/>
                  <a:pt x="7598965" y="792352"/>
                  <a:pt x="7606595" y="801475"/>
                </a:cubicBezTo>
                <a:cubicBezTo>
                  <a:pt x="7614226" y="810599"/>
                  <a:pt x="7629155" y="815824"/>
                  <a:pt x="7651383" y="817151"/>
                </a:cubicBezTo>
                <a:lnTo>
                  <a:pt x="7651383" y="835066"/>
                </a:lnTo>
                <a:lnTo>
                  <a:pt x="7400073" y="835066"/>
                </a:lnTo>
                <a:lnTo>
                  <a:pt x="7400073" y="817151"/>
                </a:lnTo>
                <a:cubicBezTo>
                  <a:pt x="7420642" y="816487"/>
                  <a:pt x="7435903" y="810516"/>
                  <a:pt x="7445856" y="799236"/>
                </a:cubicBezTo>
                <a:cubicBezTo>
                  <a:pt x="7452491" y="791605"/>
                  <a:pt x="7455809" y="771368"/>
                  <a:pt x="7455809" y="738523"/>
                </a:cubicBezTo>
                <a:lnTo>
                  <a:pt x="7455809" y="256804"/>
                </a:lnTo>
                <a:cubicBezTo>
                  <a:pt x="7455809" y="224291"/>
                  <a:pt x="7451994" y="203473"/>
                  <a:pt x="7444363" y="194349"/>
                </a:cubicBezTo>
                <a:cubicBezTo>
                  <a:pt x="7436733" y="185226"/>
                  <a:pt x="7421969" y="180001"/>
                  <a:pt x="7400073" y="178674"/>
                </a:cubicBezTo>
                <a:close/>
                <a:moveTo>
                  <a:pt x="5636953" y="160261"/>
                </a:moveTo>
                <a:lnTo>
                  <a:pt x="6201779" y="160261"/>
                </a:lnTo>
                <a:lnTo>
                  <a:pt x="6201779" y="359816"/>
                </a:lnTo>
                <a:lnTo>
                  <a:pt x="6182868" y="359816"/>
                </a:lnTo>
                <a:cubicBezTo>
                  <a:pt x="6173247" y="311047"/>
                  <a:pt x="6159728" y="276046"/>
                  <a:pt x="6142310" y="254813"/>
                </a:cubicBezTo>
                <a:cubicBezTo>
                  <a:pt x="6124893" y="233580"/>
                  <a:pt x="6100259" y="217987"/>
                  <a:pt x="6068410" y="208035"/>
                </a:cubicBezTo>
                <a:cubicBezTo>
                  <a:pt x="6049832" y="202063"/>
                  <a:pt x="6014996" y="199077"/>
                  <a:pt x="5963905" y="199077"/>
                </a:cubicBezTo>
                <a:lnTo>
                  <a:pt x="5894235" y="199077"/>
                </a:lnTo>
                <a:lnTo>
                  <a:pt x="5894235" y="473777"/>
                </a:lnTo>
                <a:lnTo>
                  <a:pt x="5907671" y="473777"/>
                </a:lnTo>
                <a:cubicBezTo>
                  <a:pt x="5950468" y="473777"/>
                  <a:pt x="5981488" y="460340"/>
                  <a:pt x="6000730" y="433467"/>
                </a:cubicBezTo>
                <a:cubicBezTo>
                  <a:pt x="6019973" y="406595"/>
                  <a:pt x="6032248" y="366949"/>
                  <a:pt x="6037556" y="314530"/>
                </a:cubicBezTo>
                <a:lnTo>
                  <a:pt x="6056467" y="314530"/>
                </a:lnTo>
                <a:lnTo>
                  <a:pt x="6056467" y="667858"/>
                </a:lnTo>
                <a:lnTo>
                  <a:pt x="6037556" y="667858"/>
                </a:lnTo>
                <a:cubicBezTo>
                  <a:pt x="6033575" y="629373"/>
                  <a:pt x="6025198" y="597856"/>
                  <a:pt x="6012425" y="573305"/>
                </a:cubicBezTo>
                <a:cubicBezTo>
                  <a:pt x="5999652" y="548755"/>
                  <a:pt x="5984806" y="532250"/>
                  <a:pt x="5967886" y="523790"/>
                </a:cubicBezTo>
                <a:cubicBezTo>
                  <a:pt x="5950966" y="515330"/>
                  <a:pt x="5926416" y="511100"/>
                  <a:pt x="5894235" y="511100"/>
                </a:cubicBezTo>
                <a:lnTo>
                  <a:pt x="5894235" y="701200"/>
                </a:lnTo>
                <a:cubicBezTo>
                  <a:pt x="5894235" y="738357"/>
                  <a:pt x="5895811" y="761083"/>
                  <a:pt x="5898962" y="769377"/>
                </a:cubicBezTo>
                <a:cubicBezTo>
                  <a:pt x="5902114" y="777671"/>
                  <a:pt x="5908003" y="784472"/>
                  <a:pt x="5916629" y="789781"/>
                </a:cubicBezTo>
                <a:cubicBezTo>
                  <a:pt x="5925254" y="795089"/>
                  <a:pt x="5939188" y="797743"/>
                  <a:pt x="5958431" y="797743"/>
                </a:cubicBezTo>
                <a:lnTo>
                  <a:pt x="5998740" y="797743"/>
                </a:lnTo>
                <a:cubicBezTo>
                  <a:pt x="6061775" y="797743"/>
                  <a:pt x="6112286" y="783145"/>
                  <a:pt x="6150273" y="753950"/>
                </a:cubicBezTo>
                <a:cubicBezTo>
                  <a:pt x="6188260" y="724755"/>
                  <a:pt x="6215547" y="680299"/>
                  <a:pt x="6232135" y="620582"/>
                </a:cubicBezTo>
                <a:lnTo>
                  <a:pt x="6250548" y="620582"/>
                </a:lnTo>
                <a:lnTo>
                  <a:pt x="6220192" y="835066"/>
                </a:lnTo>
                <a:lnTo>
                  <a:pt x="5636953" y="835066"/>
                </a:lnTo>
                <a:lnTo>
                  <a:pt x="5636953" y="816653"/>
                </a:lnTo>
                <a:lnTo>
                  <a:pt x="5659347" y="816653"/>
                </a:lnTo>
                <a:cubicBezTo>
                  <a:pt x="5678920" y="816653"/>
                  <a:pt x="5694679" y="813170"/>
                  <a:pt x="5706624" y="806203"/>
                </a:cubicBezTo>
                <a:cubicBezTo>
                  <a:pt x="5715248" y="801558"/>
                  <a:pt x="5721885" y="793596"/>
                  <a:pt x="5726529" y="782316"/>
                </a:cubicBezTo>
                <a:cubicBezTo>
                  <a:pt x="5730178" y="774354"/>
                  <a:pt x="5732004" y="753453"/>
                  <a:pt x="5732004" y="719613"/>
                </a:cubicBezTo>
                <a:lnTo>
                  <a:pt x="5732004" y="275714"/>
                </a:lnTo>
                <a:cubicBezTo>
                  <a:pt x="5732004" y="245192"/>
                  <a:pt x="5731173" y="226447"/>
                  <a:pt x="5729514" y="219480"/>
                </a:cubicBezTo>
                <a:cubicBezTo>
                  <a:pt x="5726197" y="207869"/>
                  <a:pt x="5720060" y="198911"/>
                  <a:pt x="5711102" y="192608"/>
                </a:cubicBezTo>
                <a:cubicBezTo>
                  <a:pt x="5698495" y="183318"/>
                  <a:pt x="5681243" y="178674"/>
                  <a:pt x="5659347" y="178674"/>
                </a:cubicBezTo>
                <a:lnTo>
                  <a:pt x="5636953" y="178674"/>
                </a:lnTo>
                <a:close/>
                <a:moveTo>
                  <a:pt x="1742223" y="160261"/>
                </a:moveTo>
                <a:lnTo>
                  <a:pt x="1937300" y="160261"/>
                </a:lnTo>
                <a:lnTo>
                  <a:pt x="1937300" y="738523"/>
                </a:lnTo>
                <a:cubicBezTo>
                  <a:pt x="1937300" y="771368"/>
                  <a:pt x="1941115" y="792352"/>
                  <a:pt x="1948746" y="801475"/>
                </a:cubicBezTo>
                <a:cubicBezTo>
                  <a:pt x="1956376" y="810599"/>
                  <a:pt x="1971306" y="815824"/>
                  <a:pt x="1993533" y="817151"/>
                </a:cubicBezTo>
                <a:lnTo>
                  <a:pt x="1993533" y="835066"/>
                </a:lnTo>
                <a:lnTo>
                  <a:pt x="1742223" y="835066"/>
                </a:lnTo>
                <a:lnTo>
                  <a:pt x="1742223" y="817151"/>
                </a:lnTo>
                <a:cubicBezTo>
                  <a:pt x="1762792" y="816487"/>
                  <a:pt x="1778053" y="810516"/>
                  <a:pt x="1788006" y="799236"/>
                </a:cubicBezTo>
                <a:cubicBezTo>
                  <a:pt x="1794642" y="791605"/>
                  <a:pt x="1797959" y="771368"/>
                  <a:pt x="1797959" y="738523"/>
                </a:cubicBezTo>
                <a:lnTo>
                  <a:pt x="1797959" y="256804"/>
                </a:lnTo>
                <a:cubicBezTo>
                  <a:pt x="1797959" y="224291"/>
                  <a:pt x="1794144" y="203473"/>
                  <a:pt x="1786513" y="194349"/>
                </a:cubicBezTo>
                <a:cubicBezTo>
                  <a:pt x="1778883" y="185226"/>
                  <a:pt x="1764120" y="180001"/>
                  <a:pt x="1742223" y="178674"/>
                </a:cubicBezTo>
                <a:close/>
                <a:moveTo>
                  <a:pt x="320082" y="160261"/>
                </a:moveTo>
                <a:lnTo>
                  <a:pt x="612697" y="160261"/>
                </a:lnTo>
                <a:lnTo>
                  <a:pt x="612697" y="178674"/>
                </a:lnTo>
                <a:cubicBezTo>
                  <a:pt x="589141" y="179337"/>
                  <a:pt x="573466" y="182904"/>
                  <a:pt x="565669" y="189373"/>
                </a:cubicBezTo>
                <a:cubicBezTo>
                  <a:pt x="557873" y="195842"/>
                  <a:pt x="553975" y="203888"/>
                  <a:pt x="553975" y="213509"/>
                </a:cubicBezTo>
                <a:cubicBezTo>
                  <a:pt x="553975" y="226116"/>
                  <a:pt x="562103" y="252823"/>
                  <a:pt x="578359" y="293629"/>
                </a:cubicBezTo>
                <a:lnTo>
                  <a:pt x="710733" y="621079"/>
                </a:lnTo>
                <a:lnTo>
                  <a:pt x="816731" y="365290"/>
                </a:lnTo>
                <a:lnTo>
                  <a:pt x="788863" y="293629"/>
                </a:lnTo>
                <a:cubicBezTo>
                  <a:pt x="773601" y="254481"/>
                  <a:pt x="761824" y="228355"/>
                  <a:pt x="753530" y="215250"/>
                </a:cubicBezTo>
                <a:cubicBezTo>
                  <a:pt x="745236" y="202146"/>
                  <a:pt x="735698" y="192774"/>
                  <a:pt x="724916" y="187134"/>
                </a:cubicBezTo>
                <a:cubicBezTo>
                  <a:pt x="714133" y="181494"/>
                  <a:pt x="698291" y="178674"/>
                  <a:pt x="677390" y="178674"/>
                </a:cubicBezTo>
                <a:lnTo>
                  <a:pt x="677390" y="160261"/>
                </a:lnTo>
                <a:lnTo>
                  <a:pt x="1004343" y="160261"/>
                </a:lnTo>
                <a:lnTo>
                  <a:pt x="1004343" y="178674"/>
                </a:lnTo>
                <a:cubicBezTo>
                  <a:pt x="981451" y="179005"/>
                  <a:pt x="965029" y="180830"/>
                  <a:pt x="955076" y="184148"/>
                </a:cubicBezTo>
                <a:cubicBezTo>
                  <a:pt x="948109" y="186470"/>
                  <a:pt x="942635" y="190368"/>
                  <a:pt x="938654" y="195842"/>
                </a:cubicBezTo>
                <a:cubicBezTo>
                  <a:pt x="934673" y="201316"/>
                  <a:pt x="932682" y="207537"/>
                  <a:pt x="932682" y="214504"/>
                </a:cubicBezTo>
                <a:cubicBezTo>
                  <a:pt x="932682" y="222135"/>
                  <a:pt x="940146" y="245524"/>
                  <a:pt x="955076" y="284672"/>
                </a:cubicBezTo>
                <a:lnTo>
                  <a:pt x="1077994" y="604159"/>
                </a:lnTo>
                <a:lnTo>
                  <a:pt x="1187973" y="315028"/>
                </a:lnTo>
                <a:cubicBezTo>
                  <a:pt x="1199585" y="285169"/>
                  <a:pt x="1206718" y="264766"/>
                  <a:pt x="1209372" y="253818"/>
                </a:cubicBezTo>
                <a:cubicBezTo>
                  <a:pt x="1212026" y="242870"/>
                  <a:pt x="1213353" y="232751"/>
                  <a:pt x="1213353" y="223462"/>
                </a:cubicBezTo>
                <a:cubicBezTo>
                  <a:pt x="1213353" y="209859"/>
                  <a:pt x="1208708" y="199160"/>
                  <a:pt x="1199419" y="191364"/>
                </a:cubicBezTo>
                <a:cubicBezTo>
                  <a:pt x="1190130" y="183567"/>
                  <a:pt x="1172380" y="179337"/>
                  <a:pt x="1146171" y="178674"/>
                </a:cubicBezTo>
                <a:lnTo>
                  <a:pt x="1146171" y="160261"/>
                </a:lnTo>
                <a:lnTo>
                  <a:pt x="1321342" y="160261"/>
                </a:lnTo>
                <a:lnTo>
                  <a:pt x="1321342" y="178674"/>
                </a:lnTo>
                <a:cubicBezTo>
                  <a:pt x="1308735" y="179669"/>
                  <a:pt x="1298118" y="183152"/>
                  <a:pt x="1289493" y="189124"/>
                </a:cubicBezTo>
                <a:cubicBezTo>
                  <a:pt x="1280867" y="195096"/>
                  <a:pt x="1273236" y="204219"/>
                  <a:pt x="1266601" y="216495"/>
                </a:cubicBezTo>
                <a:cubicBezTo>
                  <a:pt x="1264610" y="220476"/>
                  <a:pt x="1254160" y="246187"/>
                  <a:pt x="1235249" y="293629"/>
                </a:cubicBezTo>
                <a:lnTo>
                  <a:pt x="1023751" y="850493"/>
                </a:lnTo>
                <a:lnTo>
                  <a:pt x="1004343" y="850493"/>
                </a:lnTo>
                <a:lnTo>
                  <a:pt x="837134" y="415552"/>
                </a:lnTo>
                <a:lnTo>
                  <a:pt x="653006" y="850493"/>
                </a:lnTo>
                <a:lnTo>
                  <a:pt x="634593" y="850493"/>
                </a:lnTo>
                <a:lnTo>
                  <a:pt x="412644" y="299601"/>
                </a:lnTo>
                <a:cubicBezTo>
                  <a:pt x="390084" y="244197"/>
                  <a:pt x="374325" y="210689"/>
                  <a:pt x="365368" y="199077"/>
                </a:cubicBezTo>
                <a:cubicBezTo>
                  <a:pt x="356410" y="187465"/>
                  <a:pt x="341315" y="180664"/>
                  <a:pt x="320082" y="178674"/>
                </a:cubicBezTo>
                <a:close/>
                <a:moveTo>
                  <a:pt x="9550360" y="144834"/>
                </a:moveTo>
                <a:cubicBezTo>
                  <a:pt x="9597803" y="144834"/>
                  <a:pt x="9647898" y="155118"/>
                  <a:pt x="9700649" y="175688"/>
                </a:cubicBezTo>
                <a:cubicBezTo>
                  <a:pt x="9731171" y="187631"/>
                  <a:pt x="9750579" y="193603"/>
                  <a:pt x="9758873" y="193603"/>
                </a:cubicBezTo>
                <a:cubicBezTo>
                  <a:pt x="9769490" y="193603"/>
                  <a:pt x="9778696" y="189705"/>
                  <a:pt x="9786492" y="181908"/>
                </a:cubicBezTo>
                <a:cubicBezTo>
                  <a:pt x="9794288" y="174112"/>
                  <a:pt x="9799348" y="161754"/>
                  <a:pt x="9801670" y="144834"/>
                </a:cubicBezTo>
                <a:lnTo>
                  <a:pt x="9821078" y="144834"/>
                </a:lnTo>
                <a:lnTo>
                  <a:pt x="9821078" y="378726"/>
                </a:lnTo>
                <a:lnTo>
                  <a:pt x="9801670" y="378726"/>
                </a:lnTo>
                <a:cubicBezTo>
                  <a:pt x="9787072" y="317682"/>
                  <a:pt x="9759868" y="270904"/>
                  <a:pt x="9720057" y="238391"/>
                </a:cubicBezTo>
                <a:cubicBezTo>
                  <a:pt x="9680245" y="205878"/>
                  <a:pt x="9635126" y="189622"/>
                  <a:pt x="9584698" y="189622"/>
                </a:cubicBezTo>
                <a:cubicBezTo>
                  <a:pt x="9542564" y="189622"/>
                  <a:pt x="9503913" y="201731"/>
                  <a:pt x="9468746" y="225950"/>
                </a:cubicBezTo>
                <a:cubicBezTo>
                  <a:pt x="9433580" y="250168"/>
                  <a:pt x="9407868" y="281852"/>
                  <a:pt x="9391612" y="321000"/>
                </a:cubicBezTo>
                <a:cubicBezTo>
                  <a:pt x="9370711" y="371096"/>
                  <a:pt x="9360260" y="426832"/>
                  <a:pt x="9360260" y="488208"/>
                </a:cubicBezTo>
                <a:cubicBezTo>
                  <a:pt x="9360260" y="548589"/>
                  <a:pt x="9367891" y="603579"/>
                  <a:pt x="9383152" y="653177"/>
                </a:cubicBezTo>
                <a:cubicBezTo>
                  <a:pt x="9398412" y="702776"/>
                  <a:pt x="9422299" y="740265"/>
                  <a:pt x="9454812" y="765645"/>
                </a:cubicBezTo>
                <a:cubicBezTo>
                  <a:pt x="9487326" y="791025"/>
                  <a:pt x="9529459" y="803715"/>
                  <a:pt x="9581214" y="803715"/>
                </a:cubicBezTo>
                <a:cubicBezTo>
                  <a:pt x="9623680" y="803715"/>
                  <a:pt x="9662579" y="794425"/>
                  <a:pt x="9697912" y="775847"/>
                </a:cubicBezTo>
                <a:cubicBezTo>
                  <a:pt x="9733244" y="757268"/>
                  <a:pt x="9770485" y="725253"/>
                  <a:pt x="9809633" y="679801"/>
                </a:cubicBezTo>
                <a:lnTo>
                  <a:pt x="9809633" y="738026"/>
                </a:lnTo>
                <a:cubicBezTo>
                  <a:pt x="9771812" y="777505"/>
                  <a:pt x="9732415" y="806120"/>
                  <a:pt x="9691442" y="823869"/>
                </a:cubicBezTo>
                <a:cubicBezTo>
                  <a:pt x="9650469" y="841618"/>
                  <a:pt x="9602613" y="850493"/>
                  <a:pt x="9547872" y="850493"/>
                </a:cubicBezTo>
                <a:cubicBezTo>
                  <a:pt x="9475880" y="850493"/>
                  <a:pt x="9411932" y="836061"/>
                  <a:pt x="9356030" y="807198"/>
                </a:cubicBezTo>
                <a:cubicBezTo>
                  <a:pt x="9300128" y="778335"/>
                  <a:pt x="9256999" y="736864"/>
                  <a:pt x="9226643" y="682787"/>
                </a:cubicBezTo>
                <a:cubicBezTo>
                  <a:pt x="9196286" y="628710"/>
                  <a:pt x="9181108" y="571149"/>
                  <a:pt x="9181108" y="510105"/>
                </a:cubicBezTo>
                <a:cubicBezTo>
                  <a:pt x="9181108" y="445743"/>
                  <a:pt x="9197946" y="384698"/>
                  <a:pt x="9231619" y="326972"/>
                </a:cubicBezTo>
                <a:cubicBezTo>
                  <a:pt x="9265293" y="269245"/>
                  <a:pt x="9310744" y="224457"/>
                  <a:pt x="9367974" y="192608"/>
                </a:cubicBezTo>
                <a:cubicBezTo>
                  <a:pt x="9425203" y="160758"/>
                  <a:pt x="9485998" y="144834"/>
                  <a:pt x="9550360" y="144834"/>
                </a:cubicBezTo>
                <a:close/>
                <a:moveTo>
                  <a:pt x="7810732" y="144336"/>
                </a:moveTo>
                <a:cubicBezTo>
                  <a:pt x="7832296" y="144336"/>
                  <a:pt x="7850543" y="151884"/>
                  <a:pt x="7865472" y="166979"/>
                </a:cubicBezTo>
                <a:cubicBezTo>
                  <a:pt x="7880402" y="182074"/>
                  <a:pt x="7887866" y="200238"/>
                  <a:pt x="7887866" y="221471"/>
                </a:cubicBezTo>
                <a:cubicBezTo>
                  <a:pt x="7887866" y="242704"/>
                  <a:pt x="7880319" y="260785"/>
                  <a:pt x="7865224" y="275714"/>
                </a:cubicBezTo>
                <a:cubicBezTo>
                  <a:pt x="7850128" y="290644"/>
                  <a:pt x="7831964" y="298108"/>
                  <a:pt x="7810732" y="298108"/>
                </a:cubicBezTo>
                <a:cubicBezTo>
                  <a:pt x="7789499" y="298108"/>
                  <a:pt x="7771418" y="290644"/>
                  <a:pt x="7756488" y="275714"/>
                </a:cubicBezTo>
                <a:cubicBezTo>
                  <a:pt x="7741559" y="260785"/>
                  <a:pt x="7734094" y="242704"/>
                  <a:pt x="7734094" y="221471"/>
                </a:cubicBezTo>
                <a:cubicBezTo>
                  <a:pt x="7734094" y="200238"/>
                  <a:pt x="7741559" y="182074"/>
                  <a:pt x="7756488" y="166979"/>
                </a:cubicBezTo>
                <a:cubicBezTo>
                  <a:pt x="7771418" y="151884"/>
                  <a:pt x="7789499" y="144336"/>
                  <a:pt x="7810732" y="144336"/>
                </a:cubicBezTo>
                <a:close/>
                <a:moveTo>
                  <a:pt x="11374124" y="1"/>
                </a:moveTo>
                <a:lnTo>
                  <a:pt x="11695471" y="1"/>
                </a:lnTo>
                <a:lnTo>
                  <a:pt x="11695471" y="1131711"/>
                </a:lnTo>
                <a:lnTo>
                  <a:pt x="1" y="1131711"/>
                </a:lnTo>
                <a:lnTo>
                  <a:pt x="1" y="943093"/>
                </a:lnTo>
                <a:lnTo>
                  <a:pt x="14823" y="1016508"/>
                </a:lnTo>
                <a:cubicBezTo>
                  <a:pt x="43457" y="1084208"/>
                  <a:pt x="110492" y="1131710"/>
                  <a:pt x="188622" y="1131710"/>
                </a:cubicBezTo>
                <a:lnTo>
                  <a:pt x="11374114" y="1131710"/>
                </a:lnTo>
                <a:cubicBezTo>
                  <a:pt x="11478287" y="1131710"/>
                  <a:pt x="11562736" y="1047261"/>
                  <a:pt x="11562736" y="943088"/>
                </a:cubicBezTo>
                <a:lnTo>
                  <a:pt x="11562736" y="188622"/>
                </a:lnTo>
                <a:cubicBezTo>
                  <a:pt x="11562736" y="97471"/>
                  <a:pt x="11498080" y="21421"/>
                  <a:pt x="11412128" y="3832"/>
                </a:cubicBezTo>
                <a:close/>
                <a:moveTo>
                  <a:pt x="1" y="1"/>
                </a:moveTo>
                <a:lnTo>
                  <a:pt x="188612" y="1"/>
                </a:lnTo>
                <a:lnTo>
                  <a:pt x="150608" y="3832"/>
                </a:lnTo>
                <a:cubicBezTo>
                  <a:pt x="89214" y="16395"/>
                  <a:pt x="38685" y="58786"/>
                  <a:pt x="14823" y="115202"/>
                </a:cubicBezTo>
                <a:lnTo>
                  <a:pt x="1" y="188617"/>
                </a:lnTo>
                <a:close/>
                <a:moveTo>
                  <a:pt x="188622" y="0"/>
                </a:moveTo>
                <a:lnTo>
                  <a:pt x="11374114" y="0"/>
                </a:lnTo>
                <a:lnTo>
                  <a:pt x="11374124" y="1"/>
                </a:lnTo>
                <a:lnTo>
                  <a:pt x="188612" y="1"/>
                </a:lnTo>
                <a:close/>
              </a:path>
            </a:pathLst>
          </a:custGeom>
          <a:ln w="19050">
            <a:solidFill>
              <a:schemeClr val="tx1"/>
            </a:solidFill>
          </a:ln>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99" y="1327884"/>
            <a:ext cx="10210799" cy="4934565"/>
          </a:xfrm>
          <a:prstGeom prst="rect">
            <a:avLst/>
          </a:prstGeom>
          <a:solidFill>
            <a:srgbClr val="FF0000"/>
          </a:solidFill>
          <a:ln w="38100" cap="sq">
            <a:solidFill>
              <a:srgbClr val="EC34AF"/>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344362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out)">
                                      <p:cBhvr>
                                        <p:cTn id="1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294967295"/>
          </p:nvPr>
        </p:nvSpPr>
        <p:spPr>
          <a:xfrm>
            <a:off x="8610600" y="6356350"/>
            <a:ext cx="2743200" cy="365125"/>
          </a:xfrm>
        </p:spPr>
        <p:txBody>
          <a:bodyPr/>
          <a:lstStyle/>
          <a:p>
            <a:fld id="{B6F15528-21DE-4FAA-801E-634DDDAF4B2B}" type="slidenum">
              <a:rPr lang="en-US" smtClean="0">
                <a:solidFill>
                  <a:srgbClr val="464653"/>
                </a:solidFill>
              </a:rPr>
              <a:pPr/>
              <a:t>10</a:t>
            </a:fld>
            <a:endParaRPr lang="en-US">
              <a:solidFill>
                <a:srgbClr val="464653"/>
              </a:solidFill>
            </a:endParaRPr>
          </a:p>
        </p:txBody>
      </p:sp>
      <p:sp>
        <p:nvSpPr>
          <p:cNvPr id="2" name="Rectangle 1"/>
          <p:cNvSpPr/>
          <p:nvPr/>
        </p:nvSpPr>
        <p:spPr>
          <a:xfrm>
            <a:off x="304800" y="444936"/>
            <a:ext cx="11734800" cy="6093976"/>
          </a:xfrm>
          <a:prstGeom prst="rect">
            <a:avLst/>
          </a:prstGeom>
          <a:solidFill>
            <a:schemeClr val="accent4">
              <a:lumMod val="20000"/>
              <a:lumOff val="80000"/>
            </a:schemeClr>
          </a:solidFill>
        </p:spPr>
        <p:txBody>
          <a:bodyPr wrap="square">
            <a:spAutoFit/>
          </a:bodyPr>
          <a:lstStyle/>
          <a:p>
            <a:pPr marL="462915" marR="34925" lvl="0" indent="-5715" algn="just">
              <a:spcAft>
                <a:spcPts val="1420"/>
              </a:spcAft>
            </a:pPr>
            <a:r>
              <a:rPr lang="en-US" sz="3000" dirty="0" smtClean="0">
                <a:solidFill>
                  <a:srgbClr val="231F20"/>
                </a:solidFill>
                <a:latin typeface="Times New Roman" panose="02020603050405020304" pitchFamily="18" charset="0"/>
                <a:ea typeface="Times New Roman" panose="02020603050405020304" pitchFamily="18" charset="0"/>
              </a:rPr>
              <a:t>She </a:t>
            </a:r>
            <a:r>
              <a:rPr lang="en-US" sz="3000" dirty="0">
                <a:solidFill>
                  <a:srgbClr val="231F20"/>
                </a:solidFill>
                <a:latin typeface="Times New Roman" panose="02020603050405020304" pitchFamily="18" charset="0"/>
                <a:ea typeface="Times New Roman" panose="02020603050405020304" pitchFamily="18" charset="0"/>
              </a:rPr>
              <a:t>had a happy family once</a:t>
            </a:r>
            <a:r>
              <a:rPr lang="en-US" sz="3000" dirty="0" smtClean="0">
                <a:solidFill>
                  <a:srgbClr val="231F20"/>
                </a:solidFill>
                <a:latin typeface="Times New Roman" panose="02020603050405020304" pitchFamily="18" charset="0"/>
                <a:ea typeface="Times New Roman" panose="02020603050405020304" pitchFamily="18" charset="0"/>
              </a:rPr>
              <a:t>. </a:t>
            </a:r>
            <a:r>
              <a:rPr lang="en-US" sz="3000" dirty="0">
                <a:solidFill>
                  <a:srgbClr val="231F20"/>
                </a:solidFill>
                <a:latin typeface="Times New Roman" panose="02020603050405020304" pitchFamily="18" charset="0"/>
                <a:ea typeface="Times New Roman" panose="02020603050405020304" pitchFamily="18" charset="0"/>
              </a:rPr>
              <a:t>Over the years, she lost her husband and her family </a:t>
            </a:r>
            <a:r>
              <a:rPr lang="en-US" sz="3000" dirty="0">
                <a:solidFill>
                  <a:prstClr val="black"/>
                </a:solidFill>
                <a:latin typeface="Times New Roman" panose="02020603050405020304" pitchFamily="18" charset="0"/>
                <a:ea typeface="Times New Roman" panose="02020603050405020304" pitchFamily="18" charset="0"/>
              </a:rPr>
              <a:t>to diseases </a:t>
            </a:r>
            <a:r>
              <a:rPr lang="en-US" sz="3000" dirty="0">
                <a:solidFill>
                  <a:srgbClr val="231F20"/>
                </a:solidFill>
                <a:latin typeface="Times New Roman" panose="02020603050405020304" pitchFamily="18" charset="0"/>
                <a:ea typeface="Times New Roman" panose="02020603050405020304" pitchFamily="18" charset="0"/>
              </a:rPr>
              <a:t>that cruel hunger and poverty brought to the family. Now, she is the only one left </a:t>
            </a:r>
            <a:r>
              <a:rPr lang="en-US" sz="3000" dirty="0">
                <a:solidFill>
                  <a:prstClr val="black"/>
                </a:solidFill>
                <a:latin typeface="Times New Roman" panose="02020603050405020304" pitchFamily="18" charset="0"/>
                <a:ea typeface="Times New Roman" panose="02020603050405020304" pitchFamily="18" charset="0"/>
              </a:rPr>
              <a:t>to live on with the loss and the pain. The greedy Jamuna has shattered her </a:t>
            </a:r>
            <a:r>
              <a:rPr lang="en-US" sz="3000" dirty="0">
                <a:solidFill>
                  <a:srgbClr val="231F20"/>
                </a:solidFill>
                <a:latin typeface="Times New Roman" panose="02020603050405020304" pitchFamily="18" charset="0"/>
                <a:ea typeface="Times New Roman" panose="02020603050405020304" pitchFamily="18" charset="0"/>
              </a:rPr>
              <a:t>dreams and happiness. There are thousand others waiting </a:t>
            </a:r>
            <a:r>
              <a:rPr lang="en-US" sz="3000" dirty="0">
                <a:latin typeface="Times New Roman" panose="02020603050405020304" pitchFamily="18" charset="0"/>
                <a:ea typeface="Times New Roman" panose="02020603050405020304" pitchFamily="18" charset="0"/>
              </a:rPr>
              <a:t>to share </a:t>
            </a:r>
            <a:r>
              <a:rPr lang="en-US" sz="3000" dirty="0">
                <a:solidFill>
                  <a:srgbClr val="231F20"/>
                </a:solidFill>
                <a:latin typeface="Times New Roman" panose="02020603050405020304" pitchFamily="18" charset="0"/>
                <a:ea typeface="Times New Roman" panose="02020603050405020304" pitchFamily="18" charset="0"/>
              </a:rPr>
              <a:t>the same fate with Meherjan.  Bangladesh is a land of rivers that affect its people. Erosion is a harsh reality for the people living along the river banks. During each monsoon many more villages are threatened by the roaring of rivers like the Jamuna, the Padma and the </a:t>
            </a:r>
            <a:r>
              <a:rPr lang="en-US" sz="3000" dirty="0" smtClean="0">
                <a:solidFill>
                  <a:srgbClr val="231F20"/>
                </a:solidFill>
                <a:latin typeface="Times New Roman" panose="02020603050405020304" pitchFamily="18" charset="0"/>
                <a:ea typeface="Times New Roman" panose="02020603050405020304" pitchFamily="18" charset="0"/>
              </a:rPr>
              <a:t>Meghna. </a:t>
            </a:r>
            <a:r>
              <a:rPr lang="en-US" sz="3000" dirty="0">
                <a:solidFill>
                  <a:srgbClr val="231F20"/>
                </a:solidFill>
                <a:latin typeface="Times New Roman" panose="02020603050405020304" pitchFamily="18" charset="0"/>
                <a:ea typeface="Times New Roman" panose="02020603050405020304" pitchFamily="18" charset="0"/>
              </a:rPr>
              <a:t>It is estimated that river erosion makes at least 100,000 people homeless every year in Bangladesh. In fact, river erosion is one of the main dangers caused by climate change. If we can’t take prompt actions to adapt </a:t>
            </a:r>
            <a:r>
              <a:rPr lang="en-US" sz="3000" dirty="0">
                <a:solidFill>
                  <a:prstClr val="black"/>
                </a:solidFill>
                <a:latin typeface="Times New Roman" panose="02020603050405020304" pitchFamily="18" charset="0"/>
                <a:ea typeface="Times New Roman" panose="02020603050405020304" pitchFamily="18" charset="0"/>
              </a:rPr>
              <a:t>to climate </a:t>
            </a:r>
            <a:r>
              <a:rPr lang="en-US" sz="3000" dirty="0">
                <a:solidFill>
                  <a:srgbClr val="231F20"/>
                </a:solidFill>
                <a:latin typeface="Times New Roman" panose="02020603050405020304" pitchFamily="18" charset="0"/>
                <a:ea typeface="Times New Roman" panose="02020603050405020304" pitchFamily="18" charset="0"/>
              </a:rPr>
              <a:t>change, there will be thousands of more Meherjans in our towns and villages every year</a:t>
            </a:r>
            <a:r>
              <a:rPr lang="en-US" sz="3000" dirty="0" smtClean="0">
                <a:solidFill>
                  <a:srgbClr val="231F20"/>
                </a:solidFill>
                <a:latin typeface="Times New Roman" panose="02020603050405020304" pitchFamily="18" charset="0"/>
                <a:ea typeface="Times New Roman" panose="02020603050405020304" pitchFamily="18" charset="0"/>
              </a:rPr>
              <a:t>.</a:t>
            </a:r>
            <a:endParaRPr lang="en-US" sz="3000" dirty="0">
              <a:solidFill>
                <a:srgbClr val="231F2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91849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294967295"/>
          </p:nvPr>
        </p:nvSpPr>
        <p:spPr>
          <a:xfrm>
            <a:off x="8610600" y="6356350"/>
            <a:ext cx="2743200" cy="365125"/>
          </a:xfrm>
        </p:spPr>
        <p:txBody>
          <a:bodyPr/>
          <a:lstStyle/>
          <a:p>
            <a:fld id="{B6F15528-21DE-4FAA-801E-634DDDAF4B2B}" type="slidenum">
              <a:rPr lang="en-US" smtClean="0">
                <a:solidFill>
                  <a:srgbClr val="464653"/>
                </a:solidFill>
              </a:rPr>
              <a:pPr/>
              <a:t>11</a:t>
            </a:fld>
            <a:endParaRPr lang="en-US">
              <a:solidFill>
                <a:srgbClr val="464653"/>
              </a:solidFill>
            </a:endParaRPr>
          </a:p>
        </p:txBody>
      </p:sp>
      <p:sp>
        <p:nvSpPr>
          <p:cNvPr id="5" name="TextBox 4"/>
          <p:cNvSpPr txBox="1"/>
          <p:nvPr/>
        </p:nvSpPr>
        <p:spPr>
          <a:xfrm>
            <a:off x="2514600" y="381000"/>
            <a:ext cx="8534400" cy="646331"/>
          </a:xfrm>
          <a:prstGeom prst="rect">
            <a:avLst/>
          </a:prstGeom>
          <a:solidFill>
            <a:schemeClr val="bg1"/>
          </a:solidFill>
          <a:ln w="38100">
            <a:solidFill>
              <a:srgbClr val="EC34AF"/>
            </a:solidFill>
          </a:ln>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Meherjan’s</a:t>
            </a:r>
            <a:r>
              <a:rPr lang="en-US" sz="3600" dirty="0">
                <a:latin typeface="Times New Roman" panose="02020603050405020304" pitchFamily="18" charset="0"/>
                <a:cs typeface="Times New Roman" panose="02020603050405020304" pitchFamily="18" charset="0"/>
              </a:rPr>
              <a:t> past days………….</a:t>
            </a:r>
          </a:p>
        </p:txBody>
      </p:sp>
      <p:graphicFrame>
        <p:nvGraphicFramePr>
          <p:cNvPr id="6" name="Diagram 5"/>
          <p:cNvGraphicFramePr/>
          <p:nvPr>
            <p:extLst>
              <p:ext uri="{D42A27DB-BD31-4B8C-83A1-F6EECF244321}">
                <p14:modId xmlns:p14="http://schemas.microsoft.com/office/powerpoint/2010/main" val="3640835964"/>
              </p:ext>
            </p:extLst>
          </p:nvPr>
        </p:nvGraphicFramePr>
        <p:xfrm>
          <a:off x="2362200" y="1066800"/>
          <a:ext cx="83058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01995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graphicEl>
                                              <a:dgm id="{2874D831-6EDA-4EDC-9DC5-9BF34F00A05F}"/>
                                            </p:graphicEl>
                                          </p:spTgt>
                                        </p:tgtEl>
                                        <p:attrNameLst>
                                          <p:attrName>style.visibility</p:attrName>
                                        </p:attrNameLst>
                                      </p:cBhvr>
                                      <p:to>
                                        <p:strVal val="visible"/>
                                      </p:to>
                                    </p:set>
                                    <p:anim calcmode="lin" valueType="num">
                                      <p:cBhvr>
                                        <p:cTn id="7" dur="500" fill="hold"/>
                                        <p:tgtEl>
                                          <p:spTgt spid="6">
                                            <p:graphicEl>
                                              <a:dgm id="{2874D831-6EDA-4EDC-9DC5-9BF34F00A05F}"/>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2874D831-6EDA-4EDC-9DC5-9BF34F00A05F}"/>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2874D831-6EDA-4EDC-9DC5-9BF34F00A05F}"/>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graphicEl>
                                              <a:dgm id="{B0394523-7EA7-47F2-B458-9B8E4D314BD3}"/>
                                            </p:graphicEl>
                                          </p:spTgt>
                                        </p:tgtEl>
                                        <p:attrNameLst>
                                          <p:attrName>style.visibility</p:attrName>
                                        </p:attrNameLst>
                                      </p:cBhvr>
                                      <p:to>
                                        <p:strVal val="visible"/>
                                      </p:to>
                                    </p:set>
                                    <p:anim calcmode="lin" valueType="num">
                                      <p:cBhvr>
                                        <p:cTn id="14" dur="500" fill="hold"/>
                                        <p:tgtEl>
                                          <p:spTgt spid="6">
                                            <p:graphicEl>
                                              <a:dgm id="{B0394523-7EA7-47F2-B458-9B8E4D314BD3}"/>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B0394523-7EA7-47F2-B458-9B8E4D314BD3}"/>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B0394523-7EA7-47F2-B458-9B8E4D314BD3}"/>
                                            </p:graphic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graphicEl>
                                              <a:dgm id="{CF2BCA8D-0C72-48B0-B0A8-C3DC6CC3A163}"/>
                                            </p:graphicEl>
                                          </p:spTgt>
                                        </p:tgtEl>
                                        <p:attrNameLst>
                                          <p:attrName>style.visibility</p:attrName>
                                        </p:attrNameLst>
                                      </p:cBhvr>
                                      <p:to>
                                        <p:strVal val="visible"/>
                                      </p:to>
                                    </p:set>
                                    <p:anim calcmode="lin" valueType="num">
                                      <p:cBhvr>
                                        <p:cTn id="19" dur="500" fill="hold"/>
                                        <p:tgtEl>
                                          <p:spTgt spid="6">
                                            <p:graphicEl>
                                              <a:dgm id="{CF2BCA8D-0C72-48B0-B0A8-C3DC6CC3A163}"/>
                                            </p:graphicEl>
                                          </p:spTgt>
                                        </p:tgtEl>
                                        <p:attrNameLst>
                                          <p:attrName>ppt_w</p:attrName>
                                        </p:attrNameLst>
                                      </p:cBhvr>
                                      <p:tavLst>
                                        <p:tav tm="0">
                                          <p:val>
                                            <p:fltVal val="0"/>
                                          </p:val>
                                        </p:tav>
                                        <p:tav tm="100000">
                                          <p:val>
                                            <p:strVal val="#ppt_w"/>
                                          </p:val>
                                        </p:tav>
                                      </p:tavLst>
                                    </p:anim>
                                    <p:anim calcmode="lin" valueType="num">
                                      <p:cBhvr>
                                        <p:cTn id="20" dur="500" fill="hold"/>
                                        <p:tgtEl>
                                          <p:spTgt spid="6">
                                            <p:graphicEl>
                                              <a:dgm id="{CF2BCA8D-0C72-48B0-B0A8-C3DC6CC3A163}"/>
                                            </p:graphicEl>
                                          </p:spTgt>
                                        </p:tgtEl>
                                        <p:attrNameLst>
                                          <p:attrName>ppt_h</p:attrName>
                                        </p:attrNameLst>
                                      </p:cBhvr>
                                      <p:tavLst>
                                        <p:tav tm="0">
                                          <p:val>
                                            <p:fltVal val="0"/>
                                          </p:val>
                                        </p:tav>
                                        <p:tav tm="100000">
                                          <p:val>
                                            <p:strVal val="#ppt_h"/>
                                          </p:val>
                                        </p:tav>
                                      </p:tavLst>
                                    </p:anim>
                                    <p:animEffect transition="in" filter="fade">
                                      <p:cBhvr>
                                        <p:cTn id="21" dur="500"/>
                                        <p:tgtEl>
                                          <p:spTgt spid="6">
                                            <p:graphicEl>
                                              <a:dgm id="{CF2BCA8D-0C72-48B0-B0A8-C3DC6CC3A163}"/>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graphicEl>
                                              <a:dgm id="{A954ED50-F29C-474E-8DA5-14E976FBCF7D}"/>
                                            </p:graphicEl>
                                          </p:spTgt>
                                        </p:tgtEl>
                                        <p:attrNameLst>
                                          <p:attrName>style.visibility</p:attrName>
                                        </p:attrNameLst>
                                      </p:cBhvr>
                                      <p:to>
                                        <p:strVal val="visible"/>
                                      </p:to>
                                    </p:set>
                                    <p:anim calcmode="lin" valueType="num">
                                      <p:cBhvr>
                                        <p:cTn id="26" dur="500" fill="hold"/>
                                        <p:tgtEl>
                                          <p:spTgt spid="6">
                                            <p:graphicEl>
                                              <a:dgm id="{A954ED50-F29C-474E-8DA5-14E976FBCF7D}"/>
                                            </p:graphicEl>
                                          </p:spTgt>
                                        </p:tgtEl>
                                        <p:attrNameLst>
                                          <p:attrName>ppt_w</p:attrName>
                                        </p:attrNameLst>
                                      </p:cBhvr>
                                      <p:tavLst>
                                        <p:tav tm="0">
                                          <p:val>
                                            <p:fltVal val="0"/>
                                          </p:val>
                                        </p:tav>
                                        <p:tav tm="100000">
                                          <p:val>
                                            <p:strVal val="#ppt_w"/>
                                          </p:val>
                                        </p:tav>
                                      </p:tavLst>
                                    </p:anim>
                                    <p:anim calcmode="lin" valueType="num">
                                      <p:cBhvr>
                                        <p:cTn id="27" dur="500" fill="hold"/>
                                        <p:tgtEl>
                                          <p:spTgt spid="6">
                                            <p:graphicEl>
                                              <a:dgm id="{A954ED50-F29C-474E-8DA5-14E976FBCF7D}"/>
                                            </p:graphicEl>
                                          </p:spTgt>
                                        </p:tgtEl>
                                        <p:attrNameLst>
                                          <p:attrName>ppt_h</p:attrName>
                                        </p:attrNameLst>
                                      </p:cBhvr>
                                      <p:tavLst>
                                        <p:tav tm="0">
                                          <p:val>
                                            <p:fltVal val="0"/>
                                          </p:val>
                                        </p:tav>
                                        <p:tav tm="100000">
                                          <p:val>
                                            <p:strVal val="#ppt_h"/>
                                          </p:val>
                                        </p:tav>
                                      </p:tavLst>
                                    </p:anim>
                                    <p:animEffect transition="in" filter="fade">
                                      <p:cBhvr>
                                        <p:cTn id="28" dur="500"/>
                                        <p:tgtEl>
                                          <p:spTgt spid="6">
                                            <p:graphicEl>
                                              <a:dgm id="{A954ED50-F29C-474E-8DA5-14E976FBCF7D}"/>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6">
                                            <p:graphicEl>
                                              <a:dgm id="{8EB04413-8CE5-48B1-8DEA-3365551B09E7}"/>
                                            </p:graphicEl>
                                          </p:spTgt>
                                        </p:tgtEl>
                                        <p:attrNameLst>
                                          <p:attrName>style.visibility</p:attrName>
                                        </p:attrNameLst>
                                      </p:cBhvr>
                                      <p:to>
                                        <p:strVal val="visible"/>
                                      </p:to>
                                    </p:set>
                                    <p:anim calcmode="lin" valueType="num">
                                      <p:cBhvr>
                                        <p:cTn id="31" dur="500" fill="hold"/>
                                        <p:tgtEl>
                                          <p:spTgt spid="6">
                                            <p:graphicEl>
                                              <a:dgm id="{8EB04413-8CE5-48B1-8DEA-3365551B09E7}"/>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8EB04413-8CE5-48B1-8DEA-3365551B09E7}"/>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8EB04413-8CE5-48B1-8DEA-3365551B09E7}"/>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6">
                                            <p:graphicEl>
                                              <a:dgm id="{308AFC3F-3FFF-49D6-AA95-4858E6C6620D}"/>
                                            </p:graphicEl>
                                          </p:spTgt>
                                        </p:tgtEl>
                                        <p:attrNameLst>
                                          <p:attrName>style.visibility</p:attrName>
                                        </p:attrNameLst>
                                      </p:cBhvr>
                                      <p:to>
                                        <p:strVal val="visible"/>
                                      </p:to>
                                    </p:set>
                                    <p:anim calcmode="lin" valueType="num">
                                      <p:cBhvr>
                                        <p:cTn id="38" dur="500" fill="hold"/>
                                        <p:tgtEl>
                                          <p:spTgt spid="6">
                                            <p:graphicEl>
                                              <a:dgm id="{308AFC3F-3FFF-49D6-AA95-4858E6C6620D}"/>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308AFC3F-3FFF-49D6-AA95-4858E6C6620D}"/>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308AFC3F-3FFF-49D6-AA95-4858E6C6620D}"/>
                                            </p:graphicEl>
                                          </p:spTgt>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6">
                                            <p:graphicEl>
                                              <a:dgm id="{DF1111E7-DE52-4F69-8826-0B278F852EF3}"/>
                                            </p:graphicEl>
                                          </p:spTgt>
                                        </p:tgtEl>
                                        <p:attrNameLst>
                                          <p:attrName>style.visibility</p:attrName>
                                        </p:attrNameLst>
                                      </p:cBhvr>
                                      <p:to>
                                        <p:strVal val="visible"/>
                                      </p:to>
                                    </p:set>
                                    <p:anim calcmode="lin" valueType="num">
                                      <p:cBhvr>
                                        <p:cTn id="43" dur="500" fill="hold"/>
                                        <p:tgtEl>
                                          <p:spTgt spid="6">
                                            <p:graphicEl>
                                              <a:dgm id="{DF1111E7-DE52-4F69-8826-0B278F852EF3}"/>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DF1111E7-DE52-4F69-8826-0B278F852EF3}"/>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DF1111E7-DE52-4F69-8826-0B278F852EF3}"/>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6">
                                            <p:graphicEl>
                                              <a:dgm id="{34FFD177-3DF4-41E1-984E-CBB073E0DDC7}"/>
                                            </p:graphicEl>
                                          </p:spTgt>
                                        </p:tgtEl>
                                        <p:attrNameLst>
                                          <p:attrName>style.visibility</p:attrName>
                                        </p:attrNameLst>
                                      </p:cBhvr>
                                      <p:to>
                                        <p:strVal val="visible"/>
                                      </p:to>
                                    </p:set>
                                    <p:anim calcmode="lin" valueType="num">
                                      <p:cBhvr>
                                        <p:cTn id="50" dur="500" fill="hold"/>
                                        <p:tgtEl>
                                          <p:spTgt spid="6">
                                            <p:graphicEl>
                                              <a:dgm id="{34FFD177-3DF4-41E1-984E-CBB073E0DDC7}"/>
                                            </p:graphicEl>
                                          </p:spTgt>
                                        </p:tgtEl>
                                        <p:attrNameLst>
                                          <p:attrName>ppt_w</p:attrName>
                                        </p:attrNameLst>
                                      </p:cBhvr>
                                      <p:tavLst>
                                        <p:tav tm="0">
                                          <p:val>
                                            <p:fltVal val="0"/>
                                          </p:val>
                                        </p:tav>
                                        <p:tav tm="100000">
                                          <p:val>
                                            <p:strVal val="#ppt_w"/>
                                          </p:val>
                                        </p:tav>
                                      </p:tavLst>
                                    </p:anim>
                                    <p:anim calcmode="lin" valueType="num">
                                      <p:cBhvr>
                                        <p:cTn id="51" dur="500" fill="hold"/>
                                        <p:tgtEl>
                                          <p:spTgt spid="6">
                                            <p:graphicEl>
                                              <a:dgm id="{34FFD177-3DF4-41E1-984E-CBB073E0DDC7}"/>
                                            </p:graphicEl>
                                          </p:spTgt>
                                        </p:tgtEl>
                                        <p:attrNameLst>
                                          <p:attrName>ppt_h</p:attrName>
                                        </p:attrNameLst>
                                      </p:cBhvr>
                                      <p:tavLst>
                                        <p:tav tm="0">
                                          <p:val>
                                            <p:fltVal val="0"/>
                                          </p:val>
                                        </p:tav>
                                        <p:tav tm="100000">
                                          <p:val>
                                            <p:strVal val="#ppt_h"/>
                                          </p:val>
                                        </p:tav>
                                      </p:tavLst>
                                    </p:anim>
                                    <p:animEffect transition="in" filter="fade">
                                      <p:cBhvr>
                                        <p:cTn id="52" dur="500"/>
                                        <p:tgtEl>
                                          <p:spTgt spid="6">
                                            <p:graphicEl>
                                              <a:dgm id="{34FFD177-3DF4-41E1-984E-CBB073E0DDC7}"/>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6">
                                            <p:graphicEl>
                                              <a:dgm id="{AC7A5D99-E100-418E-8C67-2D72140B32D4}"/>
                                            </p:graphicEl>
                                          </p:spTgt>
                                        </p:tgtEl>
                                        <p:attrNameLst>
                                          <p:attrName>style.visibility</p:attrName>
                                        </p:attrNameLst>
                                      </p:cBhvr>
                                      <p:to>
                                        <p:strVal val="visible"/>
                                      </p:to>
                                    </p:set>
                                    <p:anim calcmode="lin" valueType="num">
                                      <p:cBhvr>
                                        <p:cTn id="55" dur="500" fill="hold"/>
                                        <p:tgtEl>
                                          <p:spTgt spid="6">
                                            <p:graphicEl>
                                              <a:dgm id="{AC7A5D99-E100-418E-8C67-2D72140B32D4}"/>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AC7A5D99-E100-418E-8C67-2D72140B32D4}"/>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AC7A5D99-E100-418E-8C67-2D72140B32D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790934212"/>
              </p:ext>
            </p:extLst>
          </p:nvPr>
        </p:nvGraphicFramePr>
        <p:xfrm>
          <a:off x="2286000" y="1066800"/>
          <a:ext cx="8943734"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304800" y="177440"/>
            <a:ext cx="11353800" cy="584775"/>
          </a:xfrm>
          <a:prstGeom prst="rect">
            <a:avLst/>
          </a:prstGeom>
          <a:solidFill>
            <a:schemeClr val="bg1"/>
          </a:solidFill>
          <a:ln w="28575">
            <a:solidFill>
              <a:srgbClr val="EC34AF"/>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 Due to river erosion Meherjan lost her</a:t>
            </a:r>
            <a:r>
              <a:rPr lang="en-US" sz="3200" dirty="0" smtClean="0">
                <a:latin typeface="Times New Roman" panose="02020603050405020304" pitchFamily="18" charset="0"/>
                <a:cs typeface="Times New Roman" panose="02020603050405020304" pitchFamily="18" charset="0"/>
              </a:rPr>
              <a:t>……. and victim of…….</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84595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graphicEl>
                                              <a:dgm id="{4BFC919D-B151-451F-8604-DA3D60FC54CE}"/>
                                            </p:graphicEl>
                                          </p:spTgt>
                                        </p:tgtEl>
                                        <p:attrNameLst>
                                          <p:attrName>style.visibility</p:attrName>
                                        </p:attrNameLst>
                                      </p:cBhvr>
                                      <p:to>
                                        <p:strVal val="visible"/>
                                      </p:to>
                                    </p:set>
                                    <p:anim calcmode="lin" valueType="num">
                                      <p:cBhvr>
                                        <p:cTn id="7" dur="500" fill="hold"/>
                                        <p:tgtEl>
                                          <p:spTgt spid="5">
                                            <p:graphicEl>
                                              <a:dgm id="{4BFC919D-B151-451F-8604-DA3D60FC54CE}"/>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4BFC919D-B151-451F-8604-DA3D60FC54CE}"/>
                                            </p:graphicEl>
                                          </p:spTgt>
                                        </p:tgtEl>
                                        <p:attrNameLst>
                                          <p:attrName>ppt_h</p:attrName>
                                        </p:attrNameLst>
                                      </p:cBhvr>
                                      <p:tavLst>
                                        <p:tav tm="0">
                                          <p:val>
                                            <p:fltVal val="0"/>
                                          </p:val>
                                        </p:tav>
                                        <p:tav tm="100000">
                                          <p:val>
                                            <p:strVal val="#ppt_h"/>
                                          </p:val>
                                        </p:tav>
                                      </p:tavLst>
                                    </p:anim>
                                    <p:animEffect transition="in" filter="fade">
                                      <p:cBhvr>
                                        <p:cTn id="9" dur="500"/>
                                        <p:tgtEl>
                                          <p:spTgt spid="5">
                                            <p:graphicEl>
                                              <a:dgm id="{4BFC919D-B151-451F-8604-DA3D60FC54CE}"/>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graphicEl>
                                              <a:dgm id="{9DF51EF9-5F36-48A6-8347-BC2DE2806F9E}"/>
                                            </p:graphicEl>
                                          </p:spTgt>
                                        </p:tgtEl>
                                        <p:attrNameLst>
                                          <p:attrName>style.visibility</p:attrName>
                                        </p:attrNameLst>
                                      </p:cBhvr>
                                      <p:to>
                                        <p:strVal val="visible"/>
                                      </p:to>
                                    </p:set>
                                    <p:anim calcmode="lin" valueType="num">
                                      <p:cBhvr>
                                        <p:cTn id="14" dur="500" fill="hold"/>
                                        <p:tgtEl>
                                          <p:spTgt spid="5">
                                            <p:graphicEl>
                                              <a:dgm id="{9DF51EF9-5F36-48A6-8347-BC2DE2806F9E}"/>
                                            </p:graphicEl>
                                          </p:spTgt>
                                        </p:tgtEl>
                                        <p:attrNameLst>
                                          <p:attrName>ppt_w</p:attrName>
                                        </p:attrNameLst>
                                      </p:cBhvr>
                                      <p:tavLst>
                                        <p:tav tm="0">
                                          <p:val>
                                            <p:fltVal val="0"/>
                                          </p:val>
                                        </p:tav>
                                        <p:tav tm="100000">
                                          <p:val>
                                            <p:strVal val="#ppt_w"/>
                                          </p:val>
                                        </p:tav>
                                      </p:tavLst>
                                    </p:anim>
                                    <p:anim calcmode="lin" valueType="num">
                                      <p:cBhvr>
                                        <p:cTn id="15" dur="500" fill="hold"/>
                                        <p:tgtEl>
                                          <p:spTgt spid="5">
                                            <p:graphicEl>
                                              <a:dgm id="{9DF51EF9-5F36-48A6-8347-BC2DE2806F9E}"/>
                                            </p:graphicEl>
                                          </p:spTgt>
                                        </p:tgtEl>
                                        <p:attrNameLst>
                                          <p:attrName>ppt_h</p:attrName>
                                        </p:attrNameLst>
                                      </p:cBhvr>
                                      <p:tavLst>
                                        <p:tav tm="0">
                                          <p:val>
                                            <p:fltVal val="0"/>
                                          </p:val>
                                        </p:tav>
                                        <p:tav tm="100000">
                                          <p:val>
                                            <p:strVal val="#ppt_h"/>
                                          </p:val>
                                        </p:tav>
                                      </p:tavLst>
                                    </p:anim>
                                    <p:animEffect transition="in" filter="fade">
                                      <p:cBhvr>
                                        <p:cTn id="16" dur="500"/>
                                        <p:tgtEl>
                                          <p:spTgt spid="5">
                                            <p:graphicEl>
                                              <a:dgm id="{9DF51EF9-5F36-48A6-8347-BC2DE2806F9E}"/>
                                            </p:graphic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graphicEl>
                                              <a:dgm id="{4AA0B8B0-3892-49C4-9692-50454BB28A20}"/>
                                            </p:graphicEl>
                                          </p:spTgt>
                                        </p:tgtEl>
                                        <p:attrNameLst>
                                          <p:attrName>style.visibility</p:attrName>
                                        </p:attrNameLst>
                                      </p:cBhvr>
                                      <p:to>
                                        <p:strVal val="visible"/>
                                      </p:to>
                                    </p:set>
                                    <p:anim calcmode="lin" valueType="num">
                                      <p:cBhvr>
                                        <p:cTn id="19" dur="500" fill="hold"/>
                                        <p:tgtEl>
                                          <p:spTgt spid="5">
                                            <p:graphicEl>
                                              <a:dgm id="{4AA0B8B0-3892-49C4-9692-50454BB28A20}"/>
                                            </p:graphicEl>
                                          </p:spTgt>
                                        </p:tgtEl>
                                        <p:attrNameLst>
                                          <p:attrName>ppt_w</p:attrName>
                                        </p:attrNameLst>
                                      </p:cBhvr>
                                      <p:tavLst>
                                        <p:tav tm="0">
                                          <p:val>
                                            <p:fltVal val="0"/>
                                          </p:val>
                                        </p:tav>
                                        <p:tav tm="100000">
                                          <p:val>
                                            <p:strVal val="#ppt_w"/>
                                          </p:val>
                                        </p:tav>
                                      </p:tavLst>
                                    </p:anim>
                                    <p:anim calcmode="lin" valueType="num">
                                      <p:cBhvr>
                                        <p:cTn id="20" dur="500" fill="hold"/>
                                        <p:tgtEl>
                                          <p:spTgt spid="5">
                                            <p:graphicEl>
                                              <a:dgm id="{4AA0B8B0-3892-49C4-9692-50454BB28A20}"/>
                                            </p:graphicEl>
                                          </p:spTgt>
                                        </p:tgtEl>
                                        <p:attrNameLst>
                                          <p:attrName>ppt_h</p:attrName>
                                        </p:attrNameLst>
                                      </p:cBhvr>
                                      <p:tavLst>
                                        <p:tav tm="0">
                                          <p:val>
                                            <p:fltVal val="0"/>
                                          </p:val>
                                        </p:tav>
                                        <p:tav tm="100000">
                                          <p:val>
                                            <p:strVal val="#ppt_h"/>
                                          </p:val>
                                        </p:tav>
                                      </p:tavLst>
                                    </p:anim>
                                    <p:animEffect transition="in" filter="fade">
                                      <p:cBhvr>
                                        <p:cTn id="21" dur="500"/>
                                        <p:tgtEl>
                                          <p:spTgt spid="5">
                                            <p:graphicEl>
                                              <a:dgm id="{4AA0B8B0-3892-49C4-9692-50454BB28A20}"/>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graphicEl>
                                              <a:dgm id="{BCACFD73-6B0C-4253-94D7-9C67A7A9A729}"/>
                                            </p:graphicEl>
                                          </p:spTgt>
                                        </p:tgtEl>
                                        <p:attrNameLst>
                                          <p:attrName>style.visibility</p:attrName>
                                        </p:attrNameLst>
                                      </p:cBhvr>
                                      <p:to>
                                        <p:strVal val="visible"/>
                                      </p:to>
                                    </p:set>
                                    <p:anim calcmode="lin" valueType="num">
                                      <p:cBhvr>
                                        <p:cTn id="26" dur="500" fill="hold"/>
                                        <p:tgtEl>
                                          <p:spTgt spid="5">
                                            <p:graphicEl>
                                              <a:dgm id="{BCACFD73-6B0C-4253-94D7-9C67A7A9A729}"/>
                                            </p:graphicEl>
                                          </p:spTgt>
                                        </p:tgtEl>
                                        <p:attrNameLst>
                                          <p:attrName>ppt_w</p:attrName>
                                        </p:attrNameLst>
                                      </p:cBhvr>
                                      <p:tavLst>
                                        <p:tav tm="0">
                                          <p:val>
                                            <p:fltVal val="0"/>
                                          </p:val>
                                        </p:tav>
                                        <p:tav tm="100000">
                                          <p:val>
                                            <p:strVal val="#ppt_w"/>
                                          </p:val>
                                        </p:tav>
                                      </p:tavLst>
                                    </p:anim>
                                    <p:anim calcmode="lin" valueType="num">
                                      <p:cBhvr>
                                        <p:cTn id="27" dur="500" fill="hold"/>
                                        <p:tgtEl>
                                          <p:spTgt spid="5">
                                            <p:graphicEl>
                                              <a:dgm id="{BCACFD73-6B0C-4253-94D7-9C67A7A9A729}"/>
                                            </p:graphicEl>
                                          </p:spTgt>
                                        </p:tgtEl>
                                        <p:attrNameLst>
                                          <p:attrName>ppt_h</p:attrName>
                                        </p:attrNameLst>
                                      </p:cBhvr>
                                      <p:tavLst>
                                        <p:tav tm="0">
                                          <p:val>
                                            <p:fltVal val="0"/>
                                          </p:val>
                                        </p:tav>
                                        <p:tav tm="100000">
                                          <p:val>
                                            <p:strVal val="#ppt_h"/>
                                          </p:val>
                                        </p:tav>
                                      </p:tavLst>
                                    </p:anim>
                                    <p:animEffect transition="in" filter="fade">
                                      <p:cBhvr>
                                        <p:cTn id="28" dur="500"/>
                                        <p:tgtEl>
                                          <p:spTgt spid="5">
                                            <p:graphicEl>
                                              <a:dgm id="{BCACFD73-6B0C-4253-94D7-9C67A7A9A729}"/>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5">
                                            <p:graphicEl>
                                              <a:dgm id="{CB860C2C-AFFF-4CBF-9816-9954C1D71428}"/>
                                            </p:graphicEl>
                                          </p:spTgt>
                                        </p:tgtEl>
                                        <p:attrNameLst>
                                          <p:attrName>style.visibility</p:attrName>
                                        </p:attrNameLst>
                                      </p:cBhvr>
                                      <p:to>
                                        <p:strVal val="visible"/>
                                      </p:to>
                                    </p:set>
                                    <p:anim calcmode="lin" valueType="num">
                                      <p:cBhvr>
                                        <p:cTn id="31" dur="500" fill="hold"/>
                                        <p:tgtEl>
                                          <p:spTgt spid="5">
                                            <p:graphicEl>
                                              <a:dgm id="{CB860C2C-AFFF-4CBF-9816-9954C1D71428}"/>
                                            </p:graphicEl>
                                          </p:spTgt>
                                        </p:tgtEl>
                                        <p:attrNameLst>
                                          <p:attrName>ppt_w</p:attrName>
                                        </p:attrNameLst>
                                      </p:cBhvr>
                                      <p:tavLst>
                                        <p:tav tm="0">
                                          <p:val>
                                            <p:fltVal val="0"/>
                                          </p:val>
                                        </p:tav>
                                        <p:tav tm="100000">
                                          <p:val>
                                            <p:strVal val="#ppt_w"/>
                                          </p:val>
                                        </p:tav>
                                      </p:tavLst>
                                    </p:anim>
                                    <p:anim calcmode="lin" valueType="num">
                                      <p:cBhvr>
                                        <p:cTn id="32" dur="500" fill="hold"/>
                                        <p:tgtEl>
                                          <p:spTgt spid="5">
                                            <p:graphicEl>
                                              <a:dgm id="{CB860C2C-AFFF-4CBF-9816-9954C1D71428}"/>
                                            </p:graphicEl>
                                          </p:spTgt>
                                        </p:tgtEl>
                                        <p:attrNameLst>
                                          <p:attrName>ppt_h</p:attrName>
                                        </p:attrNameLst>
                                      </p:cBhvr>
                                      <p:tavLst>
                                        <p:tav tm="0">
                                          <p:val>
                                            <p:fltVal val="0"/>
                                          </p:val>
                                        </p:tav>
                                        <p:tav tm="100000">
                                          <p:val>
                                            <p:strVal val="#ppt_h"/>
                                          </p:val>
                                        </p:tav>
                                      </p:tavLst>
                                    </p:anim>
                                    <p:animEffect transition="in" filter="fade">
                                      <p:cBhvr>
                                        <p:cTn id="33" dur="500"/>
                                        <p:tgtEl>
                                          <p:spTgt spid="5">
                                            <p:graphicEl>
                                              <a:dgm id="{CB860C2C-AFFF-4CBF-9816-9954C1D7142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5">
                                            <p:graphicEl>
                                              <a:dgm id="{6DEDF91A-F1C3-46F7-BD84-715D9FED62B0}"/>
                                            </p:graphicEl>
                                          </p:spTgt>
                                        </p:tgtEl>
                                        <p:attrNameLst>
                                          <p:attrName>style.visibility</p:attrName>
                                        </p:attrNameLst>
                                      </p:cBhvr>
                                      <p:to>
                                        <p:strVal val="visible"/>
                                      </p:to>
                                    </p:set>
                                    <p:anim calcmode="lin" valueType="num">
                                      <p:cBhvr>
                                        <p:cTn id="38" dur="500" fill="hold"/>
                                        <p:tgtEl>
                                          <p:spTgt spid="5">
                                            <p:graphicEl>
                                              <a:dgm id="{6DEDF91A-F1C3-46F7-BD84-715D9FED62B0}"/>
                                            </p:graphicEl>
                                          </p:spTgt>
                                        </p:tgtEl>
                                        <p:attrNameLst>
                                          <p:attrName>ppt_w</p:attrName>
                                        </p:attrNameLst>
                                      </p:cBhvr>
                                      <p:tavLst>
                                        <p:tav tm="0">
                                          <p:val>
                                            <p:fltVal val="0"/>
                                          </p:val>
                                        </p:tav>
                                        <p:tav tm="100000">
                                          <p:val>
                                            <p:strVal val="#ppt_w"/>
                                          </p:val>
                                        </p:tav>
                                      </p:tavLst>
                                    </p:anim>
                                    <p:anim calcmode="lin" valueType="num">
                                      <p:cBhvr>
                                        <p:cTn id="39" dur="500" fill="hold"/>
                                        <p:tgtEl>
                                          <p:spTgt spid="5">
                                            <p:graphicEl>
                                              <a:dgm id="{6DEDF91A-F1C3-46F7-BD84-715D9FED62B0}"/>
                                            </p:graphicEl>
                                          </p:spTgt>
                                        </p:tgtEl>
                                        <p:attrNameLst>
                                          <p:attrName>ppt_h</p:attrName>
                                        </p:attrNameLst>
                                      </p:cBhvr>
                                      <p:tavLst>
                                        <p:tav tm="0">
                                          <p:val>
                                            <p:fltVal val="0"/>
                                          </p:val>
                                        </p:tav>
                                        <p:tav tm="100000">
                                          <p:val>
                                            <p:strVal val="#ppt_h"/>
                                          </p:val>
                                        </p:tav>
                                      </p:tavLst>
                                    </p:anim>
                                    <p:animEffect transition="in" filter="fade">
                                      <p:cBhvr>
                                        <p:cTn id="40" dur="500"/>
                                        <p:tgtEl>
                                          <p:spTgt spid="5">
                                            <p:graphicEl>
                                              <a:dgm id="{6DEDF91A-F1C3-46F7-BD84-715D9FED62B0}"/>
                                            </p:graphicEl>
                                          </p:spTgt>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5">
                                            <p:graphicEl>
                                              <a:dgm id="{84694941-385E-4C62-8FE1-5EB598B1CBE7}"/>
                                            </p:graphicEl>
                                          </p:spTgt>
                                        </p:tgtEl>
                                        <p:attrNameLst>
                                          <p:attrName>style.visibility</p:attrName>
                                        </p:attrNameLst>
                                      </p:cBhvr>
                                      <p:to>
                                        <p:strVal val="visible"/>
                                      </p:to>
                                    </p:set>
                                    <p:anim calcmode="lin" valueType="num">
                                      <p:cBhvr>
                                        <p:cTn id="43" dur="500" fill="hold"/>
                                        <p:tgtEl>
                                          <p:spTgt spid="5">
                                            <p:graphicEl>
                                              <a:dgm id="{84694941-385E-4C62-8FE1-5EB598B1CBE7}"/>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84694941-385E-4C62-8FE1-5EB598B1CBE7}"/>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84694941-385E-4C62-8FE1-5EB598B1CBE7}"/>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9ED9D313-CAF4-4150-BF9C-763EA2EAFC72}"/>
                                            </p:graphicEl>
                                          </p:spTgt>
                                        </p:tgtEl>
                                        <p:attrNameLst>
                                          <p:attrName>style.visibility</p:attrName>
                                        </p:attrNameLst>
                                      </p:cBhvr>
                                      <p:to>
                                        <p:strVal val="visible"/>
                                      </p:to>
                                    </p:set>
                                    <p:anim calcmode="lin" valueType="num">
                                      <p:cBhvr>
                                        <p:cTn id="50" dur="500" fill="hold"/>
                                        <p:tgtEl>
                                          <p:spTgt spid="5">
                                            <p:graphicEl>
                                              <a:dgm id="{9ED9D313-CAF4-4150-BF9C-763EA2EAFC72}"/>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9ED9D313-CAF4-4150-BF9C-763EA2EAFC72}"/>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9ED9D313-CAF4-4150-BF9C-763EA2EAFC72}"/>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8325F1C0-7364-4875-99CB-CE92B56EE716}"/>
                                            </p:graphicEl>
                                          </p:spTgt>
                                        </p:tgtEl>
                                        <p:attrNameLst>
                                          <p:attrName>style.visibility</p:attrName>
                                        </p:attrNameLst>
                                      </p:cBhvr>
                                      <p:to>
                                        <p:strVal val="visible"/>
                                      </p:to>
                                    </p:set>
                                    <p:anim calcmode="lin" valueType="num">
                                      <p:cBhvr>
                                        <p:cTn id="55" dur="500" fill="hold"/>
                                        <p:tgtEl>
                                          <p:spTgt spid="5">
                                            <p:graphicEl>
                                              <a:dgm id="{8325F1C0-7364-4875-99CB-CE92B56EE716}"/>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8325F1C0-7364-4875-99CB-CE92B56EE716}"/>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8325F1C0-7364-4875-99CB-CE92B56EE716}"/>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9F165BBC-22AE-48BC-9D4E-7ED84D3B9E9E}"/>
                                            </p:graphicEl>
                                          </p:spTgt>
                                        </p:tgtEl>
                                        <p:attrNameLst>
                                          <p:attrName>style.visibility</p:attrName>
                                        </p:attrNameLst>
                                      </p:cBhvr>
                                      <p:to>
                                        <p:strVal val="visible"/>
                                      </p:to>
                                    </p:set>
                                    <p:anim calcmode="lin" valueType="num">
                                      <p:cBhvr>
                                        <p:cTn id="62" dur="500" fill="hold"/>
                                        <p:tgtEl>
                                          <p:spTgt spid="5">
                                            <p:graphicEl>
                                              <a:dgm id="{9F165BBC-22AE-48BC-9D4E-7ED84D3B9E9E}"/>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9F165BBC-22AE-48BC-9D4E-7ED84D3B9E9E}"/>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9F165BBC-22AE-48BC-9D4E-7ED84D3B9E9E}"/>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13F9F131-5D3F-41AD-BE28-735BB6C22CFC}"/>
                                            </p:graphicEl>
                                          </p:spTgt>
                                        </p:tgtEl>
                                        <p:attrNameLst>
                                          <p:attrName>style.visibility</p:attrName>
                                        </p:attrNameLst>
                                      </p:cBhvr>
                                      <p:to>
                                        <p:strVal val="visible"/>
                                      </p:to>
                                    </p:set>
                                    <p:anim calcmode="lin" valueType="num">
                                      <p:cBhvr>
                                        <p:cTn id="67" dur="500" fill="hold"/>
                                        <p:tgtEl>
                                          <p:spTgt spid="5">
                                            <p:graphicEl>
                                              <a:dgm id="{13F9F131-5D3F-41AD-BE28-735BB6C22CFC}"/>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13F9F131-5D3F-41AD-BE28-735BB6C22CFC}"/>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13F9F131-5D3F-41AD-BE28-735BB6C22CF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4A67D132-5EF9-4DDF-AA83-B27A95A31C41}"/>
                                            </p:graphicEl>
                                          </p:spTgt>
                                        </p:tgtEl>
                                        <p:attrNameLst>
                                          <p:attrName>style.visibility</p:attrName>
                                        </p:attrNameLst>
                                      </p:cBhvr>
                                      <p:to>
                                        <p:strVal val="visible"/>
                                      </p:to>
                                    </p:set>
                                    <p:anim calcmode="lin" valueType="num">
                                      <p:cBhvr>
                                        <p:cTn id="74" dur="500" fill="hold"/>
                                        <p:tgtEl>
                                          <p:spTgt spid="5">
                                            <p:graphicEl>
                                              <a:dgm id="{4A67D132-5EF9-4DDF-AA83-B27A95A31C41}"/>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4A67D132-5EF9-4DDF-AA83-B27A95A31C41}"/>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4A67D132-5EF9-4DDF-AA83-B27A95A31C41}"/>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B09C4E28-F69A-4626-8689-A34E60A43B29}"/>
                                            </p:graphicEl>
                                          </p:spTgt>
                                        </p:tgtEl>
                                        <p:attrNameLst>
                                          <p:attrName>style.visibility</p:attrName>
                                        </p:attrNameLst>
                                      </p:cBhvr>
                                      <p:to>
                                        <p:strVal val="visible"/>
                                      </p:to>
                                    </p:set>
                                    <p:anim calcmode="lin" valueType="num">
                                      <p:cBhvr>
                                        <p:cTn id="79" dur="500" fill="hold"/>
                                        <p:tgtEl>
                                          <p:spTgt spid="5">
                                            <p:graphicEl>
                                              <a:dgm id="{B09C4E28-F69A-4626-8689-A34E60A43B29}"/>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B09C4E28-F69A-4626-8689-A34E60A43B29}"/>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B09C4E28-F69A-4626-8689-A34E60A43B29}"/>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79A79046-DCCA-4B14-8BB6-DB64CDB8F3B5}"/>
                                            </p:graphicEl>
                                          </p:spTgt>
                                        </p:tgtEl>
                                        <p:attrNameLst>
                                          <p:attrName>style.visibility</p:attrName>
                                        </p:attrNameLst>
                                      </p:cBhvr>
                                      <p:to>
                                        <p:strVal val="visible"/>
                                      </p:to>
                                    </p:set>
                                    <p:anim calcmode="lin" valueType="num">
                                      <p:cBhvr>
                                        <p:cTn id="86" dur="500" fill="hold"/>
                                        <p:tgtEl>
                                          <p:spTgt spid="5">
                                            <p:graphicEl>
                                              <a:dgm id="{79A79046-DCCA-4B14-8BB6-DB64CDB8F3B5}"/>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79A79046-DCCA-4B14-8BB6-DB64CDB8F3B5}"/>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79A79046-DCCA-4B14-8BB6-DB64CDB8F3B5}"/>
                                            </p:graphicEl>
                                          </p:spTgt>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5">
                                            <p:graphicEl>
                                              <a:dgm id="{6968132D-961D-4900-95D8-C5CCE488494D}"/>
                                            </p:graphicEl>
                                          </p:spTgt>
                                        </p:tgtEl>
                                        <p:attrNameLst>
                                          <p:attrName>style.visibility</p:attrName>
                                        </p:attrNameLst>
                                      </p:cBhvr>
                                      <p:to>
                                        <p:strVal val="visible"/>
                                      </p:to>
                                    </p:set>
                                    <p:anim calcmode="lin" valueType="num">
                                      <p:cBhvr>
                                        <p:cTn id="91" dur="500" fill="hold"/>
                                        <p:tgtEl>
                                          <p:spTgt spid="5">
                                            <p:graphicEl>
                                              <a:dgm id="{6968132D-961D-4900-95D8-C5CCE488494D}"/>
                                            </p:graphicEl>
                                          </p:spTgt>
                                        </p:tgtEl>
                                        <p:attrNameLst>
                                          <p:attrName>ppt_w</p:attrName>
                                        </p:attrNameLst>
                                      </p:cBhvr>
                                      <p:tavLst>
                                        <p:tav tm="0">
                                          <p:val>
                                            <p:fltVal val="0"/>
                                          </p:val>
                                        </p:tav>
                                        <p:tav tm="100000">
                                          <p:val>
                                            <p:strVal val="#ppt_w"/>
                                          </p:val>
                                        </p:tav>
                                      </p:tavLst>
                                    </p:anim>
                                    <p:anim calcmode="lin" valueType="num">
                                      <p:cBhvr>
                                        <p:cTn id="92" dur="500" fill="hold"/>
                                        <p:tgtEl>
                                          <p:spTgt spid="5">
                                            <p:graphicEl>
                                              <a:dgm id="{6968132D-961D-4900-95D8-C5CCE488494D}"/>
                                            </p:graphicEl>
                                          </p:spTgt>
                                        </p:tgtEl>
                                        <p:attrNameLst>
                                          <p:attrName>ppt_h</p:attrName>
                                        </p:attrNameLst>
                                      </p:cBhvr>
                                      <p:tavLst>
                                        <p:tav tm="0">
                                          <p:val>
                                            <p:fltVal val="0"/>
                                          </p:val>
                                        </p:tav>
                                        <p:tav tm="100000">
                                          <p:val>
                                            <p:strVal val="#ppt_h"/>
                                          </p:val>
                                        </p:tav>
                                      </p:tavLst>
                                    </p:anim>
                                    <p:animEffect transition="in" filter="fade">
                                      <p:cBhvr>
                                        <p:cTn id="93" dur="500"/>
                                        <p:tgtEl>
                                          <p:spTgt spid="5">
                                            <p:graphicEl>
                                              <a:dgm id="{6968132D-961D-4900-95D8-C5CCE488494D}"/>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5">
                                            <p:graphicEl>
                                              <a:dgm id="{219E00DE-6700-429A-A7DF-C47BE465C769}"/>
                                            </p:graphicEl>
                                          </p:spTgt>
                                        </p:tgtEl>
                                        <p:attrNameLst>
                                          <p:attrName>style.visibility</p:attrName>
                                        </p:attrNameLst>
                                      </p:cBhvr>
                                      <p:to>
                                        <p:strVal val="visible"/>
                                      </p:to>
                                    </p:set>
                                    <p:anim calcmode="lin" valueType="num">
                                      <p:cBhvr>
                                        <p:cTn id="98" dur="500" fill="hold"/>
                                        <p:tgtEl>
                                          <p:spTgt spid="5">
                                            <p:graphicEl>
                                              <a:dgm id="{219E00DE-6700-429A-A7DF-C47BE465C769}"/>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219E00DE-6700-429A-A7DF-C47BE465C769}"/>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219E00DE-6700-429A-A7DF-C47BE465C769}"/>
                                            </p:graphicEl>
                                          </p:spTgt>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5">
                                            <p:graphicEl>
                                              <a:dgm id="{D9027306-DE57-4512-96F2-23801AD9C30D}"/>
                                            </p:graphicEl>
                                          </p:spTgt>
                                        </p:tgtEl>
                                        <p:attrNameLst>
                                          <p:attrName>style.visibility</p:attrName>
                                        </p:attrNameLst>
                                      </p:cBhvr>
                                      <p:to>
                                        <p:strVal val="visible"/>
                                      </p:to>
                                    </p:set>
                                    <p:anim calcmode="lin" valueType="num">
                                      <p:cBhvr>
                                        <p:cTn id="103" dur="500" fill="hold"/>
                                        <p:tgtEl>
                                          <p:spTgt spid="5">
                                            <p:graphicEl>
                                              <a:dgm id="{D9027306-DE57-4512-96F2-23801AD9C30D}"/>
                                            </p:graphicEl>
                                          </p:spTgt>
                                        </p:tgtEl>
                                        <p:attrNameLst>
                                          <p:attrName>ppt_w</p:attrName>
                                        </p:attrNameLst>
                                      </p:cBhvr>
                                      <p:tavLst>
                                        <p:tav tm="0">
                                          <p:val>
                                            <p:fltVal val="0"/>
                                          </p:val>
                                        </p:tav>
                                        <p:tav tm="100000">
                                          <p:val>
                                            <p:strVal val="#ppt_w"/>
                                          </p:val>
                                        </p:tav>
                                      </p:tavLst>
                                    </p:anim>
                                    <p:anim calcmode="lin" valueType="num">
                                      <p:cBhvr>
                                        <p:cTn id="104" dur="500" fill="hold"/>
                                        <p:tgtEl>
                                          <p:spTgt spid="5">
                                            <p:graphicEl>
                                              <a:dgm id="{D9027306-DE57-4512-96F2-23801AD9C30D}"/>
                                            </p:graphicEl>
                                          </p:spTgt>
                                        </p:tgtEl>
                                        <p:attrNameLst>
                                          <p:attrName>ppt_h</p:attrName>
                                        </p:attrNameLst>
                                      </p:cBhvr>
                                      <p:tavLst>
                                        <p:tav tm="0">
                                          <p:val>
                                            <p:fltVal val="0"/>
                                          </p:val>
                                        </p:tav>
                                        <p:tav tm="100000">
                                          <p:val>
                                            <p:strVal val="#ppt_h"/>
                                          </p:val>
                                        </p:tav>
                                      </p:tavLst>
                                    </p:anim>
                                    <p:animEffect transition="in" filter="fade">
                                      <p:cBhvr>
                                        <p:cTn id="105" dur="500"/>
                                        <p:tgtEl>
                                          <p:spTgt spid="5">
                                            <p:graphicEl>
                                              <a:dgm id="{D9027306-DE57-4512-96F2-23801AD9C30D}"/>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5">
                                            <p:graphicEl>
                                              <a:dgm id="{04161A0A-AE40-404D-BB6D-FED58ED136EF}"/>
                                            </p:graphicEl>
                                          </p:spTgt>
                                        </p:tgtEl>
                                        <p:attrNameLst>
                                          <p:attrName>style.visibility</p:attrName>
                                        </p:attrNameLst>
                                      </p:cBhvr>
                                      <p:to>
                                        <p:strVal val="visible"/>
                                      </p:to>
                                    </p:set>
                                    <p:anim calcmode="lin" valueType="num">
                                      <p:cBhvr>
                                        <p:cTn id="108" dur="500" fill="hold"/>
                                        <p:tgtEl>
                                          <p:spTgt spid="5">
                                            <p:graphicEl>
                                              <a:dgm id="{04161A0A-AE40-404D-BB6D-FED58ED136EF}"/>
                                            </p:graphicEl>
                                          </p:spTgt>
                                        </p:tgtEl>
                                        <p:attrNameLst>
                                          <p:attrName>ppt_w</p:attrName>
                                        </p:attrNameLst>
                                      </p:cBhvr>
                                      <p:tavLst>
                                        <p:tav tm="0">
                                          <p:val>
                                            <p:fltVal val="0"/>
                                          </p:val>
                                        </p:tav>
                                        <p:tav tm="100000">
                                          <p:val>
                                            <p:strVal val="#ppt_w"/>
                                          </p:val>
                                        </p:tav>
                                      </p:tavLst>
                                    </p:anim>
                                    <p:anim calcmode="lin" valueType="num">
                                      <p:cBhvr>
                                        <p:cTn id="109" dur="500" fill="hold"/>
                                        <p:tgtEl>
                                          <p:spTgt spid="5">
                                            <p:graphicEl>
                                              <a:dgm id="{04161A0A-AE40-404D-BB6D-FED58ED136EF}"/>
                                            </p:graphicEl>
                                          </p:spTgt>
                                        </p:tgtEl>
                                        <p:attrNameLst>
                                          <p:attrName>ppt_h</p:attrName>
                                        </p:attrNameLst>
                                      </p:cBhvr>
                                      <p:tavLst>
                                        <p:tav tm="0">
                                          <p:val>
                                            <p:fltVal val="0"/>
                                          </p:val>
                                        </p:tav>
                                        <p:tav tm="100000">
                                          <p:val>
                                            <p:strVal val="#ppt_h"/>
                                          </p:val>
                                        </p:tav>
                                      </p:tavLst>
                                    </p:anim>
                                    <p:animEffect transition="in" filter="fade">
                                      <p:cBhvr>
                                        <p:cTn id="110" dur="500"/>
                                        <p:tgtEl>
                                          <p:spTgt spid="5">
                                            <p:graphicEl>
                                              <a:dgm id="{04161A0A-AE40-404D-BB6D-FED58ED136E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1047" y="303205"/>
            <a:ext cx="11353799" cy="1200329"/>
          </a:xfrm>
          <a:prstGeom prst="rect">
            <a:avLst/>
          </a:prstGeom>
          <a:solidFill>
            <a:schemeClr val="bg1"/>
          </a:solidFill>
          <a:ln w="38100">
            <a:solidFill>
              <a:srgbClr val="EC34AF"/>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Let’s see some text related pictures on bad effect of river erosion.</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1972" b="16994"/>
          <a:stretch/>
        </p:blipFill>
        <p:spPr>
          <a:xfrm>
            <a:off x="3975074" y="1586865"/>
            <a:ext cx="6911463" cy="3505200"/>
          </a:xfrm>
          <a:prstGeom prst="rect">
            <a:avLst/>
          </a:prstGeom>
          <a:ln>
            <a:solidFill>
              <a:srgbClr val="FF0000"/>
            </a:solidFill>
          </a:ln>
        </p:spPr>
      </p:pic>
      <p:sp>
        <p:nvSpPr>
          <p:cNvPr id="4" name="Up Arrow Callout 3"/>
          <p:cNvSpPr/>
          <p:nvPr/>
        </p:nvSpPr>
        <p:spPr>
          <a:xfrm>
            <a:off x="2773681" y="5334000"/>
            <a:ext cx="6880983" cy="1295400"/>
          </a:xfrm>
          <a:prstGeom prst="upArrowCallou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There are thousand others waiting to share the same fate.</a:t>
            </a:r>
          </a:p>
        </p:txBody>
      </p:sp>
      <p:sp>
        <p:nvSpPr>
          <p:cNvPr id="6" name="Up Arrow Callout 5"/>
          <p:cNvSpPr/>
          <p:nvPr/>
        </p:nvSpPr>
        <p:spPr>
          <a:xfrm>
            <a:off x="2773680" y="5334000"/>
            <a:ext cx="6901936" cy="1295400"/>
          </a:xfrm>
          <a:prstGeom prst="upArrowCallou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Waiting to consume shelter.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0953" y="1750455"/>
            <a:ext cx="6808533" cy="3505200"/>
          </a:xfrm>
          <a:prstGeom prst="rect">
            <a:avLst/>
          </a:prstGeom>
          <a:ln>
            <a:solidFill>
              <a:srgbClr val="FF0000"/>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4013" y="1797041"/>
            <a:ext cx="6720843" cy="3657600"/>
          </a:xfrm>
          <a:prstGeom prst="rect">
            <a:avLst/>
          </a:prstGeom>
          <a:ln>
            <a:solidFill>
              <a:srgbClr val="FF0000"/>
            </a:solidFill>
          </a:ln>
        </p:spPr>
      </p:pic>
      <p:sp>
        <p:nvSpPr>
          <p:cNvPr id="9" name="Up Arrow Callout 8"/>
          <p:cNvSpPr/>
          <p:nvPr/>
        </p:nvSpPr>
        <p:spPr>
          <a:xfrm>
            <a:off x="2727960" y="5364480"/>
            <a:ext cx="6922893" cy="1295400"/>
          </a:xfrm>
          <a:prstGeom prst="upArrowCallou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River erosion makes people homeless</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2842" y="1602235"/>
            <a:ext cx="6844756" cy="3617287"/>
          </a:xfrm>
          <a:prstGeom prst="rect">
            <a:avLst/>
          </a:prstGeom>
          <a:ln>
            <a:solidFill>
              <a:srgbClr val="FF0000"/>
            </a:solidFill>
          </a:ln>
        </p:spPr>
      </p:pic>
      <p:sp>
        <p:nvSpPr>
          <p:cNvPr id="10" name="Up Arrow Callout 9"/>
          <p:cNvSpPr/>
          <p:nvPr/>
        </p:nvSpPr>
        <p:spPr>
          <a:xfrm>
            <a:off x="2722244" y="5318760"/>
            <a:ext cx="6953373" cy="1295400"/>
          </a:xfrm>
          <a:prstGeom prst="upArrowCallout">
            <a:avLst/>
          </a:prstGeom>
          <a:solidFill>
            <a:schemeClr val="accent5">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Increasing slum dwellers</a:t>
            </a:r>
          </a:p>
        </p:txBody>
      </p:sp>
    </p:spTree>
    <p:extLst>
      <p:ext uri="{BB962C8B-B14F-4D97-AF65-F5344CB8AC3E}">
        <p14:creationId xmlns:p14="http://schemas.microsoft.com/office/powerpoint/2010/main" val="17609916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out)">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6" presetClass="entr" presetSubtype="32"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out)">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6" presetClass="entr" presetSubtype="32"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circle(out)">
                                      <p:cBhvr>
                                        <p:cTn id="43" dur="20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8199830" y="1304046"/>
            <a:ext cx="3124200" cy="5007726"/>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descr="0FA69692D486B3B2C1256EE700494BE5_0.gif"/>
          <p:cNvPicPr>
            <a:picLocks noChangeAspect="1"/>
          </p:cNvPicPr>
          <p:nvPr/>
        </p:nvPicPr>
        <p:blipFill>
          <a:blip r:embed="rId2" cstate="print"/>
          <a:stretch>
            <a:fillRect/>
          </a:stretch>
        </p:blipFill>
        <p:spPr>
          <a:xfrm>
            <a:off x="990600" y="1284382"/>
            <a:ext cx="4267200" cy="5177418"/>
          </a:xfrm>
          <a:prstGeom prst="rect">
            <a:avLst/>
          </a:prstGeom>
          <a:ln w="28575">
            <a:solidFill>
              <a:srgbClr val="FF0000"/>
            </a:solidFill>
          </a:ln>
        </p:spPr>
      </p:pic>
      <p:sp>
        <p:nvSpPr>
          <p:cNvPr id="26" name="TextBox 25"/>
          <p:cNvSpPr txBox="1"/>
          <p:nvPr/>
        </p:nvSpPr>
        <p:spPr>
          <a:xfrm>
            <a:off x="2653816" y="422798"/>
            <a:ext cx="6934200" cy="646331"/>
          </a:xfrm>
          <a:prstGeom prst="rect">
            <a:avLst/>
          </a:prstGeom>
          <a:solidFill>
            <a:schemeClr val="accent5">
              <a:lumMod val="20000"/>
              <a:lumOff val="80000"/>
            </a:schemeClr>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River eroding area of Bangladesh</a:t>
            </a:r>
          </a:p>
        </p:txBody>
      </p:sp>
      <p:sp>
        <p:nvSpPr>
          <p:cNvPr id="27" name="TextBox 26"/>
          <p:cNvSpPr txBox="1"/>
          <p:nvPr/>
        </p:nvSpPr>
        <p:spPr>
          <a:xfrm>
            <a:off x="8199830" y="1677381"/>
            <a:ext cx="3124199" cy="523220"/>
          </a:xfrm>
          <a:prstGeom prst="rect">
            <a:avLst/>
          </a:prstGeom>
          <a:solidFill>
            <a:schemeClr val="accent6">
              <a:lumMod val="40000"/>
              <a:lumOff val="60000"/>
            </a:schemeClr>
          </a:solid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Click river’s name</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8" name="Down Arrow 27"/>
          <p:cNvSpPr/>
          <p:nvPr/>
        </p:nvSpPr>
        <p:spPr>
          <a:xfrm>
            <a:off x="8910014" y="2326328"/>
            <a:ext cx="851916" cy="489204"/>
          </a:xfrm>
          <a:prstGeom prst="downArrow">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p:cNvSpPr/>
          <p:nvPr/>
        </p:nvSpPr>
        <p:spPr>
          <a:xfrm>
            <a:off x="8613583" y="2987703"/>
            <a:ext cx="1560600" cy="49683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000000"/>
                </a:solidFill>
                <a:effectLst/>
                <a:uLnTx/>
                <a:uFillTx/>
                <a:latin typeface="Calibri" panose="020F0502020204030204"/>
                <a:ea typeface="+mn-ea"/>
                <a:cs typeface="+mn-cs"/>
              </a:rPr>
              <a:t>Jhamuna</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1" name="Rectangle 30"/>
          <p:cNvSpPr/>
          <p:nvPr/>
        </p:nvSpPr>
        <p:spPr>
          <a:xfrm>
            <a:off x="8631133" y="3885355"/>
            <a:ext cx="1447800" cy="49683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Calibri" panose="020F0502020204030204"/>
                <a:ea typeface="+mn-ea"/>
                <a:cs typeface="+mn-cs"/>
              </a:rPr>
              <a:t>Padma</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2" name="Rectangle 31"/>
          <p:cNvSpPr/>
          <p:nvPr/>
        </p:nvSpPr>
        <p:spPr>
          <a:xfrm>
            <a:off x="8622535" y="4962066"/>
            <a:ext cx="1447800" cy="49683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Calibri" panose="020F0502020204030204"/>
                <a:ea typeface="+mn-ea"/>
                <a:cs typeface="+mn-cs"/>
              </a:rPr>
              <a:t>Meghna</a:t>
            </a: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3" name="Donut 32"/>
          <p:cNvSpPr/>
          <p:nvPr/>
        </p:nvSpPr>
        <p:spPr>
          <a:xfrm rot="20024110">
            <a:off x="3226680" y="2669622"/>
            <a:ext cx="659375" cy="914400"/>
          </a:xfrm>
          <a:prstGeom prst="donut">
            <a:avLst>
              <a:gd name="adj" fmla="val 516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Donut 33"/>
          <p:cNvSpPr/>
          <p:nvPr/>
        </p:nvSpPr>
        <p:spPr>
          <a:xfrm rot="19420998">
            <a:off x="1806827" y="2868553"/>
            <a:ext cx="667323" cy="914400"/>
          </a:xfrm>
          <a:prstGeom prst="donut">
            <a:avLst>
              <a:gd name="adj" fmla="val 516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5" name="Donut 34"/>
          <p:cNvSpPr/>
          <p:nvPr/>
        </p:nvSpPr>
        <p:spPr>
          <a:xfrm rot="20709781">
            <a:off x="2791551" y="3554473"/>
            <a:ext cx="665299" cy="914400"/>
          </a:xfrm>
          <a:prstGeom prst="donut">
            <a:avLst>
              <a:gd name="adj" fmla="val 945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10179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1000"/>
                                        <p:tgtEl>
                                          <p:spTgt spid="27"/>
                                        </p:tgtEl>
                                      </p:cBhvr>
                                    </p:animEffect>
                                    <p:anim calcmode="lin" valueType="num">
                                      <p:cBhvr>
                                        <p:cTn id="21" dur="1000" fill="hold"/>
                                        <p:tgtEl>
                                          <p:spTgt spid="27"/>
                                        </p:tgtEl>
                                        <p:attrNameLst>
                                          <p:attrName>ppt_x</p:attrName>
                                        </p:attrNameLst>
                                      </p:cBhvr>
                                      <p:tavLst>
                                        <p:tav tm="0">
                                          <p:val>
                                            <p:strVal val="#ppt_x"/>
                                          </p:val>
                                        </p:tav>
                                        <p:tav tm="100000">
                                          <p:val>
                                            <p:strVal val="#ppt_x"/>
                                          </p:val>
                                        </p:tav>
                                      </p:tavLst>
                                    </p:anim>
                                    <p:anim calcmode="lin" valueType="num">
                                      <p:cBhvr>
                                        <p:cTn id="22" dur="1000" fill="hold"/>
                                        <p:tgtEl>
                                          <p:spTgt spid="2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anim calcmode="lin" valueType="num">
                                      <p:cBhvr>
                                        <p:cTn id="31" dur="1000" fill="hold"/>
                                        <p:tgtEl>
                                          <p:spTgt spid="30"/>
                                        </p:tgtEl>
                                        <p:attrNameLst>
                                          <p:attrName>ppt_x</p:attrName>
                                        </p:attrNameLst>
                                      </p:cBhvr>
                                      <p:tavLst>
                                        <p:tav tm="0">
                                          <p:val>
                                            <p:strVal val="#ppt_x"/>
                                          </p:val>
                                        </p:tav>
                                        <p:tav tm="100000">
                                          <p:val>
                                            <p:strVal val="#ppt_x"/>
                                          </p:val>
                                        </p:tav>
                                      </p:tavLst>
                                    </p:anim>
                                    <p:anim calcmode="lin" valueType="num">
                                      <p:cBhvr>
                                        <p:cTn id="32" dur="1000" fill="hold"/>
                                        <p:tgtEl>
                                          <p:spTgt spid="3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anim calcmode="lin" valueType="num">
                                      <p:cBhvr>
                                        <p:cTn id="36" dur="1000" fill="hold"/>
                                        <p:tgtEl>
                                          <p:spTgt spid="24"/>
                                        </p:tgtEl>
                                        <p:attrNameLst>
                                          <p:attrName>ppt_x</p:attrName>
                                        </p:attrNameLst>
                                      </p:cBhvr>
                                      <p:tavLst>
                                        <p:tav tm="0">
                                          <p:val>
                                            <p:strVal val="#ppt_x"/>
                                          </p:val>
                                        </p:tav>
                                        <p:tav tm="100000">
                                          <p:val>
                                            <p:strVal val="#ppt_x"/>
                                          </p:val>
                                        </p:tav>
                                      </p:tavLst>
                                    </p:anim>
                                    <p:anim calcmode="lin" valueType="num">
                                      <p:cBhvr>
                                        <p:cTn id="37" dur="1000" fill="hold"/>
                                        <p:tgtEl>
                                          <p:spTgt spid="2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1000"/>
                                        <p:tgtEl>
                                          <p:spTgt spid="31"/>
                                        </p:tgtEl>
                                      </p:cBhvr>
                                    </p:animEffect>
                                    <p:anim calcmode="lin" valueType="num">
                                      <p:cBhvr>
                                        <p:cTn id="41" dur="1000" fill="hold"/>
                                        <p:tgtEl>
                                          <p:spTgt spid="31"/>
                                        </p:tgtEl>
                                        <p:attrNameLst>
                                          <p:attrName>ppt_x</p:attrName>
                                        </p:attrNameLst>
                                      </p:cBhvr>
                                      <p:tavLst>
                                        <p:tav tm="0">
                                          <p:val>
                                            <p:strVal val="#ppt_x"/>
                                          </p:val>
                                        </p:tav>
                                        <p:tav tm="100000">
                                          <p:val>
                                            <p:strVal val="#ppt_x"/>
                                          </p:val>
                                        </p:tav>
                                      </p:tavLst>
                                    </p:anim>
                                    <p:anim calcmode="lin" valueType="num">
                                      <p:cBhvr>
                                        <p:cTn id="42" dur="1000" fill="hold"/>
                                        <p:tgtEl>
                                          <p:spTgt spid="31"/>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1000"/>
                                        <p:tgtEl>
                                          <p:spTgt spid="32"/>
                                        </p:tgtEl>
                                      </p:cBhvr>
                                    </p:animEffect>
                                    <p:anim calcmode="lin" valueType="num">
                                      <p:cBhvr>
                                        <p:cTn id="46" dur="1000" fill="hold"/>
                                        <p:tgtEl>
                                          <p:spTgt spid="32"/>
                                        </p:tgtEl>
                                        <p:attrNameLst>
                                          <p:attrName>ppt_x</p:attrName>
                                        </p:attrNameLst>
                                      </p:cBhvr>
                                      <p:tavLst>
                                        <p:tav tm="0">
                                          <p:val>
                                            <p:strVal val="#ppt_x"/>
                                          </p:val>
                                        </p:tav>
                                        <p:tav tm="100000">
                                          <p:val>
                                            <p:strVal val="#ppt_x"/>
                                          </p:val>
                                        </p:tav>
                                      </p:tavLst>
                                    </p:anim>
                                    <p:anim calcmode="lin" valueType="num">
                                      <p:cBhvr>
                                        <p:cTn id="4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30"/>
                    </p:tgtEl>
                  </p:cond>
                </p:stCondLst>
                <p:endSync evt="end" delay="0">
                  <p:rtn val="all"/>
                </p:endSync>
                <p:childTnLst>
                  <p:par>
                    <p:cTn id="49" fill="hold">
                      <p:stCondLst>
                        <p:cond delay="0"/>
                      </p:stCondLst>
                      <p:childTnLst>
                        <p:par>
                          <p:cTn id="50" fill="hold">
                            <p:stCondLst>
                              <p:cond delay="0"/>
                            </p:stCondLst>
                            <p:childTnLst>
                              <p:par>
                                <p:cTn id="51" presetID="45" presetClass="entr" presetSubtype="0" repeatCount="200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2000"/>
                                        <p:tgtEl>
                                          <p:spTgt spid="33"/>
                                        </p:tgtEl>
                                      </p:cBhvr>
                                    </p:animEffect>
                                    <p:anim calcmode="lin" valueType="num">
                                      <p:cBhvr>
                                        <p:cTn id="54" dur="2000" fill="hold"/>
                                        <p:tgtEl>
                                          <p:spTgt spid="33"/>
                                        </p:tgtEl>
                                        <p:attrNameLst>
                                          <p:attrName>ppt_w</p:attrName>
                                        </p:attrNameLst>
                                      </p:cBhvr>
                                      <p:tavLst>
                                        <p:tav tm="0" fmla="#ppt_w*sin(2.5*pi*$)">
                                          <p:val>
                                            <p:fltVal val="0"/>
                                          </p:val>
                                        </p:tav>
                                        <p:tav tm="100000">
                                          <p:val>
                                            <p:fltVal val="1"/>
                                          </p:val>
                                        </p:tav>
                                      </p:tavLst>
                                    </p:anim>
                                    <p:anim calcmode="lin" valueType="num">
                                      <p:cBhvr>
                                        <p:cTn id="55" dur="200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31"/>
                    </p:tgtEl>
                  </p:cond>
                </p:stCondLst>
                <p:endSync evt="end" delay="0">
                  <p:rtn val="all"/>
                </p:endSync>
                <p:childTnLst>
                  <p:par>
                    <p:cTn id="57" fill="hold">
                      <p:stCondLst>
                        <p:cond delay="0"/>
                      </p:stCondLst>
                      <p:childTnLst>
                        <p:par>
                          <p:cTn id="58" fill="hold">
                            <p:stCondLst>
                              <p:cond delay="0"/>
                            </p:stCondLst>
                            <p:childTnLst>
                              <p:par>
                                <p:cTn id="59" presetID="45" presetClass="entr" presetSubtype="0" repeatCount="200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2000"/>
                                        <p:tgtEl>
                                          <p:spTgt spid="34"/>
                                        </p:tgtEl>
                                      </p:cBhvr>
                                    </p:animEffect>
                                    <p:anim calcmode="lin" valueType="num">
                                      <p:cBhvr>
                                        <p:cTn id="62" dur="2000" fill="hold"/>
                                        <p:tgtEl>
                                          <p:spTgt spid="34"/>
                                        </p:tgtEl>
                                        <p:attrNameLst>
                                          <p:attrName>ppt_w</p:attrName>
                                        </p:attrNameLst>
                                      </p:cBhvr>
                                      <p:tavLst>
                                        <p:tav tm="0" fmla="#ppt_w*sin(2.5*pi*$)">
                                          <p:val>
                                            <p:fltVal val="0"/>
                                          </p:val>
                                        </p:tav>
                                        <p:tav tm="100000">
                                          <p:val>
                                            <p:fltVal val="1"/>
                                          </p:val>
                                        </p:tav>
                                      </p:tavLst>
                                    </p:anim>
                                    <p:anim calcmode="lin" valueType="num">
                                      <p:cBhvr>
                                        <p:cTn id="63" dur="20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31"/>
                  </p:tgtEl>
                </p:cond>
              </p:nextCondLst>
            </p:seq>
            <p:seq concurrent="1" nextAc="seek">
              <p:cTn id="64" restart="whenNotActive" fill="hold" evtFilter="cancelBubble" nodeType="interactiveSeq">
                <p:stCondLst>
                  <p:cond evt="onClick" delay="0">
                    <p:tgtEl>
                      <p:spTgt spid="32"/>
                    </p:tgtEl>
                  </p:cond>
                </p:stCondLst>
                <p:endSync evt="end" delay="0">
                  <p:rtn val="all"/>
                </p:endSync>
                <p:childTnLst>
                  <p:par>
                    <p:cTn id="65" fill="hold">
                      <p:stCondLst>
                        <p:cond delay="0"/>
                      </p:stCondLst>
                      <p:childTnLst>
                        <p:par>
                          <p:cTn id="66" fill="hold">
                            <p:stCondLst>
                              <p:cond delay="0"/>
                            </p:stCondLst>
                            <p:childTnLst>
                              <p:par>
                                <p:cTn id="67" presetID="45" presetClass="entr" presetSubtype="0" repeatCount="2000"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2000"/>
                                        <p:tgtEl>
                                          <p:spTgt spid="35"/>
                                        </p:tgtEl>
                                      </p:cBhvr>
                                    </p:animEffect>
                                    <p:anim calcmode="lin" valueType="num">
                                      <p:cBhvr>
                                        <p:cTn id="70" dur="2000" fill="hold"/>
                                        <p:tgtEl>
                                          <p:spTgt spid="35"/>
                                        </p:tgtEl>
                                        <p:attrNameLst>
                                          <p:attrName>ppt_w</p:attrName>
                                        </p:attrNameLst>
                                      </p:cBhvr>
                                      <p:tavLst>
                                        <p:tav tm="0" fmla="#ppt_w*sin(2.5*pi*$)">
                                          <p:val>
                                            <p:fltVal val="0"/>
                                          </p:val>
                                        </p:tav>
                                        <p:tav tm="100000">
                                          <p:val>
                                            <p:fltVal val="1"/>
                                          </p:val>
                                        </p:tav>
                                      </p:tavLst>
                                    </p:anim>
                                    <p:anim calcmode="lin" valueType="num">
                                      <p:cBhvr>
                                        <p:cTn id="71" dur="2000" fill="hold"/>
                                        <p:tgtEl>
                                          <p:spTgt spid="3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32"/>
                  </p:tgtEl>
                </p:cond>
              </p:nextCondLst>
            </p:seq>
          </p:childTnLst>
        </p:cTn>
      </p:par>
    </p:tnLst>
    <p:bldLst>
      <p:bldP spid="24" grpId="0" animBg="1"/>
      <p:bldP spid="26" grpId="0" animBg="1"/>
      <p:bldP spid="27" grpId="0" animBg="1"/>
      <p:bldP spid="28" grpId="0" animBg="1"/>
      <p:bldP spid="30" grpId="0" animBg="1"/>
      <p:bldP spid="31" grpId="0" animBg="1"/>
      <p:bldP spid="32" grpId="0" animBg="1"/>
      <p:bldP spid="33" grpId="0" animBg="1"/>
      <p:bldP spid="34" grpId="0" animBg="1"/>
      <p:bldP spid="3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extLst>
              <p:ext uri="{D42A27DB-BD31-4B8C-83A1-F6EECF244321}">
                <p14:modId xmlns:p14="http://schemas.microsoft.com/office/powerpoint/2010/main" val="2631786087"/>
              </p:ext>
            </p:extLst>
          </p:nvPr>
        </p:nvGraphicFramePr>
        <p:xfrm>
          <a:off x="4230688" y="2057400"/>
          <a:ext cx="4111625" cy="1598613"/>
        </p:xfrm>
        <a:graphic>
          <a:graphicData uri="http://schemas.openxmlformats.org/presentationml/2006/ole">
            <mc:AlternateContent xmlns:mc="http://schemas.openxmlformats.org/markup-compatibility/2006">
              <mc:Choice xmlns:v="urn:schemas-microsoft-com:vml" Requires="v">
                <p:oleObj spid="_x0000_s2298" name="Packager Shell Object" showAsIcon="1" r:id="rId3" imgW="1332720" imgH="491040" progId="Package">
                  <p:embed/>
                </p:oleObj>
              </mc:Choice>
              <mc:Fallback>
                <p:oleObj name="Packager Shell Object" showAsIcon="1" r:id="rId3" imgW="1332720" imgH="491040" progId="Package">
                  <p:embed/>
                  <p:pic>
                    <p:nvPicPr>
                      <p:cNvPr id="0" name=""/>
                      <p:cNvPicPr/>
                      <p:nvPr/>
                    </p:nvPicPr>
                    <p:blipFill>
                      <a:blip r:embed="rId4"/>
                      <a:stretch>
                        <a:fillRect/>
                      </a:stretch>
                    </p:blipFill>
                    <p:spPr>
                      <a:xfrm>
                        <a:off x="4230688" y="2057400"/>
                        <a:ext cx="4111625" cy="1598613"/>
                      </a:xfrm>
                      <a:prstGeom prst="rect">
                        <a:avLst/>
                      </a:prstGeom>
                      <a:pattFill prst="pct5">
                        <a:fgClr>
                          <a:srgbClr val="FF0000"/>
                        </a:fgClr>
                        <a:bgClr>
                          <a:schemeClr val="bg1"/>
                        </a:bgClr>
                      </a:pattFill>
                      <a:ln w="38100">
                        <a:solidFill>
                          <a:srgbClr val="7030A0"/>
                        </a:solidFill>
                      </a:ln>
                    </p:spPr>
                  </p:pic>
                </p:oleObj>
              </mc:Fallback>
            </mc:AlternateContent>
          </a:graphicData>
        </a:graphic>
      </p:graphicFrame>
      <p:sp>
        <p:nvSpPr>
          <p:cNvPr id="3" name="Oval 2"/>
          <p:cNvSpPr/>
          <p:nvPr/>
        </p:nvSpPr>
        <p:spPr>
          <a:xfrm>
            <a:off x="4038600" y="304800"/>
            <a:ext cx="4724400" cy="1036320"/>
          </a:xfrm>
          <a:prstGeom prst="ellipse">
            <a:avLst/>
          </a:prstGeom>
          <a:solidFill>
            <a:schemeClr val="accent4">
              <a:lumMod val="60000"/>
              <a:lumOff val="40000"/>
            </a:schemeClr>
          </a:solidFill>
          <a:ln w="28575">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anose="02020603050405020304" pitchFamily="18" charset="0"/>
                <a:cs typeface="Times New Roman" panose="02020603050405020304" pitchFamily="18" charset="0"/>
              </a:rPr>
              <a:t>Let’s watch another video. </a:t>
            </a:r>
          </a:p>
        </p:txBody>
      </p:sp>
      <p:sp>
        <p:nvSpPr>
          <p:cNvPr id="4" name="TextBox 3"/>
          <p:cNvSpPr txBox="1"/>
          <p:nvPr/>
        </p:nvSpPr>
        <p:spPr>
          <a:xfrm>
            <a:off x="3962400" y="4256723"/>
            <a:ext cx="4800600" cy="707886"/>
          </a:xfrm>
          <a:prstGeom prst="rect">
            <a:avLst/>
          </a:prstGeom>
          <a:solidFill>
            <a:schemeClr val="accent5">
              <a:lumMod val="20000"/>
              <a:lumOff val="8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Individual </a:t>
            </a:r>
            <a:r>
              <a:rPr lang="en-US" sz="4000" dirty="0">
                <a:latin typeface="Times New Roman" panose="02020603050405020304" pitchFamily="18" charset="0"/>
                <a:cs typeface="Times New Roman" panose="02020603050405020304" pitchFamily="18" charset="0"/>
              </a:rPr>
              <a:t>work </a:t>
            </a:r>
            <a:endParaRPr lang="en-US" sz="32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04800" y="5425945"/>
            <a:ext cx="11582400" cy="646331"/>
          </a:xfrm>
          <a:prstGeom prst="rect">
            <a:avLst/>
          </a:prstGeom>
          <a:solidFill>
            <a:schemeClr val="bg1"/>
          </a:solidFill>
          <a:ln w="38100">
            <a:solidFill>
              <a:srgbClr val="EC34AF"/>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Now, write the </a:t>
            </a:r>
            <a:r>
              <a:rPr lang="en-US" sz="3600" dirty="0" smtClean="0">
                <a:latin typeface="Times New Roman" panose="02020603050405020304" pitchFamily="18" charset="0"/>
                <a:cs typeface="Times New Roman" panose="02020603050405020304" pitchFamily="18" charset="0"/>
              </a:rPr>
              <a:t>effects </a:t>
            </a:r>
            <a:r>
              <a:rPr lang="en-US" sz="3600" dirty="0">
                <a:latin typeface="Times New Roman" panose="02020603050405020304" pitchFamily="18" charset="0"/>
                <a:cs typeface="Times New Roman" panose="02020603050405020304" pitchFamily="18" charset="0"/>
              </a:rPr>
              <a:t>of river erosion </a:t>
            </a:r>
            <a:r>
              <a:rPr lang="en-US" sz="3600" dirty="0" smtClean="0">
                <a:latin typeface="Times New Roman" panose="02020603050405020304" pitchFamily="18" charset="0"/>
                <a:cs typeface="Times New Roman" panose="02020603050405020304" pitchFamily="18" charset="0"/>
              </a:rPr>
              <a:t>in </a:t>
            </a:r>
            <a:r>
              <a:rPr lang="en-US" sz="3600" dirty="0">
                <a:latin typeface="Times New Roman" panose="02020603050405020304" pitchFamily="18" charset="0"/>
                <a:cs typeface="Times New Roman" panose="02020603050405020304" pitchFamily="18" charset="0"/>
              </a:rPr>
              <a:t>our country.</a:t>
            </a:r>
          </a:p>
        </p:txBody>
      </p:sp>
    </p:spTree>
    <p:extLst>
      <p:ext uri="{BB962C8B-B14F-4D97-AF65-F5344CB8AC3E}">
        <p14:creationId xmlns:p14="http://schemas.microsoft.com/office/powerpoint/2010/main" val="55803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26920" y="1182529"/>
            <a:ext cx="8382000" cy="1077218"/>
          </a:xfrm>
          <a:prstGeom prst="rect">
            <a:avLst/>
          </a:prstGeom>
          <a:solidFill>
            <a:schemeClr val="accent5">
              <a:lumMod val="20000"/>
              <a:lumOff val="80000"/>
            </a:schemeClr>
          </a:solidFill>
          <a:ln>
            <a:solidFill>
              <a:srgbClr val="FF0000"/>
            </a:solidFill>
          </a:ln>
        </p:spPr>
        <p:txBody>
          <a:bodyPr wrap="square" rtlCol="0">
            <a:spAutoFit/>
          </a:bodyPr>
          <a:lstStyle/>
          <a:p>
            <a:r>
              <a:rPr lang="en-US" sz="3200" dirty="0"/>
              <a:t> </a:t>
            </a:r>
            <a:r>
              <a:rPr lang="en-US" sz="3200" dirty="0">
                <a:latin typeface="Times New Roman" panose="02020603050405020304" pitchFamily="18" charset="0"/>
                <a:cs typeface="Times New Roman" panose="02020603050405020304" pitchFamily="18" charset="0"/>
              </a:rPr>
              <a:t>Select the closest meaning of the phrase from your text .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3200400" y="2399141"/>
            <a:ext cx="6934200" cy="584775"/>
          </a:xfrm>
          <a:prstGeom prst="rect">
            <a:avLst/>
          </a:prstGeom>
          <a:solidFill>
            <a:schemeClr val="accent5">
              <a:lumMod val="40000"/>
              <a:lumOff val="6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1. Roaring river</a:t>
            </a:r>
          </a:p>
        </p:txBody>
      </p:sp>
      <p:sp>
        <p:nvSpPr>
          <p:cNvPr id="5" name="TextBox 4"/>
          <p:cNvSpPr txBox="1"/>
          <p:nvPr/>
        </p:nvSpPr>
        <p:spPr>
          <a:xfrm>
            <a:off x="1752600" y="2362707"/>
            <a:ext cx="1143000" cy="523220"/>
          </a:xfrm>
          <a:prstGeom prst="rect">
            <a:avLst/>
          </a:prstGeom>
          <a:solidFill>
            <a:schemeClr val="accent5">
              <a:lumMod val="60000"/>
              <a:lumOff val="40000"/>
            </a:schemeClr>
          </a:solidFill>
          <a:ln>
            <a:solidFill>
              <a:srgbClr val="FF0000"/>
            </a:solidFill>
          </a:ln>
        </p:spPr>
        <p:txBody>
          <a:bodyPr wrap="square" rtlCol="0">
            <a:spAutoFit/>
          </a:bodyPr>
          <a:lstStyle/>
          <a:p>
            <a:r>
              <a:rPr lang="en-US" sz="2800" dirty="0" err="1">
                <a:latin typeface="Times New Roman" panose="02020603050405020304" pitchFamily="18" charset="0"/>
                <a:cs typeface="Times New Roman" panose="02020603050405020304" pitchFamily="18" charset="0"/>
              </a:rPr>
              <a:t>Ans</a:t>
            </a:r>
            <a:r>
              <a:rPr lang="en-US" sz="2800" dirty="0">
                <a:latin typeface="Times New Roman" panose="02020603050405020304" pitchFamily="18" charset="0"/>
                <a:cs typeface="Times New Roman" panose="02020603050405020304" pitchFamily="18" charset="0"/>
              </a:rPr>
              <a:t> :</a:t>
            </a:r>
          </a:p>
        </p:txBody>
      </p:sp>
      <p:sp>
        <p:nvSpPr>
          <p:cNvPr id="6" name="TextBox 5"/>
          <p:cNvSpPr txBox="1"/>
          <p:nvPr/>
        </p:nvSpPr>
        <p:spPr>
          <a:xfrm>
            <a:off x="3108960" y="3124200"/>
            <a:ext cx="7315200" cy="1077218"/>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a) rivers that flows strongly making wild sounds</a:t>
            </a:r>
          </a:p>
        </p:txBody>
      </p:sp>
      <p:sp>
        <p:nvSpPr>
          <p:cNvPr id="7" name="TextBox 6"/>
          <p:cNvSpPr txBox="1"/>
          <p:nvPr/>
        </p:nvSpPr>
        <p:spPr>
          <a:xfrm>
            <a:off x="3108960" y="4343401"/>
            <a:ext cx="7315200" cy="584775"/>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b) rivers having many rowing boats in them</a:t>
            </a:r>
          </a:p>
        </p:txBody>
      </p:sp>
      <p:sp>
        <p:nvSpPr>
          <p:cNvPr id="8" name="TextBox 7"/>
          <p:cNvSpPr txBox="1"/>
          <p:nvPr/>
        </p:nvSpPr>
        <p:spPr>
          <a:xfrm>
            <a:off x="3108960" y="5029201"/>
            <a:ext cx="7025640" cy="584775"/>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c) rivers that make people cry out</a:t>
            </a:r>
          </a:p>
        </p:txBody>
      </p:sp>
      <p:sp>
        <p:nvSpPr>
          <p:cNvPr id="9" name="TextBox 8"/>
          <p:cNvSpPr txBox="1"/>
          <p:nvPr/>
        </p:nvSpPr>
        <p:spPr>
          <a:xfrm>
            <a:off x="3131820" y="5711070"/>
            <a:ext cx="6979920" cy="584775"/>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d) rivers  that have noisy fishes</a:t>
            </a:r>
          </a:p>
        </p:txBody>
      </p:sp>
      <p:sp>
        <p:nvSpPr>
          <p:cNvPr id="12" name="TextBox 11"/>
          <p:cNvSpPr txBox="1"/>
          <p:nvPr/>
        </p:nvSpPr>
        <p:spPr>
          <a:xfrm>
            <a:off x="1752600" y="2399140"/>
            <a:ext cx="1143000" cy="584775"/>
          </a:xfrm>
          <a:prstGeom prst="rect">
            <a:avLst/>
          </a:prstGeom>
          <a:solidFill>
            <a:schemeClr val="accent5">
              <a:lumMod val="60000"/>
              <a:lumOff val="40000"/>
            </a:schemeClr>
          </a:solidFill>
          <a:ln>
            <a:solidFill>
              <a:srgbClr val="FF0000"/>
            </a:solidFill>
          </a:ln>
        </p:spPr>
        <p:txBody>
          <a:bodyPr wrap="square" rtlCol="0">
            <a:spAutoFit/>
          </a:bodyPr>
          <a:lstStyle/>
          <a:p>
            <a:r>
              <a:rPr lang="en-US" sz="3200" dirty="0" err="1">
                <a:latin typeface="Times New Roman" panose="02020603050405020304" pitchFamily="18" charset="0"/>
                <a:cs typeface="Times New Roman" panose="02020603050405020304" pitchFamily="18" charset="0"/>
              </a:rPr>
              <a:t>Ans</a:t>
            </a:r>
            <a:r>
              <a:rPr lang="en-US" sz="3200" dirty="0">
                <a:latin typeface="Times New Roman" panose="02020603050405020304" pitchFamily="18" charset="0"/>
                <a:cs typeface="Times New Roman" panose="02020603050405020304" pitchFamily="18" charset="0"/>
              </a:rPr>
              <a:t> :</a:t>
            </a:r>
          </a:p>
        </p:txBody>
      </p:sp>
      <p:sp>
        <p:nvSpPr>
          <p:cNvPr id="2" name="Rectangle 1"/>
          <p:cNvSpPr/>
          <p:nvPr/>
        </p:nvSpPr>
        <p:spPr>
          <a:xfrm>
            <a:off x="4387846" y="304800"/>
            <a:ext cx="4265911" cy="707886"/>
          </a:xfrm>
          <a:prstGeom prst="rect">
            <a:avLst/>
          </a:prstGeom>
          <a:solidFill>
            <a:schemeClr val="bg1"/>
          </a:solidFill>
          <a:ln w="38100">
            <a:solidFill>
              <a:srgbClr val="EC34AF"/>
            </a:solidFill>
          </a:ln>
        </p:spPr>
        <p:txBody>
          <a:bodyPr wrap="none">
            <a:spAutoFit/>
          </a:bodyPr>
          <a:lstStyle/>
          <a:p>
            <a:pPr lvl="0"/>
            <a:r>
              <a:rPr lang="en-US" sz="3200"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Individual work-2</a:t>
            </a:r>
            <a:endParaRPr lang="en-US" sz="40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3040380" y="3124200"/>
            <a:ext cx="7315200" cy="1077218"/>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a) rivers that flows strongly making wild sounds</a:t>
            </a:r>
          </a:p>
        </p:txBody>
      </p:sp>
      <p:sp>
        <p:nvSpPr>
          <p:cNvPr id="10" name="Frame 9"/>
          <p:cNvSpPr/>
          <p:nvPr/>
        </p:nvSpPr>
        <p:spPr>
          <a:xfrm>
            <a:off x="1524000" y="1"/>
            <a:ext cx="9136380" cy="6834187"/>
          </a:xfrm>
          <a:prstGeom prst="frame">
            <a:avLst>
              <a:gd name="adj1" fmla="val 2674"/>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47863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23" presetID="22" presetClass="entr" presetSubtype="4"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26" presetID="2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29" presetID="2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32" presetID="22" presetClass="entr" presetSubtype="4"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2" grpId="0" animBg="1"/>
      <p:bldP spid="2"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90825" y="619141"/>
            <a:ext cx="6934200" cy="646331"/>
          </a:xfrm>
          <a:prstGeom prst="rect">
            <a:avLst/>
          </a:prstGeom>
          <a:solidFill>
            <a:schemeClr val="accent5">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2. Landed property</a:t>
            </a:r>
          </a:p>
        </p:txBody>
      </p:sp>
      <p:sp>
        <p:nvSpPr>
          <p:cNvPr id="5" name="TextBox 4"/>
          <p:cNvSpPr txBox="1"/>
          <p:nvPr/>
        </p:nvSpPr>
        <p:spPr>
          <a:xfrm>
            <a:off x="108582" y="2895601"/>
            <a:ext cx="1232061"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a:t>
            </a:r>
            <a:r>
              <a:rPr lang="en-US" sz="3600" i="1" dirty="0" err="1">
                <a:latin typeface="Times New Roman" panose="02020603050405020304" pitchFamily="18" charset="0"/>
                <a:cs typeface="Times New Roman" panose="02020603050405020304" pitchFamily="18" charset="0"/>
              </a:rPr>
              <a:t>s</a:t>
            </a:r>
            <a:r>
              <a:rPr lang="en-US" sz="3600" i="1" dirty="0">
                <a:latin typeface="Times New Roman" panose="02020603050405020304" pitchFamily="18" charset="0"/>
                <a:cs typeface="Times New Roman" panose="02020603050405020304" pitchFamily="18" charset="0"/>
              </a:rPr>
              <a:t> :</a:t>
            </a:r>
          </a:p>
        </p:txBody>
      </p:sp>
      <p:sp>
        <p:nvSpPr>
          <p:cNvPr id="6" name="TextBox 5"/>
          <p:cNvSpPr txBox="1"/>
          <p:nvPr/>
        </p:nvSpPr>
        <p:spPr>
          <a:xfrm>
            <a:off x="1371600" y="1872105"/>
            <a:ext cx="8546783"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a) Rented piece of land</a:t>
            </a:r>
          </a:p>
        </p:txBody>
      </p:sp>
      <p:sp>
        <p:nvSpPr>
          <p:cNvPr id="7" name="TextBox 6"/>
          <p:cNvSpPr txBox="1"/>
          <p:nvPr/>
        </p:nvSpPr>
        <p:spPr>
          <a:xfrm>
            <a:off x="1469702" y="3429000"/>
            <a:ext cx="1028700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c) Property in the form a source of income to its owner </a:t>
            </a:r>
          </a:p>
        </p:txBody>
      </p:sp>
      <p:sp>
        <p:nvSpPr>
          <p:cNvPr id="9" name="TextBox 8"/>
          <p:cNvSpPr txBox="1"/>
          <p:nvPr/>
        </p:nvSpPr>
        <p:spPr>
          <a:xfrm>
            <a:off x="1371600" y="4182514"/>
            <a:ext cx="922020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d</a:t>
            </a:r>
            <a:r>
              <a:rPr lang="en-US" sz="3600" dirty="0">
                <a:latin typeface="Times New Roman" panose="02020603050405020304" pitchFamily="18" charset="0"/>
                <a:cs typeface="Times New Roman" panose="02020603050405020304" pitchFamily="18" charset="0"/>
              </a:rPr>
              <a:t>) Property used only as an agricultural farm</a:t>
            </a:r>
          </a:p>
        </p:txBody>
      </p:sp>
      <p:sp>
        <p:nvSpPr>
          <p:cNvPr id="11" name="TextBox 10"/>
          <p:cNvSpPr txBox="1"/>
          <p:nvPr/>
        </p:nvSpPr>
        <p:spPr>
          <a:xfrm>
            <a:off x="1388739" y="2606555"/>
            <a:ext cx="872109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b) A piece of land on the bank of a river </a:t>
            </a:r>
          </a:p>
        </p:txBody>
      </p:sp>
      <p:sp>
        <p:nvSpPr>
          <p:cNvPr id="10" name="TextBox 9"/>
          <p:cNvSpPr txBox="1"/>
          <p:nvPr/>
        </p:nvSpPr>
        <p:spPr>
          <a:xfrm>
            <a:off x="1407790" y="3443876"/>
            <a:ext cx="10376536"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c) Property in the form a source of income to its owner </a:t>
            </a:r>
          </a:p>
        </p:txBody>
      </p:sp>
      <p:sp>
        <p:nvSpPr>
          <p:cNvPr id="16" name="TextBox 15"/>
          <p:cNvSpPr txBox="1"/>
          <p:nvPr/>
        </p:nvSpPr>
        <p:spPr>
          <a:xfrm>
            <a:off x="206213" y="2914651"/>
            <a:ext cx="1189671"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Ans</a:t>
            </a:r>
            <a:r>
              <a:rPr lang="en-US"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799626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16" presetID="2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animBg="1"/>
      <p:bldP spid="10"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58440" y="483917"/>
            <a:ext cx="7418070" cy="707886"/>
          </a:xfrm>
          <a:prstGeom prst="rect">
            <a:avLst/>
          </a:prstGeom>
          <a:solidFill>
            <a:schemeClr val="accent5">
              <a:lumMod val="40000"/>
              <a:lumOff val="60000"/>
            </a:schemeClr>
          </a:solidFill>
          <a:ln>
            <a:solidFill>
              <a:srgbClr val="FF0000"/>
            </a:solidFill>
          </a:ln>
        </p:spPr>
        <p:txBody>
          <a:bodyPr wrap="square" rtlCol="0">
            <a:spAutoFit/>
          </a:bodyPr>
          <a:lstStyle/>
          <a:p>
            <a:r>
              <a:rPr lang="en-US" sz="4000" dirty="0">
                <a:latin typeface="Times New Roman" panose="02020603050405020304" pitchFamily="18" charset="0"/>
                <a:cs typeface="Times New Roman" panose="02020603050405020304" pitchFamily="18" charset="0"/>
              </a:rPr>
              <a:t>3. Whispering wind</a:t>
            </a:r>
          </a:p>
        </p:txBody>
      </p:sp>
      <p:sp>
        <p:nvSpPr>
          <p:cNvPr id="5" name="TextBox 4"/>
          <p:cNvSpPr txBox="1"/>
          <p:nvPr/>
        </p:nvSpPr>
        <p:spPr>
          <a:xfrm>
            <a:off x="586739" y="2691826"/>
            <a:ext cx="1209197"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Ans</a:t>
            </a:r>
            <a:r>
              <a:rPr lang="en-US" sz="3600" dirty="0">
                <a:latin typeface="Times New Roman" panose="02020603050405020304" pitchFamily="18" charset="0"/>
                <a:cs typeface="Times New Roman" panose="02020603050405020304" pitchFamily="18" charset="0"/>
              </a:rPr>
              <a:t> :</a:t>
            </a:r>
          </a:p>
        </p:txBody>
      </p:sp>
      <p:sp>
        <p:nvSpPr>
          <p:cNvPr id="6" name="TextBox 5"/>
          <p:cNvSpPr txBox="1"/>
          <p:nvPr/>
        </p:nvSpPr>
        <p:spPr>
          <a:xfrm>
            <a:off x="3291840" y="1540016"/>
            <a:ext cx="752856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a) wind that blows from across the river</a:t>
            </a:r>
          </a:p>
        </p:txBody>
      </p:sp>
      <p:sp>
        <p:nvSpPr>
          <p:cNvPr id="7" name="TextBox 6"/>
          <p:cNvSpPr txBox="1"/>
          <p:nvPr/>
        </p:nvSpPr>
        <p:spPr>
          <a:xfrm>
            <a:off x="3291840" y="3276601"/>
            <a:ext cx="752856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c) wind that helps someone make fire</a:t>
            </a:r>
          </a:p>
        </p:txBody>
      </p:sp>
      <p:sp>
        <p:nvSpPr>
          <p:cNvPr id="9" name="TextBox 8"/>
          <p:cNvSpPr txBox="1"/>
          <p:nvPr/>
        </p:nvSpPr>
        <p:spPr>
          <a:xfrm>
            <a:off x="3356610" y="4107411"/>
            <a:ext cx="654939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d) wind that blows in summer  </a:t>
            </a:r>
          </a:p>
        </p:txBody>
      </p:sp>
      <p:sp>
        <p:nvSpPr>
          <p:cNvPr id="11" name="TextBox 10"/>
          <p:cNvSpPr txBox="1"/>
          <p:nvPr/>
        </p:nvSpPr>
        <p:spPr>
          <a:xfrm>
            <a:off x="3291840" y="2418127"/>
            <a:ext cx="752856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b) wind that blows with hissing sound </a:t>
            </a:r>
          </a:p>
        </p:txBody>
      </p:sp>
      <p:sp>
        <p:nvSpPr>
          <p:cNvPr id="12" name="TextBox 11"/>
          <p:cNvSpPr txBox="1"/>
          <p:nvPr/>
        </p:nvSpPr>
        <p:spPr>
          <a:xfrm>
            <a:off x="477678" y="2691826"/>
            <a:ext cx="1427321"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Ans</a:t>
            </a:r>
            <a:r>
              <a:rPr lang="en-US" sz="3600" dirty="0">
                <a:latin typeface="Times New Roman" panose="02020603050405020304" pitchFamily="18" charset="0"/>
                <a:cs typeface="Times New Roman" panose="02020603050405020304" pitchFamily="18" charset="0"/>
              </a:rPr>
              <a:t> :</a:t>
            </a:r>
          </a:p>
        </p:txBody>
      </p:sp>
      <p:sp>
        <p:nvSpPr>
          <p:cNvPr id="14" name="TextBox 13"/>
          <p:cNvSpPr txBox="1"/>
          <p:nvPr/>
        </p:nvSpPr>
        <p:spPr>
          <a:xfrm>
            <a:off x="3291840" y="2408653"/>
            <a:ext cx="739140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b) wind that blows with hissing sound </a:t>
            </a:r>
          </a:p>
        </p:txBody>
      </p:sp>
    </p:spTree>
    <p:extLst>
      <p:ext uri="{BB962C8B-B14F-4D97-AF65-F5344CB8AC3E}">
        <p14:creationId xmlns:p14="http://schemas.microsoft.com/office/powerpoint/2010/main" val="36837204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animBg="1"/>
      <p:bldP spid="12"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67031" y="589627"/>
            <a:ext cx="7772400" cy="646331"/>
          </a:xfrm>
          <a:prstGeom prst="rect">
            <a:avLst/>
          </a:prstGeom>
          <a:solidFill>
            <a:schemeClr val="accent5">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4. Dancing of  the flame</a:t>
            </a:r>
          </a:p>
        </p:txBody>
      </p:sp>
      <p:sp>
        <p:nvSpPr>
          <p:cNvPr id="6" name="TextBox 5"/>
          <p:cNvSpPr txBox="1"/>
          <p:nvPr/>
        </p:nvSpPr>
        <p:spPr>
          <a:xfrm>
            <a:off x="2019656" y="1697212"/>
            <a:ext cx="6431280" cy="646331"/>
          </a:xfrm>
          <a:prstGeom prst="rect">
            <a:avLst/>
          </a:prstGeom>
          <a:solidFill>
            <a:schemeClr val="accent6">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a) a traditional form of folk dance</a:t>
            </a:r>
          </a:p>
        </p:txBody>
      </p:sp>
      <p:sp>
        <p:nvSpPr>
          <p:cNvPr id="8" name="TextBox 7"/>
          <p:cNvSpPr txBox="1"/>
          <p:nvPr/>
        </p:nvSpPr>
        <p:spPr>
          <a:xfrm>
            <a:off x="1967031" y="2669655"/>
            <a:ext cx="9753600" cy="646331"/>
          </a:xfrm>
          <a:prstGeom prst="rect">
            <a:avLst/>
          </a:prstGeom>
          <a:solidFill>
            <a:schemeClr val="accent6">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b) a flame that makes people dance </a:t>
            </a:r>
            <a:r>
              <a:rPr lang="en-US" sz="3600" dirty="0" smtClean="0">
                <a:latin typeface="Times New Roman" panose="02020603050405020304" pitchFamily="18" charset="0"/>
                <a:cs typeface="Times New Roman" panose="02020603050405020304" pitchFamily="18" charset="0"/>
              </a:rPr>
              <a:t>around </a:t>
            </a:r>
            <a:r>
              <a:rPr lang="en-US" sz="3600" dirty="0">
                <a:latin typeface="Times New Roman" panose="02020603050405020304" pitchFamily="18" charset="0"/>
                <a:cs typeface="Times New Roman" panose="02020603050405020304" pitchFamily="18" charset="0"/>
              </a:rPr>
              <a:t>it </a:t>
            </a:r>
          </a:p>
        </p:txBody>
      </p:sp>
      <p:sp>
        <p:nvSpPr>
          <p:cNvPr id="9" name="TextBox 8"/>
          <p:cNvSpPr txBox="1"/>
          <p:nvPr/>
        </p:nvSpPr>
        <p:spPr>
          <a:xfrm>
            <a:off x="2052994" y="3749449"/>
            <a:ext cx="9858137" cy="646331"/>
          </a:xfrm>
          <a:prstGeom prst="rect">
            <a:avLst/>
          </a:prstGeom>
          <a:solidFill>
            <a:schemeClr val="accent6">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c) a flame that is made unstable by the </a:t>
            </a:r>
            <a:r>
              <a:rPr lang="en-US" sz="3600" dirty="0" smtClean="0">
                <a:latin typeface="Times New Roman" panose="02020603050405020304" pitchFamily="18" charset="0"/>
                <a:cs typeface="Times New Roman" panose="02020603050405020304" pitchFamily="18" charset="0"/>
              </a:rPr>
              <a:t>blast </a:t>
            </a:r>
            <a:r>
              <a:rPr lang="en-US" sz="3600" dirty="0">
                <a:latin typeface="Times New Roman" panose="02020603050405020304" pitchFamily="18" charset="0"/>
                <a:cs typeface="Times New Roman" panose="02020603050405020304" pitchFamily="18" charset="0"/>
              </a:rPr>
              <a:t>of air </a:t>
            </a:r>
          </a:p>
        </p:txBody>
      </p:sp>
      <p:sp>
        <p:nvSpPr>
          <p:cNvPr id="11" name="TextBox 10"/>
          <p:cNvSpPr txBox="1"/>
          <p:nvPr/>
        </p:nvSpPr>
        <p:spPr>
          <a:xfrm>
            <a:off x="2052994" y="3717589"/>
            <a:ext cx="9758601" cy="646331"/>
          </a:xfrm>
          <a:prstGeom prst="rect">
            <a:avLst/>
          </a:prstGeom>
          <a:solidFill>
            <a:schemeClr val="accent6">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c) a flame that is made unstable by </a:t>
            </a:r>
            <a:r>
              <a:rPr lang="en-US" sz="3600" dirty="0" smtClean="0">
                <a:latin typeface="Times New Roman" panose="02020603050405020304" pitchFamily="18" charset="0"/>
                <a:cs typeface="Times New Roman" panose="02020603050405020304" pitchFamily="18" charset="0"/>
              </a:rPr>
              <a:t>the blast </a:t>
            </a:r>
            <a:r>
              <a:rPr lang="en-US" sz="3600" dirty="0">
                <a:latin typeface="Times New Roman" panose="02020603050405020304" pitchFamily="18" charset="0"/>
                <a:cs typeface="Times New Roman" panose="02020603050405020304" pitchFamily="18" charset="0"/>
              </a:rPr>
              <a:t>of air </a:t>
            </a:r>
          </a:p>
        </p:txBody>
      </p:sp>
      <p:sp>
        <p:nvSpPr>
          <p:cNvPr id="12" name="TextBox 11"/>
          <p:cNvSpPr txBox="1"/>
          <p:nvPr/>
        </p:nvSpPr>
        <p:spPr>
          <a:xfrm>
            <a:off x="2005131" y="4732508"/>
            <a:ext cx="9477137" cy="646331"/>
          </a:xfrm>
          <a:prstGeom prst="rect">
            <a:avLst/>
          </a:prstGeom>
          <a:solidFill>
            <a:schemeClr val="accent6">
              <a:lumMod val="40000"/>
              <a:lumOff val="60000"/>
            </a:schemeClr>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d) a flame made by people to </a:t>
            </a:r>
            <a:r>
              <a:rPr lang="en-US" sz="3600" dirty="0" smtClean="0">
                <a:latin typeface="Times New Roman" panose="02020603050405020304" pitchFamily="18" charset="0"/>
                <a:cs typeface="Times New Roman" panose="02020603050405020304" pitchFamily="18" charset="0"/>
              </a:rPr>
              <a:t>remember their </a:t>
            </a:r>
            <a:r>
              <a:rPr lang="en-US" sz="3600" dirty="0">
                <a:latin typeface="Times New Roman" panose="02020603050405020304" pitchFamily="18" charset="0"/>
                <a:cs typeface="Times New Roman" panose="02020603050405020304" pitchFamily="18" charset="0"/>
              </a:rPr>
              <a:t>pasts</a:t>
            </a:r>
          </a:p>
        </p:txBody>
      </p:sp>
      <p:sp>
        <p:nvSpPr>
          <p:cNvPr id="13" name="TextBox 12"/>
          <p:cNvSpPr txBox="1"/>
          <p:nvPr/>
        </p:nvSpPr>
        <p:spPr>
          <a:xfrm>
            <a:off x="412432" y="2667000"/>
            <a:ext cx="1423988"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Ans</a:t>
            </a:r>
            <a:r>
              <a:rPr lang="en-US" sz="3600" dirty="0">
                <a:latin typeface="Times New Roman" panose="02020603050405020304" pitchFamily="18" charset="0"/>
                <a:cs typeface="Times New Roman" panose="02020603050405020304" pitchFamily="18" charset="0"/>
              </a:rPr>
              <a:t> : </a:t>
            </a:r>
          </a:p>
        </p:txBody>
      </p:sp>
      <p:sp>
        <p:nvSpPr>
          <p:cNvPr id="14" name="TextBox 13"/>
          <p:cNvSpPr txBox="1"/>
          <p:nvPr/>
        </p:nvSpPr>
        <p:spPr>
          <a:xfrm>
            <a:off x="438626" y="2636428"/>
            <a:ext cx="1371600" cy="646331"/>
          </a:xfrm>
          <a:prstGeom prst="rect">
            <a:avLst/>
          </a:prstGeom>
          <a:solidFill>
            <a:schemeClr val="accent5">
              <a:lumMod val="60000"/>
              <a:lumOff val="40000"/>
            </a:schemeClr>
          </a:solidFill>
          <a:ln>
            <a:solidFill>
              <a:srgbClr val="FF0000"/>
            </a:solidFill>
          </a:ln>
        </p:spPr>
        <p:txBody>
          <a:bodyPr wrap="square" rtlCol="0">
            <a:spAutoFit/>
          </a:bodyPr>
          <a:lstStyle/>
          <a:p>
            <a:r>
              <a:rPr lang="en-US" sz="3600" dirty="0" err="1">
                <a:latin typeface="Times New Roman" panose="02020603050405020304" pitchFamily="18" charset="0"/>
                <a:cs typeface="Times New Roman" panose="02020603050405020304" pitchFamily="18" charset="0"/>
              </a:rPr>
              <a:t>Ans</a:t>
            </a:r>
            <a:r>
              <a:rPr lang="en-US" sz="3600" dirty="0">
                <a:latin typeface="Times New Roman" panose="02020603050405020304" pitchFamily="18" charset="0"/>
                <a:cs typeface="Times New Roman" panose="02020603050405020304" pitchFamily="18" charset="0"/>
              </a:rPr>
              <a:t> : </a:t>
            </a:r>
          </a:p>
        </p:txBody>
      </p:sp>
    </p:spTree>
    <p:extLst>
      <p:ext uri="{BB962C8B-B14F-4D97-AF65-F5344CB8AC3E}">
        <p14:creationId xmlns:p14="http://schemas.microsoft.com/office/powerpoint/2010/main" val="5832176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par>
                                <p:cTn id="22" presetID="2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320022"/>
            <a:ext cx="5867400" cy="769441"/>
          </a:xfrm>
          <a:prstGeom prst="rect">
            <a:avLst/>
          </a:prstGeom>
          <a:solidFill>
            <a:schemeClr val="accent4">
              <a:lumMod val="20000"/>
              <a:lumOff val="80000"/>
            </a:schemeClr>
          </a:solidFill>
          <a:ln w="38100">
            <a:solidFill>
              <a:srgbClr val="EC34AF"/>
            </a:solidFill>
          </a:ln>
        </p:spPr>
        <p:txBody>
          <a:bodyPr wrap="square">
            <a:spAutoFit/>
          </a:bodyPr>
          <a:lstStyle/>
          <a:p>
            <a:pPr lvl="0" algn="ctr"/>
            <a:r>
              <a:rPr lang="en-US" sz="4400" b="1" dirty="0">
                <a:solidFill>
                  <a:srgbClr val="FF0000"/>
                </a:solidFill>
                <a:latin typeface="Book Antiqua" panose="02040602050305030304" pitchFamily="18" charset="0"/>
              </a:rPr>
              <a:t>I</a:t>
            </a:r>
            <a:r>
              <a:rPr lang="en-US" sz="4400" b="1" dirty="0">
                <a:solidFill>
                  <a:srgbClr val="0070C0"/>
                </a:solidFill>
                <a:latin typeface="Book Antiqua" panose="02040602050305030304" pitchFamily="18" charset="0"/>
                <a:cs typeface="Times New Roman" pitchFamily="18" charset="0"/>
              </a:rPr>
              <a:t>d</a:t>
            </a:r>
            <a:r>
              <a:rPr lang="en-US" sz="4400" b="1" dirty="0">
                <a:solidFill>
                  <a:srgbClr val="C00000"/>
                </a:solidFill>
                <a:latin typeface="Book Antiqua" panose="02040602050305030304" pitchFamily="18" charset="0"/>
                <a:cs typeface="Times New Roman" pitchFamily="18" charset="0"/>
              </a:rPr>
              <a:t>e</a:t>
            </a:r>
            <a:r>
              <a:rPr lang="en-US" sz="4400" b="1" dirty="0">
                <a:solidFill>
                  <a:srgbClr val="00B050"/>
                </a:solidFill>
                <a:latin typeface="Book Antiqua" panose="02040602050305030304" pitchFamily="18" charset="0"/>
                <a:cs typeface="Times New Roman" pitchFamily="18" charset="0"/>
              </a:rPr>
              <a:t>n</a:t>
            </a:r>
            <a:r>
              <a:rPr lang="en-US" sz="4400" b="1" dirty="0">
                <a:solidFill>
                  <a:srgbClr val="002060"/>
                </a:solidFill>
                <a:latin typeface="Book Antiqua" panose="02040602050305030304" pitchFamily="18" charset="0"/>
                <a:cs typeface="Times New Roman" pitchFamily="18" charset="0"/>
              </a:rPr>
              <a:t>t</a:t>
            </a:r>
            <a:r>
              <a:rPr lang="en-US" sz="4400" b="1" dirty="0">
                <a:solidFill>
                  <a:srgbClr val="C00000"/>
                </a:solidFill>
                <a:latin typeface="Book Antiqua" panose="02040602050305030304" pitchFamily="18" charset="0"/>
                <a:cs typeface="Times New Roman" pitchFamily="18" charset="0"/>
              </a:rPr>
              <a:t>i</a:t>
            </a:r>
            <a:r>
              <a:rPr lang="en-US" sz="4400" b="1" dirty="0">
                <a:solidFill>
                  <a:srgbClr val="A5D028">
                    <a:lumMod val="50000"/>
                  </a:srgbClr>
                </a:solidFill>
                <a:latin typeface="Book Antiqua" panose="02040602050305030304" pitchFamily="18" charset="0"/>
                <a:cs typeface="Times New Roman" pitchFamily="18" charset="0"/>
              </a:rPr>
              <a:t>t</a:t>
            </a:r>
            <a:r>
              <a:rPr lang="en-US" sz="4400" b="1" dirty="0">
                <a:solidFill>
                  <a:srgbClr val="FF0000"/>
                </a:solidFill>
                <a:latin typeface="Book Antiqua" panose="02040602050305030304" pitchFamily="18" charset="0"/>
                <a:cs typeface="Times New Roman" pitchFamily="18" charset="0"/>
              </a:rPr>
              <a:t>y</a:t>
            </a:r>
            <a:endParaRPr lang="en-US" sz="4400" b="1" dirty="0">
              <a:solidFill>
                <a:srgbClr val="FF0000"/>
              </a:solidFill>
              <a:latin typeface="Book Antiqua" panose="02040602050305030304" pitchFamily="18" charset="0"/>
            </a:endParaRPr>
          </a:p>
        </p:txBody>
      </p:sp>
      <p:sp>
        <p:nvSpPr>
          <p:cNvPr id="2" name="Rectangle 1"/>
          <p:cNvSpPr/>
          <p:nvPr/>
        </p:nvSpPr>
        <p:spPr>
          <a:xfrm>
            <a:off x="4619385" y="1158319"/>
            <a:ext cx="6582015" cy="3108543"/>
          </a:xfrm>
          <a:prstGeom prst="rect">
            <a:avLst/>
          </a:prstGeom>
          <a:solidFill>
            <a:schemeClr val="accent4">
              <a:lumMod val="20000"/>
              <a:lumOff val="80000"/>
            </a:schemeClr>
          </a:solidFill>
          <a:ln w="38100">
            <a:solidFill>
              <a:srgbClr val="EC34AF"/>
            </a:solidFill>
          </a:ln>
        </p:spPr>
        <p:txBody>
          <a:bodyPr wrap="square">
            <a:spAutoFit/>
          </a:bodyPr>
          <a:lstStyle/>
          <a:p>
            <a:pPr lvl="0"/>
            <a:r>
              <a:rPr lang="en-US" sz="3200" dirty="0">
                <a:solidFill>
                  <a:prstClr val="black"/>
                </a:solidFill>
              </a:rPr>
              <a:t> </a:t>
            </a:r>
            <a:r>
              <a:rPr lang="en-US" sz="3600" b="1" dirty="0">
                <a:solidFill>
                  <a:srgbClr val="002060"/>
                </a:solidFill>
                <a:latin typeface="Times New Roman" panose="02020603050405020304" pitchFamily="18" charset="0"/>
                <a:cs typeface="Times New Roman" panose="02020603050405020304" pitchFamily="18" charset="0"/>
              </a:rPr>
              <a:t>Manik Chandra Majumder</a:t>
            </a:r>
          </a:p>
          <a:p>
            <a:pPr lvl="0"/>
            <a:r>
              <a:rPr lang="en-US" sz="3600" b="1" dirty="0">
                <a:solidFill>
                  <a:srgbClr val="0070C0"/>
                </a:solidFill>
                <a:latin typeface="Times New Roman" panose="02020603050405020304" pitchFamily="18" charset="0"/>
                <a:cs typeface="Times New Roman" panose="02020603050405020304" pitchFamily="18" charset="0"/>
              </a:rPr>
              <a:t>           </a:t>
            </a:r>
            <a:r>
              <a:rPr lang="en-US" sz="3200" dirty="0">
                <a:solidFill>
                  <a:srgbClr val="800000"/>
                </a:solidFill>
                <a:latin typeface="Times New Roman" panose="02020603050405020304" pitchFamily="18" charset="0"/>
                <a:cs typeface="Times New Roman" panose="02020603050405020304" pitchFamily="18" charset="0"/>
              </a:rPr>
              <a:t>Senior Teacher  (English</a:t>
            </a:r>
            <a:r>
              <a:rPr lang="en-US" sz="3200" dirty="0">
                <a:solidFill>
                  <a:srgbClr val="000066"/>
                </a:solidFill>
                <a:latin typeface="Times New Roman" panose="02020603050405020304" pitchFamily="18" charset="0"/>
                <a:cs typeface="Times New Roman" panose="02020603050405020304" pitchFamily="18" charset="0"/>
              </a:rPr>
              <a:t>)</a:t>
            </a:r>
          </a:p>
          <a:p>
            <a:pPr lvl="0"/>
            <a:r>
              <a:rPr lang="en-US" sz="2800" dirty="0">
                <a:solidFill>
                  <a:srgbClr val="C00000"/>
                </a:solidFill>
                <a:latin typeface="Times New Roman" panose="02020603050405020304" pitchFamily="18" charset="0"/>
                <a:cs typeface="Times New Roman" panose="02020603050405020304" pitchFamily="18" charset="0"/>
              </a:rPr>
              <a:t>       </a:t>
            </a:r>
            <a:r>
              <a:rPr lang="en-US" sz="3600" dirty="0">
                <a:solidFill>
                  <a:srgbClr val="002060"/>
                </a:solidFill>
                <a:latin typeface="Times New Roman" panose="02020603050405020304" pitchFamily="18" charset="0"/>
                <a:cs typeface="Times New Roman" panose="02020603050405020304" pitchFamily="18" charset="0"/>
              </a:rPr>
              <a:t>Gazirhat High School</a:t>
            </a:r>
          </a:p>
          <a:p>
            <a:pPr lvl="0"/>
            <a:r>
              <a:rPr lang="en-US" sz="2800" dirty="0">
                <a:solidFill>
                  <a:srgbClr val="002060"/>
                </a:solidFill>
                <a:latin typeface="Times New Roman" panose="02020603050405020304" pitchFamily="18" charset="0"/>
                <a:cs typeface="Times New Roman" panose="02020603050405020304" pitchFamily="18" charset="0"/>
              </a:rPr>
              <a:t>             </a:t>
            </a:r>
            <a:r>
              <a:rPr lang="en-US" sz="3200" dirty="0">
                <a:solidFill>
                  <a:srgbClr val="C00000"/>
                </a:solidFill>
                <a:latin typeface="Times New Roman" panose="02020603050405020304" pitchFamily="18" charset="0"/>
                <a:cs typeface="Times New Roman" panose="02020603050405020304" pitchFamily="18" charset="0"/>
              </a:rPr>
              <a:t>Senbag, Noakhali</a:t>
            </a:r>
          </a:p>
          <a:p>
            <a:pPr lvl="0"/>
            <a:r>
              <a:rPr lang="en-US" sz="2800" dirty="0">
                <a:solidFill>
                  <a:srgbClr val="002060"/>
                </a:solidFill>
                <a:latin typeface="Times New Roman" panose="02020603050405020304" pitchFamily="18" charset="0"/>
                <a:cs typeface="Times New Roman" panose="02020603050405020304" pitchFamily="18" charset="0"/>
              </a:rPr>
              <a:t>    </a:t>
            </a:r>
            <a:r>
              <a:rPr lang="en-US" sz="2800" dirty="0">
                <a:solidFill>
                  <a:prstClr val="black"/>
                </a:solidFill>
                <a:latin typeface="Times New Roman" panose="02020603050405020304" pitchFamily="18" charset="0"/>
                <a:cs typeface="Times New Roman" panose="02020603050405020304" pitchFamily="18" charset="0"/>
              </a:rPr>
              <a:t>Mobile No: 01717155169</a:t>
            </a:r>
          </a:p>
          <a:p>
            <a:pPr lvl="0"/>
            <a:r>
              <a:rPr lang="en-US" sz="2800" dirty="0">
                <a:solidFill>
                  <a:srgbClr val="002060"/>
                </a:solidFill>
                <a:latin typeface="Times New Roman" panose="02020603050405020304" pitchFamily="18" charset="0"/>
                <a:cs typeface="Times New Roman" panose="02020603050405020304" pitchFamily="18" charset="0"/>
              </a:rPr>
              <a:t>   Email:manikmajumder01@gmail.com</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09600" y="4266862"/>
            <a:ext cx="6400798" cy="2123658"/>
          </a:xfrm>
          <a:prstGeom prst="rect">
            <a:avLst/>
          </a:prstGeom>
          <a:solidFill>
            <a:schemeClr val="accent4">
              <a:lumMod val="20000"/>
              <a:lumOff val="80000"/>
            </a:schemeClr>
          </a:solidFill>
          <a:ln w="38100">
            <a:solidFill>
              <a:srgbClr val="EC34AF"/>
            </a:solidFill>
          </a:ln>
        </p:spPr>
        <p:txBody>
          <a:bodyPr wrap="square">
            <a:spAutoFit/>
          </a:bodyPr>
          <a:lstStyle/>
          <a:p>
            <a:pPr lvl="0"/>
            <a:r>
              <a:rPr lang="en-US" sz="3600" dirty="0">
                <a:solidFill>
                  <a:prstClr val="black"/>
                </a:solidFill>
                <a:latin typeface="Book Antiqua" panose="02040602050305030304" pitchFamily="18" charset="0"/>
                <a:cs typeface="Times New Roman" pitchFamily="18" charset="0"/>
              </a:rPr>
              <a:t>    </a:t>
            </a:r>
            <a:r>
              <a:rPr lang="en-US" sz="3600" dirty="0">
                <a:solidFill>
                  <a:prstClr val="black"/>
                </a:solidFill>
                <a:latin typeface="Times New Roman" panose="02020603050405020304" pitchFamily="18" charset="0"/>
                <a:cs typeface="Times New Roman" panose="02020603050405020304" pitchFamily="18" charset="0"/>
              </a:rPr>
              <a:t>Class : Nine-Ten</a:t>
            </a:r>
          </a:p>
          <a:p>
            <a:pPr lvl="0"/>
            <a:r>
              <a:rPr lang="en-US" sz="3200" dirty="0">
                <a:solidFill>
                  <a:prstClr val="black"/>
                </a:solidFill>
                <a:latin typeface="Times New Roman" panose="02020603050405020304" pitchFamily="18" charset="0"/>
                <a:cs typeface="Times New Roman" panose="02020603050405020304" pitchFamily="18" charset="0"/>
              </a:rPr>
              <a:t>   </a:t>
            </a:r>
            <a:r>
              <a:rPr lang="en-US" sz="3200" dirty="0">
                <a:solidFill>
                  <a:srgbClr val="C00000"/>
                </a:solidFill>
                <a:latin typeface="Times New Roman" panose="02020603050405020304" pitchFamily="18" charset="0"/>
                <a:cs typeface="Times New Roman" panose="02020603050405020304" pitchFamily="18" charset="0"/>
              </a:rPr>
              <a:t>Subject : English 1st paper</a:t>
            </a:r>
          </a:p>
          <a:p>
            <a:pPr lvl="0"/>
            <a:r>
              <a:rPr lang="en-US" sz="3200" dirty="0">
                <a:solidFill>
                  <a:srgbClr val="C00000"/>
                </a:solidFill>
                <a:latin typeface="Times New Roman" panose="02020603050405020304" pitchFamily="18" charset="0"/>
                <a:cs typeface="Times New Roman" panose="02020603050405020304" pitchFamily="18" charset="0"/>
              </a:rPr>
              <a:t>       </a:t>
            </a:r>
            <a:r>
              <a:rPr lang="en-US" sz="3200" dirty="0">
                <a:solidFill>
                  <a:srgbClr val="00B050"/>
                </a:solidFill>
                <a:latin typeface="Times New Roman" panose="02020603050405020304" pitchFamily="18" charset="0"/>
                <a:cs typeface="Times New Roman" panose="02020603050405020304" pitchFamily="18" charset="0"/>
              </a:rPr>
              <a:t>Time : 50 Minutes </a:t>
            </a:r>
          </a:p>
          <a:p>
            <a:pPr lvl="0"/>
            <a:r>
              <a:rPr lang="en-US" sz="3200" dirty="0">
                <a:solidFill>
                  <a:prstClr val="black"/>
                </a:solidFill>
                <a:latin typeface="Times New Roman" panose="02020603050405020304" pitchFamily="18" charset="0"/>
                <a:cs typeface="Times New Roman" panose="02020603050405020304" pitchFamily="18" charset="0"/>
              </a:rPr>
              <a:t>        Date : 00/00/2017</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641" y="1752600"/>
            <a:ext cx="2055019" cy="2350869"/>
          </a:xfrm>
          <a:prstGeom prst="snip2DiagRect">
            <a:avLst/>
          </a:prstGeom>
          <a:solidFill>
            <a:srgbClr val="FFFFFF">
              <a:shade val="85000"/>
            </a:srgbClr>
          </a:solidFill>
          <a:ln w="57150" cap="sq">
            <a:solidFill>
              <a:srgbClr val="EC34A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5584" y="4588901"/>
            <a:ext cx="1600200" cy="2123658"/>
          </a:xfrm>
          <a:prstGeom prst="rect">
            <a:avLst/>
          </a:prstGeom>
        </p:spPr>
      </p:pic>
    </p:spTree>
    <p:extLst>
      <p:ext uri="{BB962C8B-B14F-4D97-AF65-F5344CB8AC3E}">
        <p14:creationId xmlns:p14="http://schemas.microsoft.com/office/powerpoint/2010/main" val="1324651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miley Face 5"/>
          <p:cNvSpPr/>
          <p:nvPr/>
        </p:nvSpPr>
        <p:spPr>
          <a:xfrm>
            <a:off x="381000" y="2312457"/>
            <a:ext cx="914400" cy="1168046"/>
          </a:xfrm>
          <a:prstGeom prst="smileyFace">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6"/>
          <p:cNvSpPr/>
          <p:nvPr/>
        </p:nvSpPr>
        <p:spPr>
          <a:xfrm>
            <a:off x="2209800" y="3574677"/>
            <a:ext cx="5852160" cy="612648"/>
          </a:xfrm>
          <a:prstGeom prst="wedgeRectCallout">
            <a:avLst>
              <a:gd name="adj1" fmla="val 66625"/>
              <a:gd name="adj2" fmla="val 2176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7030A0"/>
                </a:solidFill>
                <a:latin typeface="Times New Roman" panose="02020603050405020304" pitchFamily="18" charset="0"/>
                <a:cs typeface="Times New Roman" panose="02020603050405020304" pitchFamily="18" charset="0"/>
              </a:rPr>
              <a:t>She </a:t>
            </a:r>
            <a:r>
              <a:rPr lang="en-US" sz="3200" dirty="0" smtClean="0">
                <a:solidFill>
                  <a:srgbClr val="7030A0"/>
                </a:solidFill>
                <a:latin typeface="Times New Roman" panose="02020603050405020304" pitchFamily="18" charset="0"/>
                <a:cs typeface="Times New Roman" panose="02020603050405020304" pitchFamily="18" charset="0"/>
              </a:rPr>
              <a:t>would………….</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8" name="Smiley Face 7"/>
          <p:cNvSpPr/>
          <p:nvPr/>
        </p:nvSpPr>
        <p:spPr>
          <a:xfrm>
            <a:off x="9559833" y="3145934"/>
            <a:ext cx="914400" cy="1168046"/>
          </a:xfrm>
          <a:prstGeom prst="smileyFace">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ular Callout 8"/>
          <p:cNvSpPr/>
          <p:nvPr/>
        </p:nvSpPr>
        <p:spPr>
          <a:xfrm>
            <a:off x="1676400" y="2627535"/>
            <a:ext cx="7239000" cy="702692"/>
          </a:xfrm>
          <a:prstGeom prst="wedgeRectCallout">
            <a:avLst>
              <a:gd name="adj1" fmla="val -54762"/>
              <a:gd name="adj2" fmla="val 1523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Where did Meherjan use to live before?</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Smiley Face 9"/>
          <p:cNvSpPr/>
          <p:nvPr/>
        </p:nvSpPr>
        <p:spPr>
          <a:xfrm>
            <a:off x="438150" y="4293217"/>
            <a:ext cx="914400" cy="1168046"/>
          </a:xfrm>
          <a:prstGeom prst="smileyFace">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ular Callout 10"/>
          <p:cNvSpPr/>
          <p:nvPr/>
        </p:nvSpPr>
        <p:spPr>
          <a:xfrm>
            <a:off x="2705100" y="4486931"/>
            <a:ext cx="8382000" cy="780619"/>
          </a:xfrm>
          <a:prstGeom prst="wedgeRectCallout">
            <a:avLst>
              <a:gd name="adj1" fmla="val -65671"/>
              <a:gd name="adj2" fmla="val -123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What properties did she lose due to river erosion ? </a:t>
            </a:r>
          </a:p>
        </p:txBody>
      </p:sp>
      <p:sp>
        <p:nvSpPr>
          <p:cNvPr id="12" name="Rectangular Callout 11"/>
          <p:cNvSpPr/>
          <p:nvPr/>
        </p:nvSpPr>
        <p:spPr>
          <a:xfrm>
            <a:off x="2052864" y="5756451"/>
            <a:ext cx="5852160" cy="612648"/>
          </a:xfrm>
          <a:prstGeom prst="wedgeRectCallout">
            <a:avLst>
              <a:gd name="adj1" fmla="val 69798"/>
              <a:gd name="adj2" fmla="val -1554"/>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7030A0"/>
                </a:solidFill>
                <a:latin typeface="Times New Roman" panose="02020603050405020304" pitchFamily="18" charset="0"/>
                <a:cs typeface="Times New Roman" panose="02020603050405020304" pitchFamily="18" charset="0"/>
              </a:rPr>
              <a:t>She lost her house,……………..</a:t>
            </a:r>
          </a:p>
        </p:txBody>
      </p:sp>
      <p:sp>
        <p:nvSpPr>
          <p:cNvPr id="13" name="Smiley Face 12"/>
          <p:cNvSpPr/>
          <p:nvPr/>
        </p:nvSpPr>
        <p:spPr>
          <a:xfrm>
            <a:off x="9500688" y="5494351"/>
            <a:ext cx="914400" cy="1168046"/>
          </a:xfrm>
          <a:prstGeom prst="smileyFace">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85800" y="1059628"/>
            <a:ext cx="10668000" cy="954107"/>
          </a:xfrm>
          <a:prstGeom prst="rect">
            <a:avLst/>
          </a:prstGeom>
          <a:noFill/>
          <a:ln>
            <a:solidFill>
              <a:srgbClr val="002060"/>
            </a:solidFill>
          </a:ln>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From your reading ask the answer of the questions to your partner and  alternate.</a:t>
            </a:r>
            <a:endParaRPr lang="en-US"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429000" y="269383"/>
            <a:ext cx="3962400" cy="707886"/>
          </a:xfrm>
          <a:prstGeom prst="rect">
            <a:avLst/>
          </a:prstGeom>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4000" dirty="0" smtClean="0">
                <a:solidFill>
                  <a:schemeClr val="tx1"/>
                </a:solidFill>
              </a:rPr>
              <a:t>           </a:t>
            </a:r>
            <a:r>
              <a:rPr lang="en-US" sz="4000" dirty="0" smtClean="0">
                <a:solidFill>
                  <a:schemeClr val="tx1"/>
                </a:solidFill>
                <a:latin typeface="Times New Roman" panose="02020603050405020304" pitchFamily="18" charset="0"/>
                <a:cs typeface="Times New Roman" panose="02020603050405020304" pitchFamily="18" charset="0"/>
              </a:rPr>
              <a:t>Pair work</a:t>
            </a:r>
            <a:endParaRPr lang="en-US"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49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out)">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3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out)">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3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out)">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32"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out)">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right)">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iley Face 1"/>
          <p:cNvSpPr/>
          <p:nvPr/>
        </p:nvSpPr>
        <p:spPr>
          <a:xfrm>
            <a:off x="570001" y="370457"/>
            <a:ext cx="914400" cy="970026"/>
          </a:xfrm>
          <a:prstGeom prst="smileyFac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ular Callout 2"/>
          <p:cNvSpPr/>
          <p:nvPr/>
        </p:nvSpPr>
        <p:spPr>
          <a:xfrm>
            <a:off x="2362200" y="455682"/>
            <a:ext cx="8458200" cy="612648"/>
          </a:xfrm>
          <a:prstGeom prst="wedgeRectCallout">
            <a:avLst>
              <a:gd name="adj1" fmla="val -56300"/>
              <a:gd name="adj2" fmla="val -46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Would you please tell me about her family ? </a:t>
            </a:r>
          </a:p>
        </p:txBody>
      </p:sp>
      <p:sp>
        <p:nvSpPr>
          <p:cNvPr id="4" name="Rectangular Callout 3"/>
          <p:cNvSpPr/>
          <p:nvPr/>
        </p:nvSpPr>
        <p:spPr>
          <a:xfrm>
            <a:off x="1371600" y="1207420"/>
            <a:ext cx="8534400" cy="839724"/>
          </a:xfrm>
          <a:prstGeom prst="wedgeRectCallout">
            <a:avLst>
              <a:gd name="adj1" fmla="val 58606"/>
              <a:gd name="adj2" fmla="val -639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It’s very tragic. Once she had…….her husband, happiness, solvency. Now……                                                                                                               </a:t>
            </a:r>
          </a:p>
        </p:txBody>
      </p:sp>
      <p:sp>
        <p:nvSpPr>
          <p:cNvPr id="5" name="Smiley Face 4"/>
          <p:cNvSpPr/>
          <p:nvPr/>
        </p:nvSpPr>
        <p:spPr>
          <a:xfrm>
            <a:off x="10591800" y="1179579"/>
            <a:ext cx="914400" cy="985266"/>
          </a:xfrm>
          <a:prstGeom prst="smileyFace">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p:cNvSpPr/>
          <p:nvPr/>
        </p:nvSpPr>
        <p:spPr>
          <a:xfrm>
            <a:off x="625215" y="2353964"/>
            <a:ext cx="914400" cy="970026"/>
          </a:xfrm>
          <a:prstGeom prst="smileyFac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6"/>
          <p:cNvSpPr/>
          <p:nvPr/>
        </p:nvSpPr>
        <p:spPr>
          <a:xfrm>
            <a:off x="2164830" y="2353964"/>
            <a:ext cx="9151495" cy="765048"/>
          </a:xfrm>
          <a:prstGeom prst="wedgeRectCallout">
            <a:avLst>
              <a:gd name="adj1" fmla="val -56300"/>
              <a:gd name="adj2" fmla="val -46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In which season does river erosion most likely occur ? </a:t>
            </a:r>
          </a:p>
        </p:txBody>
      </p:sp>
      <p:sp>
        <p:nvSpPr>
          <p:cNvPr id="8" name="Smiley Face 7"/>
          <p:cNvSpPr/>
          <p:nvPr/>
        </p:nvSpPr>
        <p:spPr>
          <a:xfrm>
            <a:off x="10591800" y="3119012"/>
            <a:ext cx="914400" cy="960120"/>
          </a:xfrm>
          <a:prstGeom prst="smileyFace">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ular Callout 8"/>
          <p:cNvSpPr/>
          <p:nvPr/>
        </p:nvSpPr>
        <p:spPr>
          <a:xfrm>
            <a:off x="2057400" y="3276600"/>
            <a:ext cx="6629400" cy="615696"/>
          </a:xfrm>
          <a:prstGeom prst="wedgeRectCallout">
            <a:avLst>
              <a:gd name="adj1" fmla="val 68915"/>
              <a:gd name="adj2" fmla="val -1710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It’s most likely occurs in ………….                                                                                                               </a:t>
            </a:r>
          </a:p>
        </p:txBody>
      </p:sp>
      <p:sp>
        <p:nvSpPr>
          <p:cNvPr id="10" name="Rectangular Callout 9"/>
          <p:cNvSpPr/>
          <p:nvPr/>
        </p:nvSpPr>
        <p:spPr>
          <a:xfrm>
            <a:off x="2602417" y="4098490"/>
            <a:ext cx="8526780" cy="890016"/>
          </a:xfrm>
          <a:prstGeom prst="wedgeRectCallout">
            <a:avLst>
              <a:gd name="adj1" fmla="val -61034"/>
              <a:gd name="adj2" fmla="val -944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Why is the phrase ‘Greedy Jamuna’ is used to describe the river ? Explain reason.</a:t>
            </a:r>
          </a:p>
        </p:txBody>
      </p:sp>
      <p:sp>
        <p:nvSpPr>
          <p:cNvPr id="11" name="Smiley Face 10"/>
          <p:cNvSpPr/>
          <p:nvPr/>
        </p:nvSpPr>
        <p:spPr>
          <a:xfrm>
            <a:off x="625215" y="4237544"/>
            <a:ext cx="914400" cy="992124"/>
          </a:xfrm>
          <a:prstGeom prst="smileyFac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miley Face 11"/>
          <p:cNvSpPr/>
          <p:nvPr/>
        </p:nvSpPr>
        <p:spPr>
          <a:xfrm>
            <a:off x="10462885" y="5432071"/>
            <a:ext cx="853440" cy="957072"/>
          </a:xfrm>
          <a:prstGeom prst="smileyFace">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12"/>
          <p:cNvSpPr/>
          <p:nvPr/>
        </p:nvSpPr>
        <p:spPr>
          <a:xfrm>
            <a:off x="1676400" y="5567172"/>
            <a:ext cx="7696200" cy="839724"/>
          </a:xfrm>
          <a:prstGeom prst="wedgeRectCallout">
            <a:avLst>
              <a:gd name="adj1" fmla="val 60748"/>
              <a:gd name="adj2" fmla="val -1710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I think it grabbed ……and waiting to…..                                                                                                                </a:t>
            </a:r>
          </a:p>
        </p:txBody>
      </p:sp>
    </p:spTree>
    <p:extLst>
      <p:ext uri="{BB962C8B-B14F-4D97-AF65-F5344CB8AC3E}">
        <p14:creationId xmlns:p14="http://schemas.microsoft.com/office/powerpoint/2010/main" val="7568486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righ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righ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left)">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2"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wipe(right)">
                                      <p:cBhvr>
                                        <p:cTn id="7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45280" y="304800"/>
            <a:ext cx="3962400" cy="707886"/>
          </a:xfrm>
          <a:prstGeom prst="rect">
            <a:avLst/>
          </a:prstGeom>
          <a:solidFill>
            <a:schemeClr val="bg1"/>
          </a:solidFill>
          <a:ln w="38100">
            <a:solidFill>
              <a:srgbClr val="EC34AF"/>
            </a:solidFill>
          </a:ln>
        </p:spPr>
        <p:txBody>
          <a:bodyPr wrap="square" rtlCol="0">
            <a:spAutoFit/>
          </a:bodyPr>
          <a:lstStyle/>
          <a:p>
            <a:r>
              <a:rPr lang="en-US" dirty="0"/>
              <a:t>                </a:t>
            </a:r>
            <a:r>
              <a:rPr lang="en-US" sz="4000" dirty="0">
                <a:solidFill>
                  <a:schemeClr val="tx1">
                    <a:lumMod val="95000"/>
                    <a:lumOff val="5000"/>
                  </a:schemeClr>
                </a:solidFill>
                <a:latin typeface="Times New Roman" panose="02020603050405020304" pitchFamily="18" charset="0"/>
                <a:cs typeface="Times New Roman" panose="02020603050405020304" pitchFamily="18" charset="0"/>
              </a:rPr>
              <a:t>Group work</a:t>
            </a:r>
          </a:p>
        </p:txBody>
      </p:sp>
      <p:sp>
        <p:nvSpPr>
          <p:cNvPr id="3" name="TextBox 2"/>
          <p:cNvSpPr txBox="1"/>
          <p:nvPr/>
        </p:nvSpPr>
        <p:spPr>
          <a:xfrm>
            <a:off x="1380884" y="1206765"/>
            <a:ext cx="9753600" cy="646331"/>
          </a:xfrm>
          <a:prstGeom prst="rect">
            <a:avLst/>
          </a:prstGeom>
          <a:solidFill>
            <a:schemeClr val="accent4">
              <a:lumMod val="40000"/>
              <a:lumOff val="60000"/>
            </a:schemeClr>
          </a:solidFill>
          <a:ln>
            <a:solidFill>
              <a:srgbClr val="FF0000"/>
            </a:solidFill>
          </a:ln>
        </p:spPr>
        <p:txBody>
          <a:bodyPr wrap="square" rtlCol="0">
            <a:spAutoFit/>
          </a:bodyPr>
          <a:lstStyle/>
          <a:p>
            <a:r>
              <a:rPr lang="en-US" sz="3600" dirty="0"/>
              <a:t> </a:t>
            </a:r>
            <a:r>
              <a:rPr lang="en-US" sz="3600" dirty="0">
                <a:latin typeface="Times New Roman" panose="02020603050405020304" pitchFamily="18" charset="0"/>
                <a:cs typeface="Times New Roman" panose="02020603050405020304" pitchFamily="18" charset="0"/>
              </a:rPr>
              <a:t>Make five arguments for debating on the point : </a:t>
            </a:r>
          </a:p>
        </p:txBody>
      </p:sp>
      <p:sp>
        <p:nvSpPr>
          <p:cNvPr id="5" name="TextBox 4"/>
          <p:cNvSpPr txBox="1"/>
          <p:nvPr/>
        </p:nvSpPr>
        <p:spPr>
          <a:xfrm>
            <a:off x="640080" y="2864044"/>
            <a:ext cx="10972800" cy="646331"/>
          </a:xfrm>
          <a:prstGeom prst="rect">
            <a:avLst/>
          </a:prstGeom>
          <a:solidFill>
            <a:schemeClr val="accent4">
              <a:lumMod val="40000"/>
              <a:lumOff val="60000"/>
            </a:schemeClr>
          </a:solidFill>
          <a:ln>
            <a:solidFill>
              <a:srgbClr val="FF0000"/>
            </a:solidFill>
          </a:ln>
        </p:spPr>
        <p:txBody>
          <a:bodyPr wrap="square" rtlCol="0">
            <a:spAutoFit/>
          </a:bodyPr>
          <a:lstStyle/>
          <a:p>
            <a:r>
              <a:rPr lang="en-US" sz="2000" dirty="0"/>
              <a:t> </a:t>
            </a:r>
            <a:r>
              <a:rPr lang="en-US" sz="3600" dirty="0">
                <a:latin typeface="Times New Roman" panose="02020603050405020304" pitchFamily="18" charset="0"/>
                <a:cs typeface="Times New Roman" panose="02020603050405020304" pitchFamily="18" charset="0"/>
              </a:rPr>
              <a:t> ‘Human can’t do anything to control the course of nature’</a:t>
            </a:r>
          </a:p>
        </p:txBody>
      </p:sp>
      <p:sp>
        <p:nvSpPr>
          <p:cNvPr id="6" name="Down Arrow 5"/>
          <p:cNvSpPr/>
          <p:nvPr/>
        </p:nvSpPr>
        <p:spPr>
          <a:xfrm>
            <a:off x="5668518" y="1823495"/>
            <a:ext cx="915924" cy="978408"/>
          </a:xfrm>
          <a:prstGeom prst="downArrow">
            <a:avLst>
              <a:gd name="adj1" fmla="val 50000"/>
              <a:gd name="adj2" fmla="val 4500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Callout 6"/>
          <p:cNvSpPr/>
          <p:nvPr/>
        </p:nvSpPr>
        <p:spPr>
          <a:xfrm>
            <a:off x="1828800" y="3907036"/>
            <a:ext cx="3962400" cy="2036564"/>
          </a:xfrm>
          <a:prstGeom prst="upArrowCallou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Times New Roman" panose="02020603050405020304" pitchFamily="18" charset="0"/>
                <a:cs typeface="Times New Roman" panose="02020603050405020304" pitchFamily="18" charset="0"/>
              </a:rPr>
              <a:t>Supporting Team</a:t>
            </a:r>
          </a:p>
        </p:txBody>
      </p:sp>
      <p:sp>
        <p:nvSpPr>
          <p:cNvPr id="8" name="Up Arrow Callout 7"/>
          <p:cNvSpPr/>
          <p:nvPr/>
        </p:nvSpPr>
        <p:spPr>
          <a:xfrm>
            <a:off x="6370320" y="3937516"/>
            <a:ext cx="3916680" cy="2067044"/>
          </a:xfrm>
          <a:prstGeom prst="upArrowCallou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latin typeface="Times New Roman" panose="02020603050405020304" pitchFamily="18" charset="0"/>
                <a:cs typeface="Times New Roman" panose="02020603050405020304" pitchFamily="18" charset="0"/>
              </a:rPr>
              <a:t>Opposition Team</a:t>
            </a:r>
          </a:p>
        </p:txBody>
      </p:sp>
    </p:spTree>
    <p:extLst>
      <p:ext uri="{BB962C8B-B14F-4D97-AF65-F5344CB8AC3E}">
        <p14:creationId xmlns:p14="http://schemas.microsoft.com/office/powerpoint/2010/main" val="39063197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ppt_w</p:attrName>
                                        </p:attrNameLst>
                                      </p:cBhvr>
                                      <p:tavLst>
                                        <p:tav tm="0" fmla="#ppt_w*sin(2.5*pi*$)">
                                          <p:val>
                                            <p:fltVal val="0"/>
                                          </p:val>
                                        </p:tav>
                                        <p:tav tm="100000">
                                          <p:val>
                                            <p:fltVal val="1"/>
                                          </p:val>
                                        </p:tav>
                                      </p:tavLst>
                                    </p:anim>
                                    <p:anim calcmode="lin" valueType="num">
                                      <p:cBhvr>
                                        <p:cTn id="21"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900" y="925315"/>
            <a:ext cx="11506200" cy="5447645"/>
          </a:xfrm>
          <a:prstGeom prst="rect">
            <a:avLst/>
          </a:prstGeom>
          <a:solidFill>
            <a:schemeClr val="accent6">
              <a:lumMod val="20000"/>
              <a:lumOff val="80000"/>
            </a:schemeClr>
          </a:solidFill>
          <a:ln>
            <a:solidFill>
              <a:srgbClr val="FF0000"/>
            </a:solidFill>
          </a:ln>
        </p:spPr>
        <p:txBody>
          <a:bodyPr wrap="square">
            <a:spAutoFit/>
          </a:bodyPr>
          <a:lstStyle/>
          <a:p>
            <a:r>
              <a:rPr lang="en-US" sz="2000" b="1" i="1" dirty="0">
                <a:solidFill>
                  <a:prstClr val="black"/>
                </a:solidFill>
                <a:latin typeface="Times New Roman" pitchFamily="18" charset="0"/>
                <a:cs typeface="Times New Roman" pitchFamily="18" charset="0"/>
              </a:rPr>
              <a:t> </a:t>
            </a:r>
          </a:p>
          <a:p>
            <a:pPr algn="just"/>
            <a:endParaRPr lang="en-US" sz="2400" dirty="0">
              <a:solidFill>
                <a:prstClr val="black"/>
              </a:solidFill>
              <a:latin typeface="Times New Roman" pitchFamily="18" charset="0"/>
              <a:cs typeface="Times New Roman" pitchFamily="18" charset="0"/>
            </a:endParaRPr>
          </a:p>
          <a:p>
            <a:pPr algn="just"/>
            <a:endParaRPr lang="en-US" sz="2400" dirty="0">
              <a:solidFill>
                <a:prstClr val="black"/>
              </a:solidFill>
              <a:latin typeface="Times New Roman" pitchFamily="18" charset="0"/>
              <a:cs typeface="Times New Roman" pitchFamily="18" charset="0"/>
            </a:endParaRPr>
          </a:p>
          <a:p>
            <a:pPr algn="just"/>
            <a:r>
              <a:rPr lang="en-US" sz="2800" dirty="0">
                <a:solidFill>
                  <a:prstClr val="black"/>
                </a:solidFill>
                <a:latin typeface="Times New Roman" pitchFamily="18" charset="0"/>
                <a:cs typeface="Times New Roman" pitchFamily="18" charset="0"/>
              </a:rPr>
              <a:t>Meherjan is a typical (1) ……………… woman who lives in a slum. She lost her shelter and properties (2) …………… the erosion of river Jamuna.  She  also lost her family. Her husband had died of diseases caused by poverty and (3) </a:t>
            </a:r>
            <a:r>
              <a:rPr lang="en-US" sz="2800" dirty="0" smtClean="0">
                <a:solidFill>
                  <a:prstClr val="black"/>
                </a:solidFill>
                <a:latin typeface="Times New Roman" pitchFamily="18" charset="0"/>
                <a:cs typeface="Times New Roman" pitchFamily="18" charset="0"/>
              </a:rPr>
              <a:t>………………     . Now</a:t>
            </a:r>
            <a:r>
              <a:rPr lang="en-US" sz="2800" dirty="0">
                <a:solidFill>
                  <a:prstClr val="black"/>
                </a:solidFill>
                <a:latin typeface="Times New Roman" pitchFamily="18" charset="0"/>
                <a:cs typeface="Times New Roman" pitchFamily="18" charset="0"/>
              </a:rPr>
              <a:t>, she is only </a:t>
            </a:r>
            <a:r>
              <a:rPr lang="en-US" sz="2800" dirty="0" smtClean="0">
                <a:solidFill>
                  <a:prstClr val="black"/>
                </a:solidFill>
                <a:latin typeface="Times New Roman" pitchFamily="18" charset="0"/>
                <a:cs typeface="Times New Roman" pitchFamily="18" charset="0"/>
              </a:rPr>
              <a:t>a (</a:t>
            </a:r>
            <a:r>
              <a:rPr lang="en-US" sz="2800" dirty="0">
                <a:solidFill>
                  <a:prstClr val="black"/>
                </a:solidFill>
                <a:latin typeface="Times New Roman" pitchFamily="18" charset="0"/>
                <a:cs typeface="Times New Roman" pitchFamily="18" charset="0"/>
              </a:rPr>
              <a:t>4</a:t>
            </a:r>
            <a:r>
              <a:rPr lang="en-US" sz="2800" dirty="0" smtClean="0">
                <a:solidFill>
                  <a:prstClr val="black"/>
                </a:solidFill>
                <a:latin typeface="Times New Roman" pitchFamily="18" charset="0"/>
                <a:cs typeface="Times New Roman" pitchFamily="18" charset="0"/>
              </a:rPr>
              <a:t>)……           .  </a:t>
            </a:r>
            <a:r>
              <a:rPr lang="en-US" sz="2800" dirty="0">
                <a:solidFill>
                  <a:prstClr val="black"/>
                </a:solidFill>
                <a:latin typeface="Times New Roman" pitchFamily="18" charset="0"/>
                <a:cs typeface="Times New Roman" pitchFamily="18" charset="0"/>
              </a:rPr>
              <a:t>Like Meherjan there are many people who have become the (5) …………… of  river  erosion. River erosion is still posing (6) ………… to the lives and properties of thousands of people. People living (7) ………… the rivers are the most likely victims of river erosion. Each year about (8) …………  people  become homeless due to river erosion in Bangladesh.  </a:t>
            </a:r>
            <a:r>
              <a:rPr lang="en-US" sz="2800" dirty="0" err="1">
                <a:solidFill>
                  <a:prstClr val="black"/>
                </a:solidFill>
                <a:latin typeface="Times New Roman" pitchFamily="18" charset="0"/>
                <a:cs typeface="Times New Roman" pitchFamily="18" charset="0"/>
              </a:rPr>
              <a:t>Meherjan’s</a:t>
            </a:r>
            <a:r>
              <a:rPr lang="en-US" sz="2800" dirty="0">
                <a:solidFill>
                  <a:prstClr val="black"/>
                </a:solidFill>
                <a:latin typeface="Times New Roman" pitchFamily="18" charset="0"/>
                <a:cs typeface="Times New Roman" pitchFamily="18" charset="0"/>
              </a:rPr>
              <a:t>  life  is  just  one  (9) ……………… of how climate change (10) …………… the lives of thousands of people </a:t>
            </a:r>
          </a:p>
        </p:txBody>
      </p:sp>
      <p:sp>
        <p:nvSpPr>
          <p:cNvPr id="9" name="TextBox 8"/>
          <p:cNvSpPr txBox="1"/>
          <p:nvPr/>
        </p:nvSpPr>
        <p:spPr>
          <a:xfrm>
            <a:off x="9823134" y="951701"/>
            <a:ext cx="1586759"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homeless</a:t>
            </a:r>
          </a:p>
        </p:txBody>
      </p:sp>
      <p:sp>
        <p:nvSpPr>
          <p:cNvPr id="10" name="TextBox 9"/>
          <p:cNvSpPr txBox="1"/>
          <p:nvPr/>
        </p:nvSpPr>
        <p:spPr>
          <a:xfrm>
            <a:off x="4789146" y="1511165"/>
            <a:ext cx="1241738"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Due to</a:t>
            </a:r>
          </a:p>
        </p:txBody>
      </p:sp>
      <p:sp>
        <p:nvSpPr>
          <p:cNvPr id="11" name="TextBox 10"/>
          <p:cNvSpPr txBox="1"/>
          <p:nvPr/>
        </p:nvSpPr>
        <p:spPr>
          <a:xfrm>
            <a:off x="6901816" y="1393654"/>
            <a:ext cx="2670916" cy="523220"/>
          </a:xfrm>
          <a:prstGeom prst="rect">
            <a:avLst/>
          </a:prstGeom>
          <a:noFill/>
        </p:spPr>
        <p:txBody>
          <a:bodyPr wrap="square" rtlCol="0">
            <a:spAutoFit/>
          </a:bodyPr>
          <a:lstStyle/>
          <a:p>
            <a:r>
              <a:rPr lang="en-US" sz="2800" b="1" i="1" dirty="0" smtClean="0">
                <a:solidFill>
                  <a:srgbClr val="FF0000"/>
                </a:solidFill>
                <a:latin typeface="Times New Roman" panose="02020603050405020304" pitchFamily="18" charset="0"/>
                <a:cs typeface="Times New Roman" panose="02020603050405020304" pitchFamily="18" charset="0"/>
              </a:rPr>
              <a:t>hunger </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7098029" y="889524"/>
            <a:ext cx="2297858"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slum dweller</a:t>
            </a:r>
          </a:p>
        </p:txBody>
      </p:sp>
      <p:sp>
        <p:nvSpPr>
          <p:cNvPr id="14" name="TextBox 13"/>
          <p:cNvSpPr txBox="1"/>
          <p:nvPr/>
        </p:nvSpPr>
        <p:spPr>
          <a:xfrm>
            <a:off x="870823" y="995536"/>
            <a:ext cx="13716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victim</a:t>
            </a:r>
            <a:r>
              <a:rPr lang="en-US" sz="2800" b="1" dirty="0">
                <a:solidFill>
                  <a:srgbClr val="FF0000"/>
                </a:solidFill>
                <a:latin typeface="Times New Roman" panose="02020603050405020304" pitchFamily="18" charset="0"/>
                <a:cs typeface="Times New Roman" panose="02020603050405020304" pitchFamily="18" charset="0"/>
              </a:rPr>
              <a:t>s</a:t>
            </a:r>
          </a:p>
        </p:txBody>
      </p:sp>
      <p:sp>
        <p:nvSpPr>
          <p:cNvPr id="15" name="TextBox 14"/>
          <p:cNvSpPr txBox="1"/>
          <p:nvPr/>
        </p:nvSpPr>
        <p:spPr>
          <a:xfrm>
            <a:off x="784569" y="1554547"/>
            <a:ext cx="12954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threats</a:t>
            </a:r>
          </a:p>
        </p:txBody>
      </p:sp>
      <p:sp>
        <p:nvSpPr>
          <p:cNvPr id="16" name="TextBox 15"/>
          <p:cNvSpPr txBox="1"/>
          <p:nvPr/>
        </p:nvSpPr>
        <p:spPr>
          <a:xfrm>
            <a:off x="5102702" y="990600"/>
            <a:ext cx="15240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close to</a:t>
            </a:r>
          </a:p>
        </p:txBody>
      </p:sp>
      <p:sp>
        <p:nvSpPr>
          <p:cNvPr id="17" name="TextBox 16"/>
          <p:cNvSpPr txBox="1"/>
          <p:nvPr/>
        </p:nvSpPr>
        <p:spPr>
          <a:xfrm>
            <a:off x="9882295" y="1364904"/>
            <a:ext cx="16002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one lakh</a:t>
            </a:r>
          </a:p>
        </p:txBody>
      </p:sp>
      <p:sp>
        <p:nvSpPr>
          <p:cNvPr id="18" name="TextBox 17"/>
          <p:cNvSpPr txBox="1"/>
          <p:nvPr/>
        </p:nvSpPr>
        <p:spPr>
          <a:xfrm>
            <a:off x="2757249" y="1518756"/>
            <a:ext cx="14478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example</a:t>
            </a:r>
          </a:p>
        </p:txBody>
      </p:sp>
      <p:sp>
        <p:nvSpPr>
          <p:cNvPr id="19" name="TextBox 18"/>
          <p:cNvSpPr txBox="1"/>
          <p:nvPr/>
        </p:nvSpPr>
        <p:spPr>
          <a:xfrm>
            <a:off x="2775029" y="987945"/>
            <a:ext cx="1295400" cy="523220"/>
          </a:xfrm>
          <a:prstGeom prst="rect">
            <a:avLst/>
          </a:prstGeom>
          <a:noFill/>
        </p:spPr>
        <p:txBody>
          <a:bodyPr wrap="square" rtlCol="0">
            <a:spAutoFit/>
          </a:bodyPr>
          <a:lstStyle/>
          <a:p>
            <a:r>
              <a:rPr lang="en-US" sz="2800" b="1" i="1" dirty="0">
                <a:solidFill>
                  <a:srgbClr val="FF0000"/>
                </a:solidFill>
                <a:latin typeface="Times New Roman" panose="02020603050405020304" pitchFamily="18" charset="0"/>
                <a:cs typeface="Times New Roman" panose="02020603050405020304" pitchFamily="18" charset="0"/>
              </a:rPr>
              <a:t>affects</a:t>
            </a:r>
          </a:p>
        </p:txBody>
      </p:sp>
      <p:sp>
        <p:nvSpPr>
          <p:cNvPr id="2" name="TextBox 1"/>
          <p:cNvSpPr txBox="1"/>
          <p:nvPr/>
        </p:nvSpPr>
        <p:spPr>
          <a:xfrm>
            <a:off x="2758440" y="190265"/>
            <a:ext cx="6827520" cy="646331"/>
          </a:xfrm>
          <a:prstGeom prst="rect">
            <a:avLst/>
          </a:prstGeom>
          <a:solidFill>
            <a:schemeClr val="accent6">
              <a:lumMod val="60000"/>
              <a:lumOff val="4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Evaluation</a:t>
            </a:r>
          </a:p>
        </p:txBody>
      </p:sp>
      <p:sp>
        <p:nvSpPr>
          <p:cNvPr id="3" name="Frame 2"/>
          <p:cNvSpPr/>
          <p:nvPr/>
        </p:nvSpPr>
        <p:spPr>
          <a:xfrm>
            <a:off x="0" y="-14748"/>
            <a:ext cx="12192000" cy="6858000"/>
          </a:xfrm>
          <a:prstGeom prst="frame">
            <a:avLst>
              <a:gd name="adj1" fmla="val 2070"/>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6717458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125E-6 -4.81481E-6 L -0.46185 0.15417 " pathEditMode="relative" rAng="0" ptsTypes="AA">
                                      <p:cBhvr>
                                        <p:cTn id="6" dur="2000" fill="hold"/>
                                        <p:tgtEl>
                                          <p:spTgt spid="9"/>
                                        </p:tgtEl>
                                        <p:attrNameLst>
                                          <p:attrName>ppt_x</p:attrName>
                                          <p:attrName>ppt_y</p:attrName>
                                        </p:attrNameLst>
                                      </p:cBhvr>
                                      <p:rCtr x="-23099" y="770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5.55112E-17 -2.22222E-6 L 0.0125 0.1301 " pathEditMode="relative" rAng="0" ptsTypes="AA">
                                      <p:cBhvr>
                                        <p:cTn id="10" dur="2000" fill="hold"/>
                                        <p:tgtEl>
                                          <p:spTgt spid="10"/>
                                        </p:tgtEl>
                                        <p:attrNameLst>
                                          <p:attrName>ppt_x</p:attrName>
                                          <p:attrName>ppt_y</p:attrName>
                                        </p:attrNameLst>
                                      </p:cBhvr>
                                      <p:rCtr x="625" y="643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04167E-6 -3.7037E-6 L -0.4931 0.25973 " pathEditMode="relative" rAng="0" ptsTypes="AA">
                                      <p:cBhvr>
                                        <p:cTn id="14" dur="2000" fill="hold"/>
                                        <p:tgtEl>
                                          <p:spTgt spid="11"/>
                                        </p:tgtEl>
                                        <p:attrNameLst>
                                          <p:attrName>ppt_x</p:attrName>
                                          <p:attrName>ppt_y</p:attrName>
                                        </p:attrNameLst>
                                      </p:cBhvr>
                                      <p:rCtr x="-24661" y="1298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29167E-6 -4.07407E-6 L -0.0263 0.34329 " pathEditMode="relative" rAng="0" ptsTypes="AA">
                                      <p:cBhvr>
                                        <p:cTn id="18" dur="2000" fill="hold"/>
                                        <p:tgtEl>
                                          <p:spTgt spid="13"/>
                                        </p:tgtEl>
                                        <p:attrNameLst>
                                          <p:attrName>ppt_x</p:attrName>
                                          <p:attrName>ppt_y</p:attrName>
                                        </p:attrNameLst>
                                      </p:cBhvr>
                                      <p:rCtr x="-1315" y="17153"/>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0.00273 -0.00787 L 0.47579 0.39213 " pathEditMode="relative" rAng="0" ptsTypes="AA">
                                      <p:cBhvr>
                                        <p:cTn id="22" dur="2000" fill="hold"/>
                                        <p:tgtEl>
                                          <p:spTgt spid="14"/>
                                        </p:tgtEl>
                                        <p:attrNameLst>
                                          <p:attrName>ppt_x</p:attrName>
                                          <p:attrName>ppt_y</p:attrName>
                                        </p:attrNameLst>
                                      </p:cBhvr>
                                      <p:rCtr x="23919" y="20000"/>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2.08333E-6 0.05371 L 0.28424 0.37871 " pathEditMode="relative" rAng="0" ptsTypes="AA">
                                      <p:cBhvr>
                                        <p:cTn id="26" dur="2000" fill="hold"/>
                                        <p:tgtEl>
                                          <p:spTgt spid="15"/>
                                        </p:tgtEl>
                                        <p:attrNameLst>
                                          <p:attrName>ppt_x</p:attrName>
                                          <p:attrName>ppt_y</p:attrName>
                                        </p:attrNameLst>
                                      </p:cBhvr>
                                      <p:rCtr x="14206" y="16250"/>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4.07118E-17 2.22222E-6 L -0.08659 0.51227 " pathEditMode="relative" rAng="0" ptsTypes="AA">
                                      <p:cBhvr>
                                        <p:cTn id="30" dur="2000" fill="hold"/>
                                        <p:tgtEl>
                                          <p:spTgt spid="16"/>
                                        </p:tgtEl>
                                        <p:attrNameLst>
                                          <p:attrName>ppt_x</p:attrName>
                                          <p:attrName>ppt_y</p:attrName>
                                        </p:attrNameLst>
                                      </p:cBhvr>
                                      <p:rCtr x="-4349" y="25856"/>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1.77592E-16 -4.81481E-6 L -0.36875 0.52523 " pathEditMode="relative" rAng="0" ptsTypes="AA">
                                      <p:cBhvr>
                                        <p:cTn id="34" dur="2000" fill="hold"/>
                                        <p:tgtEl>
                                          <p:spTgt spid="17"/>
                                        </p:tgtEl>
                                        <p:attrNameLst>
                                          <p:attrName>ppt_x</p:attrName>
                                          <p:attrName>ppt_y</p:attrName>
                                        </p:attrNameLst>
                                      </p:cBhvr>
                                      <p:rCtr x="-18385" y="26435"/>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5.55112E-17 7.40741E-7 L 0.57695 0.55718 " pathEditMode="relative" rAng="0" ptsTypes="AA">
                                      <p:cBhvr>
                                        <p:cTn id="38" dur="2000" fill="hold"/>
                                        <p:tgtEl>
                                          <p:spTgt spid="18"/>
                                        </p:tgtEl>
                                        <p:attrNameLst>
                                          <p:attrName>ppt_x</p:attrName>
                                          <p:attrName>ppt_y</p:attrName>
                                        </p:attrNameLst>
                                      </p:cBhvr>
                                      <p:rCtr x="28750" y="27870"/>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2.59124E-17 2.22222E-6 L 0.1625 0.70463 " pathEditMode="relative" rAng="0" ptsTypes="AA">
                                      <p:cBhvr>
                                        <p:cTn id="42" dur="2000" fill="hold"/>
                                        <p:tgtEl>
                                          <p:spTgt spid="19"/>
                                        </p:tgtEl>
                                        <p:attrNameLst>
                                          <p:attrName>ppt_x</p:attrName>
                                          <p:attrName>ppt_y</p:attrName>
                                        </p:attrNameLst>
                                      </p:cBhvr>
                                      <p:rCtr x="8099" y="354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4" grpId="0"/>
      <p:bldP spid="15" grpId="0"/>
      <p:bldP spid="16" grpId="0"/>
      <p:bldP spid="17" grpId="0"/>
      <p:bldP spid="18"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4837331"/>
            <a:ext cx="8153400" cy="707886"/>
          </a:xfrm>
          <a:prstGeom prst="rect">
            <a:avLst/>
          </a:prstGeom>
          <a:solidFill>
            <a:schemeClr val="accent5">
              <a:lumMod val="60000"/>
              <a:lumOff val="40000"/>
            </a:schemeClr>
          </a:solidFill>
          <a:ln>
            <a:solidFill>
              <a:srgbClr val="FF0000"/>
            </a:solidFill>
          </a:ln>
        </p:spPr>
        <p:txBody>
          <a:bodyPr wrap="square">
            <a:spAutoFit/>
          </a:bodyPr>
          <a:lstStyle/>
          <a:p>
            <a:pPr lvl="0" algn="ctr"/>
            <a:r>
              <a:rPr lang="en-US" sz="4000" dirty="0">
                <a:solidFill>
                  <a:prstClr val="black"/>
                </a:solidFill>
                <a:latin typeface="Times New Roman" panose="02020603050405020304" pitchFamily="18" charset="0"/>
                <a:cs typeface="Times New Roman" panose="02020603050405020304" pitchFamily="18" charset="0"/>
              </a:rPr>
              <a:t>Write a paragraph on </a:t>
            </a:r>
            <a:r>
              <a:rPr lang="en-US" sz="4000" b="1" dirty="0">
                <a:solidFill>
                  <a:srgbClr val="FF0000"/>
                </a:solidFill>
                <a:latin typeface="Times New Roman" panose="02020603050405020304" pitchFamily="18" charset="0"/>
                <a:cs typeface="Times New Roman" panose="02020603050405020304" pitchFamily="18" charset="0"/>
              </a:rPr>
              <a:t>‘River Erosion’.</a:t>
            </a:r>
            <a:r>
              <a:rPr lang="en-US" sz="4000" b="1" dirty="0">
                <a:solidFill>
                  <a:srgbClr val="0070C0"/>
                </a:solidFill>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800" y="2339041"/>
            <a:ext cx="3733800" cy="2247900"/>
          </a:xfrm>
          <a:prstGeom prst="rect">
            <a:avLst/>
          </a:prstGeom>
          <a:ln>
            <a:solidFill>
              <a:srgbClr val="FF0000"/>
            </a:solidFill>
          </a:ln>
        </p:spPr>
      </p:pic>
      <p:sp>
        <p:nvSpPr>
          <p:cNvPr id="5" name="Rectangle 4"/>
          <p:cNvSpPr/>
          <p:nvPr/>
        </p:nvSpPr>
        <p:spPr>
          <a:xfrm>
            <a:off x="3733800" y="469046"/>
            <a:ext cx="4495800" cy="923330"/>
          </a:xfrm>
          <a:prstGeom prst="rect">
            <a:avLst/>
          </a:prstGeom>
          <a:solidFill>
            <a:schemeClr val="bg1"/>
          </a:solidFill>
          <a:ln w="38100">
            <a:solidFill>
              <a:srgbClr val="EC34AF"/>
            </a:solidFill>
          </a:ln>
        </p:spPr>
        <p:txBody>
          <a:bodyPr wrap="square" lIns="91440" tIns="45720" rIns="91440" bIns="45720">
            <a:spAutoFit/>
          </a:bodyPr>
          <a:lstStyle/>
          <a:p>
            <a:pPr algn="ctr"/>
            <a:r>
              <a:rPr lang="en-US" sz="5400"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Home work</a:t>
            </a:r>
          </a:p>
        </p:txBody>
      </p:sp>
    </p:spTree>
    <p:extLst>
      <p:ext uri="{BB962C8B-B14F-4D97-AF65-F5344CB8AC3E}">
        <p14:creationId xmlns:p14="http://schemas.microsoft.com/office/powerpoint/2010/main" val="190822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5410200"/>
            <a:ext cx="10515600" cy="152007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04800"/>
            <a:ext cx="10058400" cy="4990147"/>
          </a:xfrm>
          <a:prstGeom prst="rect">
            <a:avLst/>
          </a:prstGeom>
        </p:spPr>
      </p:pic>
    </p:spTree>
    <p:extLst>
      <p:ext uri="{BB962C8B-B14F-4D97-AF65-F5344CB8AC3E}">
        <p14:creationId xmlns:p14="http://schemas.microsoft.com/office/powerpoint/2010/main" val="30805063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extLst>
              <p:ext uri="{D42A27DB-BD31-4B8C-83A1-F6EECF244321}">
                <p14:modId xmlns:p14="http://schemas.microsoft.com/office/powerpoint/2010/main" val="1145414415"/>
              </p:ext>
            </p:extLst>
          </p:nvPr>
        </p:nvGraphicFramePr>
        <p:xfrm>
          <a:off x="3276600" y="1736933"/>
          <a:ext cx="4948238" cy="1406525"/>
        </p:xfrm>
        <a:graphic>
          <a:graphicData uri="http://schemas.openxmlformats.org/presentationml/2006/ole">
            <mc:AlternateContent xmlns:mc="http://schemas.openxmlformats.org/markup-compatibility/2006">
              <mc:Choice xmlns:v="urn:schemas-microsoft-com:vml" Requires="v">
                <p:oleObj spid="_x0000_s1403" name="Packager Shell Object" showAsIcon="1" r:id="rId3" imgW="1523160" imgH="491040" progId="Package">
                  <p:embed/>
                </p:oleObj>
              </mc:Choice>
              <mc:Fallback>
                <p:oleObj name="Packager Shell Object" showAsIcon="1" r:id="rId3" imgW="1523160" imgH="491040" progId="Package">
                  <p:embed/>
                  <p:pic>
                    <p:nvPicPr>
                      <p:cNvPr id="0" name=""/>
                      <p:cNvPicPr/>
                      <p:nvPr/>
                    </p:nvPicPr>
                    <p:blipFill>
                      <a:blip r:embed="rId4"/>
                      <a:stretch>
                        <a:fillRect/>
                      </a:stretch>
                    </p:blipFill>
                    <p:spPr>
                      <a:xfrm>
                        <a:off x="3276600" y="1736933"/>
                        <a:ext cx="4948238" cy="1406525"/>
                      </a:xfrm>
                      <a:prstGeom prst="rect">
                        <a:avLst/>
                      </a:prstGeom>
                      <a:pattFill prst="pct60">
                        <a:fgClr>
                          <a:schemeClr val="accent6">
                            <a:lumMod val="40000"/>
                            <a:lumOff val="60000"/>
                          </a:schemeClr>
                        </a:fgClr>
                        <a:bgClr>
                          <a:schemeClr val="bg1"/>
                        </a:bgClr>
                      </a:pattFill>
                      <a:ln w="57150">
                        <a:solidFill>
                          <a:srgbClr val="002060"/>
                        </a:solidFill>
                      </a:ln>
                    </p:spPr>
                  </p:pic>
                </p:oleObj>
              </mc:Fallback>
            </mc:AlternateContent>
          </a:graphicData>
        </a:graphic>
      </p:graphicFrame>
      <p:sp>
        <p:nvSpPr>
          <p:cNvPr id="3" name="Oval 2"/>
          <p:cNvSpPr/>
          <p:nvPr/>
        </p:nvSpPr>
        <p:spPr>
          <a:xfrm>
            <a:off x="3124200" y="258867"/>
            <a:ext cx="5562600" cy="1219200"/>
          </a:xfrm>
          <a:prstGeom prst="ellipse">
            <a:avLst/>
          </a:prstGeom>
          <a:solidFill>
            <a:schemeClr val="accent4">
              <a:lumMod val="60000"/>
              <a:lumOff val="40000"/>
            </a:schemeClr>
          </a:soli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Let’s watch a</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a:solidFill>
                  <a:schemeClr val="tx1"/>
                </a:solidFill>
                <a:latin typeface="Times New Roman" panose="02020603050405020304" pitchFamily="18" charset="0"/>
                <a:cs typeface="Times New Roman" panose="02020603050405020304" pitchFamily="18" charset="0"/>
              </a:rPr>
              <a:t>video</a:t>
            </a:r>
          </a:p>
        </p:txBody>
      </p:sp>
      <p:sp>
        <p:nvSpPr>
          <p:cNvPr id="6" name="TextBox 5"/>
          <p:cNvSpPr txBox="1"/>
          <p:nvPr/>
        </p:nvSpPr>
        <p:spPr>
          <a:xfrm>
            <a:off x="1714500" y="3429000"/>
            <a:ext cx="8382000" cy="1754326"/>
          </a:xfrm>
          <a:prstGeom prst="rect">
            <a:avLst/>
          </a:prstGeom>
          <a:solidFill>
            <a:schemeClr val="accent4">
              <a:lumMod val="40000"/>
              <a:lumOff val="60000"/>
            </a:schemeClr>
          </a:solidFill>
          <a:ln>
            <a:solidFill>
              <a:srgbClr val="002060"/>
            </a:solidFill>
          </a:ln>
        </p:spPr>
        <p:txBody>
          <a:bodyPr wrap="square" rtlCol="0">
            <a:spAutoFit/>
          </a:bodyPr>
          <a:lstStyle/>
          <a:p>
            <a:pPr marL="571500" indent="-571500">
              <a:buFont typeface="Wingdings" panose="05000000000000000000" pitchFamily="2" charset="2"/>
              <a:buChar char="ü"/>
            </a:pPr>
            <a:r>
              <a:rPr lang="en-US" sz="3600" dirty="0" smtClean="0">
                <a:latin typeface="Times New Roman" panose="02020603050405020304" pitchFamily="18" charset="0"/>
                <a:cs typeface="Times New Roman" panose="02020603050405020304" pitchFamily="18" charset="0"/>
              </a:rPr>
              <a:t>What have you watched in the video?</a:t>
            </a:r>
          </a:p>
          <a:p>
            <a:pPr marL="571500" indent="-571500">
              <a:buFont typeface="Wingdings" panose="05000000000000000000" pitchFamily="2" charset="2"/>
              <a:buChar char="ü"/>
            </a:pPr>
            <a:r>
              <a:rPr lang="en-US" sz="3600" dirty="0" smtClean="0">
                <a:latin typeface="Times New Roman" panose="02020603050405020304" pitchFamily="18" charset="0"/>
                <a:cs typeface="Times New Roman" panose="02020603050405020304" pitchFamily="18" charset="0"/>
              </a:rPr>
              <a:t>Have you heard anything in the video?</a:t>
            </a:r>
          </a:p>
          <a:p>
            <a:pPr marL="571500" indent="-571500">
              <a:buFont typeface="Wingdings" panose="05000000000000000000" pitchFamily="2" charset="2"/>
              <a:buChar char="ü"/>
            </a:pPr>
            <a:r>
              <a:rPr lang="en-US" sz="3600" dirty="0" smtClean="0">
                <a:latin typeface="Times New Roman" panose="02020603050405020304" pitchFamily="18" charset="0"/>
                <a:cs typeface="Times New Roman" panose="02020603050405020304" pitchFamily="18" charset="0"/>
              </a:rPr>
              <a:t>How was the river?</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84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out)">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 calcmode="lin" valueType="num">
                                      <p:cBhvr additive="base">
                                        <p:cTn id="30"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 calcmode="lin" valueType="num">
                                      <p:cBhvr additive="base">
                                        <p:cTn id="36"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104900" y="436283"/>
            <a:ext cx="9982200" cy="707886"/>
          </a:xfrm>
          <a:prstGeom prst="rect">
            <a:avLst/>
          </a:prstGeom>
          <a:solidFill>
            <a:schemeClr val="accent6">
              <a:lumMod val="20000"/>
              <a:lumOff val="80000"/>
            </a:schemeClr>
          </a:solidFill>
          <a:ln>
            <a:solidFill>
              <a:srgbClr val="FF0000"/>
            </a:solidFill>
          </a:ln>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Can you guess about our today’s lesson ?</a:t>
            </a:r>
          </a:p>
        </p:txBody>
      </p:sp>
      <p:sp>
        <p:nvSpPr>
          <p:cNvPr id="5" name="Cloud 4"/>
          <p:cNvSpPr/>
          <p:nvPr/>
        </p:nvSpPr>
        <p:spPr>
          <a:xfrm>
            <a:off x="3328219" y="2112707"/>
            <a:ext cx="5715000" cy="1575619"/>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002060"/>
                </a:solidFill>
                <a:latin typeface="Times New Roman" panose="02020603050405020304" pitchFamily="18" charset="0"/>
                <a:cs typeface="Times New Roman" panose="02020603050405020304" pitchFamily="18" charset="0"/>
              </a:rPr>
              <a:t>But, ….What ?</a:t>
            </a:r>
          </a:p>
        </p:txBody>
      </p:sp>
      <p:sp>
        <p:nvSpPr>
          <p:cNvPr id="6" name="TextBox 5"/>
          <p:cNvSpPr txBox="1"/>
          <p:nvPr/>
        </p:nvSpPr>
        <p:spPr>
          <a:xfrm>
            <a:off x="3048000" y="4249814"/>
            <a:ext cx="4609640" cy="646331"/>
          </a:xfrm>
          <a:prstGeom prst="rect">
            <a:avLst/>
          </a:prstGeom>
          <a:solidFill>
            <a:schemeClr val="bg1"/>
          </a:solidFill>
          <a:ln>
            <a:solidFill>
              <a:srgbClr val="FF0000"/>
            </a:solidFill>
          </a:ln>
        </p:spPr>
        <p:txBody>
          <a:bodyPr wrap="square" rtlCol="0">
            <a:spAutoFit/>
          </a:bodyPr>
          <a:lstStyle/>
          <a:p>
            <a:r>
              <a:rPr lang="en-US" sz="3600" dirty="0">
                <a:latin typeface="Times New Roman" panose="02020603050405020304" pitchFamily="18" charset="0"/>
                <a:cs typeface="Times New Roman" panose="02020603050405020304" pitchFamily="18" charset="0"/>
              </a:rPr>
              <a:t>About river erosion.</a:t>
            </a:r>
          </a:p>
        </p:txBody>
      </p:sp>
    </p:spTree>
    <p:extLst>
      <p:ext uri="{BB962C8B-B14F-4D97-AF65-F5344CB8AC3E}">
        <p14:creationId xmlns:p14="http://schemas.microsoft.com/office/powerpoint/2010/main" val="36888445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5627739" y="1391258"/>
            <a:ext cx="6172199" cy="5121582"/>
          </a:xfrm>
          <a:prstGeom prst="rect">
            <a:avLst/>
          </a:prstGeom>
          <a:noFill/>
          <a:ln w="9525">
            <a:solidFill>
              <a:srgbClr val="FF0000"/>
            </a:solidFill>
            <a:miter lim="800000"/>
            <a:headEnd/>
            <a:tailEnd/>
          </a:ln>
          <a:effectLst/>
        </p:spPr>
      </p:pic>
      <p:sp>
        <p:nvSpPr>
          <p:cNvPr id="2" name="TextBox 1"/>
          <p:cNvSpPr txBox="1"/>
          <p:nvPr/>
        </p:nvSpPr>
        <p:spPr>
          <a:xfrm>
            <a:off x="533400" y="276658"/>
            <a:ext cx="8534401" cy="769441"/>
          </a:xfrm>
          <a:prstGeom prst="rect">
            <a:avLst/>
          </a:prstGeom>
          <a:solidFill>
            <a:schemeClr val="accent4">
              <a:lumMod val="20000"/>
              <a:lumOff val="80000"/>
            </a:schemeClr>
          </a:solidFill>
          <a:ln>
            <a:solidFill>
              <a:srgbClr val="C00000"/>
            </a:solidFill>
          </a:ln>
        </p:spPr>
        <p:txBody>
          <a:bodyPr wrap="square" rtlCol="0">
            <a:spAutoFit/>
          </a:bodyPr>
          <a:lstStyle/>
          <a:p>
            <a:r>
              <a:rPr lang="en-US" sz="3600" b="1" dirty="0">
                <a:latin typeface="Book Antiqua" panose="02040602050305030304" pitchFamily="18" charset="0"/>
              </a:rPr>
              <a:t>  </a:t>
            </a:r>
            <a:r>
              <a:rPr lang="en-US" sz="4400" b="1" dirty="0">
                <a:latin typeface="Times New Roman" panose="02020603050405020304" pitchFamily="18" charset="0"/>
                <a:cs typeface="Times New Roman" panose="02020603050405020304" pitchFamily="18" charset="0"/>
              </a:rPr>
              <a:t>So, dear our today’s topic is….</a:t>
            </a:r>
          </a:p>
        </p:txBody>
      </p:sp>
      <p:sp>
        <p:nvSpPr>
          <p:cNvPr id="5" name="TextBox 4"/>
          <p:cNvSpPr txBox="1"/>
          <p:nvPr/>
        </p:nvSpPr>
        <p:spPr>
          <a:xfrm>
            <a:off x="444229" y="4337285"/>
            <a:ext cx="4191000" cy="1815882"/>
          </a:xfrm>
          <a:prstGeom prst="rect">
            <a:avLst/>
          </a:prstGeom>
          <a:solidFill>
            <a:schemeClr val="bg1"/>
          </a:solidFill>
          <a:ln>
            <a:solidFill>
              <a:srgbClr val="FF0000"/>
            </a:solidFill>
          </a:ln>
        </p:spPr>
        <p:txBody>
          <a:bodyPr wrap="square" rtlCol="0">
            <a:spAutoFit/>
          </a:bodyPr>
          <a:lstStyle/>
          <a:p>
            <a:r>
              <a:rPr lang="en-US" sz="3200" b="1" dirty="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Unit : Five</a:t>
            </a:r>
          </a:p>
          <a:p>
            <a:r>
              <a:rPr lang="en-US" sz="32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Lesson : One</a:t>
            </a:r>
          </a:p>
          <a:p>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Page : 66</a:t>
            </a:r>
          </a:p>
        </p:txBody>
      </p:sp>
      <p:sp>
        <p:nvSpPr>
          <p:cNvPr id="8" name="Right Arrow 7"/>
          <p:cNvSpPr/>
          <p:nvPr/>
        </p:nvSpPr>
        <p:spPr>
          <a:xfrm>
            <a:off x="293740" y="1836769"/>
            <a:ext cx="5333999" cy="1805515"/>
          </a:xfrm>
          <a:prstGeom prst="rightArrow">
            <a:avLst>
              <a:gd name="adj1" fmla="val 100000"/>
              <a:gd name="adj2" fmla="val 2217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4400" b="1" dirty="0" smtClean="0">
                <a:solidFill>
                  <a:prstClr val="black"/>
                </a:solidFill>
                <a:latin typeface="Times New Roman" panose="02020603050405020304" pitchFamily="18" charset="0"/>
                <a:cs typeface="Times New Roman" panose="02020603050405020304" pitchFamily="18" charset="0"/>
              </a:rPr>
              <a:t>  The </a:t>
            </a:r>
            <a:r>
              <a:rPr lang="en-US" sz="4400" b="1" dirty="0">
                <a:solidFill>
                  <a:prstClr val="black"/>
                </a:solidFill>
                <a:latin typeface="Times New Roman" panose="02020603050405020304" pitchFamily="18" charset="0"/>
                <a:cs typeface="Times New Roman" panose="02020603050405020304" pitchFamily="18" charset="0"/>
              </a:rPr>
              <a:t>greed </a:t>
            </a:r>
            <a:r>
              <a:rPr lang="en-US" sz="4400" b="1" dirty="0" smtClean="0">
                <a:solidFill>
                  <a:prstClr val="black"/>
                </a:solidFill>
                <a:latin typeface="Times New Roman" panose="02020603050405020304" pitchFamily="18" charset="0"/>
                <a:cs typeface="Times New Roman" panose="02020603050405020304" pitchFamily="18" charset="0"/>
              </a:rPr>
              <a:t>of the   </a:t>
            </a:r>
          </a:p>
          <a:p>
            <a:pPr lvl="0"/>
            <a:r>
              <a:rPr lang="en-US" sz="4400" b="1" dirty="0">
                <a:solidFill>
                  <a:prstClr val="black"/>
                </a:solidFill>
                <a:latin typeface="Times New Roman" panose="02020603050405020304" pitchFamily="18" charset="0"/>
                <a:cs typeface="Times New Roman" panose="02020603050405020304" pitchFamily="18" charset="0"/>
              </a:rPr>
              <a:t> </a:t>
            </a:r>
            <a:r>
              <a:rPr lang="en-US" sz="4400" b="1" dirty="0" smtClean="0">
                <a:solidFill>
                  <a:prstClr val="black"/>
                </a:solidFill>
                <a:latin typeface="Times New Roman" panose="02020603050405020304" pitchFamily="18" charset="0"/>
                <a:cs typeface="Times New Roman" panose="02020603050405020304" pitchFamily="18" charset="0"/>
              </a:rPr>
              <a:t>   roaring rivers</a:t>
            </a:r>
            <a:endParaRPr lang="en-US" sz="40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3184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repeatCount="3000" fill="hold" nodeType="clickEffect">
                                  <p:stCondLst>
                                    <p:cond delay="0"/>
                                  </p:stCondLst>
                                  <p:childTnLst>
                                    <p:set>
                                      <p:cBhvr>
                                        <p:cTn id="15" dur="1" fill="hold">
                                          <p:stCondLst>
                                            <p:cond delay="0"/>
                                          </p:stCondLst>
                                        </p:cTn>
                                        <p:tgtEl>
                                          <p:spTgt spid="30722"/>
                                        </p:tgtEl>
                                        <p:attrNameLst>
                                          <p:attrName>style.visibility</p:attrName>
                                        </p:attrNameLst>
                                      </p:cBhvr>
                                      <p:to>
                                        <p:strVal val="visible"/>
                                      </p:to>
                                    </p:set>
                                    <p:animEffect transition="in" filter="circle(out)">
                                      <p:cBhvr>
                                        <p:cTn id="16" dur="2000"/>
                                        <p:tgtEl>
                                          <p:spTgt spid="307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repeatCount="200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2000" fill="hold"/>
                                        <p:tgtEl>
                                          <p:spTgt spid="8"/>
                                        </p:tgtEl>
                                        <p:attrNameLst>
                                          <p:attrName>ppt_x</p:attrName>
                                        </p:attrNameLst>
                                      </p:cBhvr>
                                      <p:tavLst>
                                        <p:tav tm="0">
                                          <p:val>
                                            <p:strVal val="0-#ppt_w/2"/>
                                          </p:val>
                                        </p:tav>
                                        <p:tav tm="100000">
                                          <p:val>
                                            <p:strVal val="#ppt_x"/>
                                          </p:val>
                                        </p:tav>
                                      </p:tavLst>
                                    </p:anim>
                                    <p:anim calcmode="lin" valueType="num">
                                      <p:cBhvr additive="base">
                                        <p:cTn id="22" dur="2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unched Tape 2"/>
          <p:cNvSpPr/>
          <p:nvPr/>
        </p:nvSpPr>
        <p:spPr>
          <a:xfrm>
            <a:off x="2514600" y="381000"/>
            <a:ext cx="7848600" cy="1066800"/>
          </a:xfrm>
          <a:prstGeom prst="flowChartPunchedTape">
            <a:avLst/>
          </a:prstGeom>
          <a:solidFill>
            <a:schemeClr val="accent4">
              <a:lumMod val="20000"/>
              <a:lumOff val="80000"/>
            </a:schemeClr>
          </a:solidFill>
          <a:ln w="38100">
            <a:solidFill>
              <a:srgbClr val="EC3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FF0000"/>
                </a:solidFill>
                <a:latin typeface="Times New Roman" pitchFamily="18" charset="0"/>
                <a:cs typeface="Times New Roman" pitchFamily="18" charset="0"/>
              </a:rPr>
              <a:t>L</a:t>
            </a:r>
            <a:r>
              <a:rPr lang="en-US" sz="4400" b="1" dirty="0">
                <a:solidFill>
                  <a:srgbClr val="B81846"/>
                </a:solidFill>
                <a:latin typeface="Times New Roman" pitchFamily="18" charset="0"/>
                <a:cs typeface="Times New Roman" pitchFamily="18" charset="0"/>
              </a:rPr>
              <a:t>e</a:t>
            </a:r>
            <a:r>
              <a:rPr lang="en-US" sz="4400" b="1" dirty="0">
                <a:solidFill>
                  <a:srgbClr val="002060"/>
                </a:solidFill>
                <a:latin typeface="Times New Roman" pitchFamily="18" charset="0"/>
                <a:cs typeface="Times New Roman" pitchFamily="18" charset="0"/>
              </a:rPr>
              <a:t>a</a:t>
            </a:r>
            <a:r>
              <a:rPr lang="en-US" sz="4400" b="1" dirty="0">
                <a:solidFill>
                  <a:srgbClr val="7030A0"/>
                </a:solidFill>
                <a:latin typeface="Times New Roman" pitchFamily="18" charset="0"/>
                <a:cs typeface="Times New Roman" pitchFamily="18" charset="0"/>
              </a:rPr>
              <a:t>r</a:t>
            </a:r>
            <a:r>
              <a:rPr lang="en-US" sz="4400" b="1" dirty="0">
                <a:solidFill>
                  <a:srgbClr val="FF0000"/>
                </a:solidFill>
                <a:latin typeface="Times New Roman" pitchFamily="18" charset="0"/>
                <a:cs typeface="Times New Roman" pitchFamily="18" charset="0"/>
              </a:rPr>
              <a:t>n</a:t>
            </a:r>
            <a:r>
              <a:rPr lang="en-US" sz="4400" b="1" dirty="0">
                <a:solidFill>
                  <a:srgbClr val="002060"/>
                </a:solidFill>
                <a:latin typeface="Times New Roman" pitchFamily="18" charset="0"/>
                <a:cs typeface="Times New Roman" pitchFamily="18" charset="0"/>
              </a:rPr>
              <a:t>i</a:t>
            </a:r>
            <a:r>
              <a:rPr lang="en-US" sz="4400" b="1" dirty="0">
                <a:solidFill>
                  <a:srgbClr val="EC34AF"/>
                </a:solidFill>
                <a:latin typeface="Times New Roman" pitchFamily="18" charset="0"/>
                <a:cs typeface="Times New Roman" pitchFamily="18" charset="0"/>
              </a:rPr>
              <a:t>n</a:t>
            </a:r>
            <a:r>
              <a:rPr lang="en-US" sz="4400" b="1" dirty="0">
                <a:solidFill>
                  <a:srgbClr val="B81846"/>
                </a:solidFill>
                <a:latin typeface="Times New Roman" pitchFamily="18" charset="0"/>
                <a:cs typeface="Times New Roman" pitchFamily="18" charset="0"/>
              </a:rPr>
              <a:t>g</a:t>
            </a:r>
            <a:r>
              <a:rPr lang="en-US" sz="4400" b="1" dirty="0">
                <a:solidFill>
                  <a:srgbClr val="002060"/>
                </a:solidFill>
                <a:latin typeface="Times New Roman" pitchFamily="18" charset="0"/>
                <a:cs typeface="Times New Roman" pitchFamily="18" charset="0"/>
              </a:rPr>
              <a:t> </a:t>
            </a:r>
            <a:r>
              <a:rPr lang="en-US" sz="4400" b="1" dirty="0">
                <a:solidFill>
                  <a:srgbClr val="FF0000"/>
                </a:solidFill>
                <a:latin typeface="Times New Roman" pitchFamily="18" charset="0"/>
                <a:cs typeface="Times New Roman" pitchFamily="18" charset="0"/>
              </a:rPr>
              <a:t>o</a:t>
            </a:r>
            <a:r>
              <a:rPr lang="en-US" sz="4400" b="1" dirty="0">
                <a:solidFill>
                  <a:srgbClr val="002060"/>
                </a:solidFill>
                <a:latin typeface="Times New Roman" pitchFamily="18" charset="0"/>
                <a:cs typeface="Times New Roman" pitchFamily="18" charset="0"/>
              </a:rPr>
              <a:t>u</a:t>
            </a:r>
            <a:r>
              <a:rPr lang="en-US" sz="4400" b="1" dirty="0">
                <a:solidFill>
                  <a:srgbClr val="C00000"/>
                </a:solidFill>
                <a:latin typeface="Times New Roman" pitchFamily="18" charset="0"/>
                <a:cs typeface="Times New Roman" pitchFamily="18" charset="0"/>
              </a:rPr>
              <a:t>t</a:t>
            </a:r>
            <a:r>
              <a:rPr lang="en-US" sz="4400" b="1" dirty="0">
                <a:solidFill>
                  <a:srgbClr val="002060"/>
                </a:solidFill>
                <a:latin typeface="Times New Roman" pitchFamily="18" charset="0"/>
                <a:cs typeface="Times New Roman" pitchFamily="18" charset="0"/>
              </a:rPr>
              <a:t>c</a:t>
            </a:r>
            <a:r>
              <a:rPr lang="en-US" sz="4400" b="1" dirty="0">
                <a:solidFill>
                  <a:srgbClr val="C00000"/>
                </a:solidFill>
                <a:latin typeface="Times New Roman" pitchFamily="18" charset="0"/>
                <a:cs typeface="Times New Roman" pitchFamily="18" charset="0"/>
              </a:rPr>
              <a:t>o</a:t>
            </a:r>
            <a:r>
              <a:rPr lang="en-US" sz="4400" b="1" dirty="0">
                <a:solidFill>
                  <a:srgbClr val="FF0000"/>
                </a:solidFill>
                <a:latin typeface="Times New Roman" pitchFamily="18" charset="0"/>
                <a:cs typeface="Times New Roman" pitchFamily="18" charset="0"/>
              </a:rPr>
              <a:t>m</a:t>
            </a:r>
            <a:r>
              <a:rPr lang="en-US" sz="4400" b="1" dirty="0">
                <a:solidFill>
                  <a:srgbClr val="002060"/>
                </a:solidFill>
                <a:latin typeface="Times New Roman" pitchFamily="18" charset="0"/>
                <a:cs typeface="Times New Roman" pitchFamily="18" charset="0"/>
              </a:rPr>
              <a:t>e</a:t>
            </a:r>
            <a:r>
              <a:rPr lang="en-US" sz="4400" b="1" dirty="0">
                <a:solidFill>
                  <a:srgbClr val="C00000"/>
                </a:solidFill>
                <a:latin typeface="Times New Roman" pitchFamily="18" charset="0"/>
                <a:cs typeface="Times New Roman" pitchFamily="18" charset="0"/>
              </a:rPr>
              <a:t>s</a:t>
            </a:r>
          </a:p>
        </p:txBody>
      </p:sp>
      <p:sp>
        <p:nvSpPr>
          <p:cNvPr id="2" name="Rectangle 1"/>
          <p:cNvSpPr/>
          <p:nvPr/>
        </p:nvSpPr>
        <p:spPr>
          <a:xfrm>
            <a:off x="1295400" y="1828800"/>
            <a:ext cx="10134600" cy="4401205"/>
          </a:xfrm>
          <a:prstGeom prst="rect">
            <a:avLst/>
          </a:prstGeom>
          <a:solidFill>
            <a:schemeClr val="accent5">
              <a:lumMod val="20000"/>
              <a:lumOff val="80000"/>
            </a:schemeClr>
          </a:solidFill>
          <a:ln w="28575">
            <a:solidFill>
              <a:srgbClr val="7030A0"/>
            </a:solidFill>
          </a:ln>
        </p:spPr>
        <p:txBody>
          <a:bodyPr wrap="square">
            <a:spAutoFit/>
          </a:bodyPr>
          <a:lstStyle/>
          <a:p>
            <a:r>
              <a:rPr lang="en-US" sz="3600" dirty="0">
                <a:solidFill>
                  <a:prstClr val="black"/>
                </a:solidFill>
                <a:latin typeface="Book Antiqua" pitchFamily="18" charset="0"/>
              </a:rPr>
              <a:t> </a:t>
            </a:r>
            <a:r>
              <a:rPr lang="en-US" sz="4000" dirty="0">
                <a:solidFill>
                  <a:prstClr val="black"/>
                </a:solidFill>
                <a:latin typeface="Times New Roman" pitchFamily="18" charset="0"/>
                <a:cs typeface="Times New Roman" pitchFamily="18" charset="0"/>
              </a:rPr>
              <a:t>After we have studied this unit, we will be</a:t>
            </a:r>
          </a:p>
          <a:p>
            <a:pPr lvl="0"/>
            <a:r>
              <a:rPr lang="en-US" sz="4000" dirty="0">
                <a:solidFill>
                  <a:prstClr val="black"/>
                </a:solidFill>
                <a:latin typeface="Times New Roman" pitchFamily="18" charset="0"/>
                <a:cs typeface="Times New Roman" pitchFamily="18" charset="0"/>
              </a:rPr>
              <a:t>  able to -----</a:t>
            </a:r>
          </a:p>
          <a:p>
            <a:pPr lvl="0"/>
            <a:r>
              <a:rPr lang="en-US" sz="4000" dirty="0">
                <a:solidFill>
                  <a:prstClr val="black"/>
                </a:solidFill>
                <a:latin typeface="Times New Roman" pitchFamily="18" charset="0"/>
                <a:cs typeface="Times New Roman" pitchFamily="18" charset="0"/>
              </a:rPr>
              <a:t>      a) ask and answer questions,</a:t>
            </a:r>
          </a:p>
          <a:p>
            <a:pPr lvl="0"/>
            <a:r>
              <a:rPr lang="en-US" sz="4000" dirty="0">
                <a:solidFill>
                  <a:prstClr val="black"/>
                </a:solidFill>
                <a:latin typeface="Times New Roman" pitchFamily="18" charset="0"/>
                <a:cs typeface="Times New Roman" pitchFamily="18" charset="0"/>
              </a:rPr>
              <a:t>      b) </a:t>
            </a:r>
            <a:r>
              <a:rPr lang="en-US" sz="4000" dirty="0" smtClean="0">
                <a:solidFill>
                  <a:prstClr val="black"/>
                </a:solidFill>
                <a:latin typeface="Times New Roman" pitchFamily="18" charset="0"/>
                <a:cs typeface="Times New Roman" pitchFamily="18" charset="0"/>
              </a:rPr>
              <a:t> read, comprehend </a:t>
            </a:r>
            <a:r>
              <a:rPr lang="en-US" sz="4000" dirty="0">
                <a:solidFill>
                  <a:prstClr val="black"/>
                </a:solidFill>
                <a:latin typeface="Times New Roman" pitchFamily="18" charset="0"/>
                <a:cs typeface="Times New Roman" pitchFamily="18" charset="0"/>
              </a:rPr>
              <a:t>and </a:t>
            </a:r>
            <a:r>
              <a:rPr lang="en-US" sz="4000" dirty="0" smtClean="0">
                <a:solidFill>
                  <a:prstClr val="black"/>
                </a:solidFill>
                <a:latin typeface="Times New Roman" pitchFamily="18" charset="0"/>
                <a:cs typeface="Times New Roman" pitchFamily="18" charset="0"/>
              </a:rPr>
              <a:t>summarize </a:t>
            </a:r>
            <a:r>
              <a:rPr lang="en-US" sz="4000" dirty="0">
                <a:solidFill>
                  <a:prstClr val="black"/>
                </a:solidFill>
                <a:latin typeface="Times New Roman" pitchFamily="18" charset="0"/>
                <a:cs typeface="Times New Roman" pitchFamily="18" charset="0"/>
              </a:rPr>
              <a:t>texts,</a:t>
            </a:r>
          </a:p>
          <a:p>
            <a:pPr lvl="0"/>
            <a:r>
              <a:rPr lang="en-US" sz="4000" dirty="0">
                <a:solidFill>
                  <a:prstClr val="black"/>
                </a:solidFill>
                <a:latin typeface="Times New Roman" pitchFamily="18" charset="0"/>
                <a:cs typeface="Times New Roman" pitchFamily="18" charset="0"/>
              </a:rPr>
              <a:t>      c) make dialogue,</a:t>
            </a:r>
          </a:p>
          <a:p>
            <a:r>
              <a:rPr lang="en-US" sz="4000" dirty="0">
                <a:solidFill>
                  <a:prstClr val="black"/>
                </a:solidFill>
                <a:latin typeface="Times New Roman" pitchFamily="18" charset="0"/>
                <a:cs typeface="Times New Roman" pitchFamily="18" charset="0"/>
              </a:rPr>
              <a:t>      d) take part in debates on given topics,</a:t>
            </a:r>
          </a:p>
          <a:p>
            <a:r>
              <a:rPr lang="en-US" sz="4000" dirty="0">
                <a:solidFill>
                  <a:prstClr val="black"/>
                </a:solidFill>
                <a:latin typeface="Times New Roman" pitchFamily="18" charset="0"/>
                <a:cs typeface="Times New Roman" pitchFamily="18" charset="0"/>
              </a:rPr>
              <a:t>      e) write paragraph.</a:t>
            </a:r>
            <a:endParaRPr lang="en-US"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286315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5135" y="173803"/>
            <a:ext cx="9980386" cy="830997"/>
          </a:xfrm>
          <a:prstGeom prst="rect">
            <a:avLst/>
          </a:prstGeom>
          <a:solidFill>
            <a:schemeClr val="accent4">
              <a:lumMod val="40000"/>
              <a:lumOff val="6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4800" dirty="0" smtClean="0">
                <a:solidFill>
                  <a:srgbClr val="002060"/>
                </a:solidFill>
                <a:latin typeface="Times New Roman" panose="02020603050405020304" pitchFamily="18" charset="0"/>
                <a:cs typeface="Times New Roman" panose="02020603050405020304" pitchFamily="18" charset="0"/>
              </a:rPr>
              <a:t>Look and talk about the pictures.</a:t>
            </a:r>
            <a:endParaRPr lang="en-US" sz="4800"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162216"/>
            <a:ext cx="8489865" cy="4439824"/>
          </a:xfrm>
          <a:prstGeom prst="rect">
            <a:avLst/>
          </a:prstGeom>
          <a:ln>
            <a:solidFill>
              <a:schemeClr val="accent5">
                <a:lumMod val="75000"/>
              </a:schemeClr>
            </a:solid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335" y="1162216"/>
            <a:ext cx="8312459" cy="4800153"/>
          </a:xfrm>
          <a:prstGeom prst="rect">
            <a:avLst/>
          </a:prstGeom>
          <a:ln>
            <a:solidFill>
              <a:srgbClr val="0070C0"/>
            </a:solidFill>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5313" t="5011" r="6913" b="14823"/>
          <a:stretch/>
        </p:blipFill>
        <p:spPr>
          <a:xfrm>
            <a:off x="1524000" y="1069301"/>
            <a:ext cx="8292794" cy="4823651"/>
          </a:xfrm>
          <a:prstGeom prst="rect">
            <a:avLst/>
          </a:prstGeom>
          <a:ln>
            <a:solidFill>
              <a:srgbClr val="0070C0"/>
            </a:solidFill>
          </a:ln>
        </p:spPr>
      </p:pic>
    </p:spTree>
    <p:extLst>
      <p:ext uri="{BB962C8B-B14F-4D97-AF65-F5344CB8AC3E}">
        <p14:creationId xmlns:p14="http://schemas.microsoft.com/office/powerpoint/2010/main" val="398711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out)">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out)">
                                      <p:cBhvr>
                                        <p:cTn id="2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75914" y="293084"/>
            <a:ext cx="8219975" cy="609600"/>
          </a:xfrm>
          <a:prstGeom prst="rect">
            <a:avLst/>
          </a:prstGeom>
          <a:solidFill>
            <a:schemeClr val="bg1"/>
          </a:solidFill>
          <a:ln w="38100">
            <a:solidFill>
              <a:srgbClr val="EC3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 </a:t>
            </a:r>
            <a:r>
              <a:rPr lang="en-US" sz="4000" dirty="0">
                <a:solidFill>
                  <a:schemeClr val="tx1"/>
                </a:solidFill>
                <a:latin typeface="Times New Roman" panose="02020603050405020304" pitchFamily="18" charset="0"/>
                <a:cs typeface="Times New Roman" panose="02020603050405020304" pitchFamily="18" charset="0"/>
              </a:rPr>
              <a:t>Word </a:t>
            </a:r>
            <a:r>
              <a:rPr lang="en-US" sz="4000" dirty="0" smtClean="0">
                <a:solidFill>
                  <a:schemeClr val="tx1"/>
                </a:solidFill>
                <a:latin typeface="Times New Roman" panose="02020603050405020304" pitchFamily="18" charset="0"/>
                <a:cs typeface="Times New Roman" panose="02020603050405020304" pitchFamily="18" charset="0"/>
              </a:rPr>
              <a:t>meaning and making sentence</a:t>
            </a:r>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9999" y="1690944"/>
            <a:ext cx="7622458" cy="4212664"/>
          </a:xfrm>
          <a:prstGeom prst="rect">
            <a:avLst/>
          </a:prstGeom>
          <a:ln>
            <a:solidFill>
              <a:srgbClr val="FF0000"/>
            </a:solidFill>
          </a:ln>
        </p:spPr>
      </p:pic>
      <p:sp>
        <p:nvSpPr>
          <p:cNvPr id="11" name="TextBox 10"/>
          <p:cNvSpPr txBox="1"/>
          <p:nvPr/>
        </p:nvSpPr>
        <p:spPr>
          <a:xfrm>
            <a:off x="445130" y="6060120"/>
            <a:ext cx="11544114" cy="523220"/>
          </a:xfrm>
          <a:prstGeom prst="rect">
            <a:avLst/>
          </a:prstGeom>
          <a:solidFill>
            <a:schemeClr val="bg2"/>
          </a:solidFill>
          <a:ln>
            <a:solidFill>
              <a:srgbClr val="002060"/>
            </a:solidFill>
          </a:ln>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Sentence</a:t>
            </a:r>
            <a:r>
              <a:rPr lang="en-US" sz="2800" b="1" i="1" dirty="0" smtClean="0">
                <a:latin typeface="Times New Roman" panose="02020603050405020304" pitchFamily="18" charset="0"/>
                <a:cs typeface="Times New Roman" panose="02020603050405020304" pitchFamily="18" charset="0"/>
              </a:rPr>
              <a:t> :Our government is making </a:t>
            </a:r>
            <a:r>
              <a:rPr lang="en-US" sz="2800" b="1" i="1" dirty="0" smtClean="0">
                <a:solidFill>
                  <a:srgbClr val="00B0F0"/>
                </a:solidFill>
                <a:latin typeface="Times New Roman" panose="02020603050405020304" pitchFamily="18" charset="0"/>
                <a:cs typeface="Times New Roman" panose="02020603050405020304" pitchFamily="18" charset="0"/>
              </a:rPr>
              <a:t>embankment</a:t>
            </a:r>
            <a:r>
              <a:rPr lang="en-US" sz="2800" b="1" i="1" dirty="0" smtClean="0">
                <a:latin typeface="Times New Roman" panose="02020603050405020304" pitchFamily="18" charset="0"/>
                <a:cs typeface="Times New Roman" panose="02020603050405020304" pitchFamily="18" charset="0"/>
              </a:rPr>
              <a:t> to protect river erosion.</a:t>
            </a:r>
            <a:endParaRPr lang="en-US" sz="2800" b="1" i="1" dirty="0">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472496" y="348150"/>
            <a:ext cx="2924428" cy="5384853"/>
            <a:chOff x="504572" y="243793"/>
            <a:chExt cx="2239297" cy="5384853"/>
          </a:xfrm>
        </p:grpSpPr>
        <p:sp>
          <p:nvSpPr>
            <p:cNvPr id="9" name="Rectangle 8"/>
            <p:cNvSpPr/>
            <p:nvPr/>
          </p:nvSpPr>
          <p:spPr>
            <a:xfrm>
              <a:off x="504572" y="243793"/>
              <a:ext cx="2239297" cy="538485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95406" y="245940"/>
              <a:ext cx="1857628" cy="471431"/>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Click box</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 name="Down Arrow 9"/>
            <p:cNvSpPr/>
            <p:nvPr/>
          </p:nvSpPr>
          <p:spPr>
            <a:xfrm>
              <a:off x="1167021" y="771893"/>
              <a:ext cx="914400" cy="268977"/>
            </a:xfrm>
            <a:prstGeom prst="downArrow">
              <a:avLst/>
            </a:prstGeom>
            <a:solidFill>
              <a:srgbClr val="FFFF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Right Arrow 15"/>
          <p:cNvSpPr/>
          <p:nvPr/>
        </p:nvSpPr>
        <p:spPr>
          <a:xfrm>
            <a:off x="559990" y="1148845"/>
            <a:ext cx="2716610" cy="434986"/>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anose="02020603050405020304" pitchFamily="18" charset="0"/>
                <a:cs typeface="Times New Roman" panose="02020603050405020304" pitchFamily="18" charset="0"/>
              </a:rPr>
              <a:t>Embankment (N)</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7" name="Left Arrow 16"/>
          <p:cNvSpPr/>
          <p:nvPr/>
        </p:nvSpPr>
        <p:spPr>
          <a:xfrm>
            <a:off x="3809999" y="988658"/>
            <a:ext cx="7772401" cy="435603"/>
          </a:xfrm>
          <a:prstGeom prst="leftArrow">
            <a:avLst>
              <a:gd name="adj1" fmla="val 100000"/>
              <a:gd name="adj2" fmla="val 0"/>
            </a:avLst>
          </a:prstGeom>
          <a:solidFill>
            <a:schemeClr val="accent6">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Meaning: Barrier, Dam</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9" name="Right Arrow 18"/>
          <p:cNvSpPr/>
          <p:nvPr/>
        </p:nvSpPr>
        <p:spPr>
          <a:xfrm>
            <a:off x="605310" y="1740343"/>
            <a:ext cx="2532559" cy="479573"/>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Erosion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580" y="1583831"/>
            <a:ext cx="7622458" cy="4314861"/>
          </a:xfrm>
          <a:prstGeom prst="rect">
            <a:avLst/>
          </a:prstGeom>
          <a:ln>
            <a:solidFill>
              <a:srgbClr val="FF0000"/>
            </a:solidFill>
          </a:ln>
        </p:spPr>
      </p:pic>
      <p:sp>
        <p:nvSpPr>
          <p:cNvPr id="21" name="TextBox 20"/>
          <p:cNvSpPr txBox="1"/>
          <p:nvPr/>
        </p:nvSpPr>
        <p:spPr>
          <a:xfrm>
            <a:off x="582113" y="6029342"/>
            <a:ext cx="11429254"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 </a:t>
            </a:r>
            <a:r>
              <a:rPr lang="en-US" sz="3200" b="1" i="1" dirty="0">
                <a:latin typeface="Times New Roman" panose="02020603050405020304" pitchFamily="18" charset="0"/>
                <a:cs typeface="Times New Roman" panose="02020603050405020304" pitchFamily="18" charset="0"/>
              </a:rPr>
              <a:t>R</a:t>
            </a:r>
            <a:r>
              <a:rPr lang="en-US" sz="3200" b="1" i="1" dirty="0" smtClean="0">
                <a:latin typeface="Times New Roman" panose="02020603050405020304" pitchFamily="18" charset="0"/>
                <a:cs typeface="Times New Roman" panose="02020603050405020304" pitchFamily="18" charset="0"/>
              </a:rPr>
              <a:t>iver </a:t>
            </a:r>
            <a:r>
              <a:rPr lang="en-US" sz="3200" b="1" i="1" dirty="0" smtClean="0">
                <a:solidFill>
                  <a:srgbClr val="0070C0"/>
                </a:solidFill>
                <a:latin typeface="Times New Roman" panose="02020603050405020304" pitchFamily="18" charset="0"/>
                <a:cs typeface="Times New Roman" panose="02020603050405020304" pitchFamily="18" charset="0"/>
              </a:rPr>
              <a:t>erosion</a:t>
            </a:r>
            <a:r>
              <a:rPr lang="en-US" sz="3200" b="1" i="1" dirty="0" smtClean="0">
                <a:latin typeface="Times New Roman" panose="02020603050405020304" pitchFamily="18" charset="0"/>
                <a:cs typeface="Times New Roman" panose="02020603050405020304" pitchFamily="18" charset="0"/>
              </a:rPr>
              <a:t> makes people rootless</a:t>
            </a:r>
            <a:r>
              <a:rPr lang="en-US" sz="2800" b="1" i="1" dirty="0" smtClean="0">
                <a:latin typeface="Times New Roman" panose="02020603050405020304" pitchFamily="18" charset="0"/>
                <a:cs typeface="Times New Roman" panose="02020603050405020304" pitchFamily="18" charset="0"/>
              </a:rPr>
              <a:t>.</a:t>
            </a:r>
            <a:endParaRPr lang="en-US" sz="2800" b="1" i="1" dirty="0">
              <a:latin typeface="Times New Roman" panose="02020603050405020304" pitchFamily="18" charset="0"/>
              <a:cs typeface="Times New Roman" panose="02020603050405020304" pitchFamily="18" charset="0"/>
            </a:endParaRPr>
          </a:p>
        </p:txBody>
      </p:sp>
      <p:sp>
        <p:nvSpPr>
          <p:cNvPr id="22" name="Left Arrow 21"/>
          <p:cNvSpPr/>
          <p:nvPr/>
        </p:nvSpPr>
        <p:spPr>
          <a:xfrm>
            <a:off x="3962400" y="988658"/>
            <a:ext cx="6629400" cy="459205"/>
          </a:xfrm>
          <a:prstGeom prst="leftArrow">
            <a:avLst>
              <a:gd name="adj1" fmla="val 100000"/>
              <a:gd name="adj2" fmla="val 0"/>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Meaning: Decay , Degradation</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3" name="Right Arrow 22"/>
          <p:cNvSpPr/>
          <p:nvPr/>
        </p:nvSpPr>
        <p:spPr>
          <a:xfrm>
            <a:off x="542760" y="2349116"/>
            <a:ext cx="2733840" cy="475581"/>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Dancing flame</a:t>
            </a:r>
          </a:p>
        </p:txBody>
      </p:sp>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1381" t="43137"/>
          <a:stretch/>
        </p:blipFill>
        <p:spPr>
          <a:xfrm>
            <a:off x="3935361" y="1520658"/>
            <a:ext cx="7538996" cy="4291259"/>
          </a:xfrm>
          <a:prstGeom prst="rect">
            <a:avLst/>
          </a:prstGeom>
          <a:ln>
            <a:solidFill>
              <a:srgbClr val="FF0000"/>
            </a:solidFill>
          </a:ln>
        </p:spPr>
      </p:pic>
      <p:sp>
        <p:nvSpPr>
          <p:cNvPr id="25" name="TextBox 24"/>
          <p:cNvSpPr txBox="1"/>
          <p:nvPr/>
        </p:nvSpPr>
        <p:spPr>
          <a:xfrm>
            <a:off x="445130" y="5968429"/>
            <a:ext cx="11405536"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a:t>
            </a:r>
            <a:r>
              <a:rPr lang="en-US" sz="3200" b="1" i="1" dirty="0" smtClean="0">
                <a:solidFill>
                  <a:srgbClr val="00B0F0"/>
                </a:solidFill>
                <a:latin typeface="Times New Roman" panose="02020603050405020304" pitchFamily="18" charset="0"/>
                <a:cs typeface="Times New Roman" panose="02020603050405020304" pitchFamily="18" charset="0"/>
              </a:rPr>
              <a:t>Dancing flame </a:t>
            </a:r>
            <a:r>
              <a:rPr lang="en-US" sz="3200" b="1" i="1" dirty="0" smtClean="0">
                <a:latin typeface="Times New Roman" panose="02020603050405020304" pitchFamily="18" charset="0"/>
                <a:cs typeface="Times New Roman" panose="02020603050405020304" pitchFamily="18" charset="0"/>
              </a:rPr>
              <a:t>reminded Meherjan turmoil of her life.</a:t>
            </a:r>
            <a:endParaRPr lang="en-US" sz="3200" b="1" i="1" dirty="0">
              <a:latin typeface="Times New Roman" panose="02020603050405020304" pitchFamily="18" charset="0"/>
              <a:cs typeface="Times New Roman" panose="02020603050405020304" pitchFamily="18" charset="0"/>
            </a:endParaRPr>
          </a:p>
        </p:txBody>
      </p:sp>
      <p:sp>
        <p:nvSpPr>
          <p:cNvPr id="26" name="Left Arrow 25"/>
          <p:cNvSpPr/>
          <p:nvPr/>
        </p:nvSpPr>
        <p:spPr>
          <a:xfrm>
            <a:off x="3889641" y="998556"/>
            <a:ext cx="4755331" cy="464695"/>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anose="02020603050405020304" pitchFamily="18" charset="0"/>
                <a:cs typeface="Times New Roman" panose="02020603050405020304" pitchFamily="18" charset="0"/>
              </a:rPr>
              <a:t> Meaning : Unsteady </a:t>
            </a:r>
            <a:r>
              <a:rPr lang="en-US" sz="3600" dirty="0">
                <a:solidFill>
                  <a:schemeClr val="tx1"/>
                </a:solidFill>
                <a:latin typeface="Times New Roman" panose="02020603050405020304" pitchFamily="18" charset="0"/>
                <a:cs typeface="Times New Roman" panose="02020603050405020304" pitchFamily="18" charset="0"/>
              </a:rPr>
              <a:t>fire</a:t>
            </a:r>
          </a:p>
        </p:txBody>
      </p:sp>
      <p:sp>
        <p:nvSpPr>
          <p:cNvPr id="27" name="Right Arrow 26"/>
          <p:cNvSpPr/>
          <p:nvPr/>
        </p:nvSpPr>
        <p:spPr>
          <a:xfrm>
            <a:off x="647051" y="2980429"/>
            <a:ext cx="2542488" cy="466834"/>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Demolish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0517" y="1515682"/>
            <a:ext cx="7530583" cy="4296235"/>
          </a:xfrm>
          <a:prstGeom prst="rect">
            <a:avLst/>
          </a:prstGeom>
          <a:ln>
            <a:solidFill>
              <a:srgbClr val="FF0000"/>
            </a:solidFill>
          </a:ln>
        </p:spPr>
      </p:pic>
      <p:sp>
        <p:nvSpPr>
          <p:cNvPr id="29" name="TextBox 28"/>
          <p:cNvSpPr txBox="1"/>
          <p:nvPr/>
        </p:nvSpPr>
        <p:spPr>
          <a:xfrm>
            <a:off x="647051" y="6002444"/>
            <a:ext cx="10134600"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Cyclone has </a:t>
            </a:r>
            <a:r>
              <a:rPr lang="en-US" sz="3200" b="1" i="1" dirty="0" smtClean="0">
                <a:solidFill>
                  <a:srgbClr val="0070C0"/>
                </a:solidFill>
                <a:latin typeface="Times New Roman" panose="02020603050405020304" pitchFamily="18" charset="0"/>
                <a:cs typeface="Times New Roman" panose="02020603050405020304" pitchFamily="18" charset="0"/>
              </a:rPr>
              <a:t>demolished</a:t>
            </a:r>
            <a:r>
              <a:rPr lang="en-US" sz="3200" b="1" i="1" dirty="0" smtClean="0">
                <a:latin typeface="Times New Roman" panose="02020603050405020304" pitchFamily="18" charset="0"/>
                <a:cs typeface="Times New Roman" panose="02020603050405020304" pitchFamily="18" charset="0"/>
              </a:rPr>
              <a:t> the village totally.</a:t>
            </a:r>
            <a:endParaRPr lang="en-US" sz="3200" b="1" i="1" dirty="0">
              <a:latin typeface="Times New Roman" panose="02020603050405020304" pitchFamily="18" charset="0"/>
              <a:cs typeface="Times New Roman" panose="02020603050405020304" pitchFamily="18" charset="0"/>
            </a:endParaRPr>
          </a:p>
        </p:txBody>
      </p:sp>
      <p:sp>
        <p:nvSpPr>
          <p:cNvPr id="30" name="Left Arrow 29"/>
          <p:cNvSpPr/>
          <p:nvPr/>
        </p:nvSpPr>
        <p:spPr>
          <a:xfrm>
            <a:off x="3880517" y="961053"/>
            <a:ext cx="6447966" cy="539240"/>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Meaning : Destroy, Shatter</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31" name="Right Arrow 30"/>
          <p:cNvSpPr/>
          <p:nvPr/>
        </p:nvSpPr>
        <p:spPr>
          <a:xfrm>
            <a:off x="751903" y="3530842"/>
            <a:ext cx="2385966" cy="443031"/>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Whisper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5586" y="1593591"/>
            <a:ext cx="7816652" cy="4233715"/>
          </a:xfrm>
          <a:prstGeom prst="rect">
            <a:avLst/>
          </a:prstGeom>
          <a:ln>
            <a:solidFill>
              <a:srgbClr val="FF0000"/>
            </a:solidFill>
          </a:ln>
        </p:spPr>
      </p:pic>
      <p:sp>
        <p:nvSpPr>
          <p:cNvPr id="33" name="Left Arrow 32"/>
          <p:cNvSpPr/>
          <p:nvPr/>
        </p:nvSpPr>
        <p:spPr>
          <a:xfrm>
            <a:off x="3809999" y="1038789"/>
            <a:ext cx="6629400" cy="446733"/>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Meaning : Murmur, Hissing sound</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34" name="TextBox 33"/>
          <p:cNvSpPr txBox="1"/>
          <p:nvPr/>
        </p:nvSpPr>
        <p:spPr>
          <a:xfrm>
            <a:off x="647051" y="5902331"/>
            <a:ext cx="9563100"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a:t>
            </a:r>
            <a:r>
              <a:rPr lang="en-US" sz="3200" b="1" i="1" dirty="0" smtClean="0">
                <a:solidFill>
                  <a:srgbClr val="00B0F0"/>
                </a:solidFill>
                <a:latin typeface="Times New Roman" panose="02020603050405020304" pitchFamily="18" charset="0"/>
                <a:cs typeface="Times New Roman" panose="02020603050405020304" pitchFamily="18" charset="0"/>
              </a:rPr>
              <a:t>Whispering</a:t>
            </a:r>
            <a:r>
              <a:rPr lang="en-US" sz="3200" b="1" i="1" dirty="0" smtClean="0">
                <a:latin typeface="Times New Roman" panose="02020603050405020304" pitchFamily="18" charset="0"/>
                <a:cs typeface="Times New Roman" panose="02020603050405020304" pitchFamily="18" charset="0"/>
              </a:rPr>
              <a:t> wind makes trees unsteady</a:t>
            </a:r>
            <a:r>
              <a:rPr lang="en-US" sz="3200" b="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sp>
        <p:nvSpPr>
          <p:cNvPr id="35" name="Right Arrow 34"/>
          <p:cNvSpPr/>
          <p:nvPr/>
        </p:nvSpPr>
        <p:spPr>
          <a:xfrm>
            <a:off x="647051" y="4043610"/>
            <a:ext cx="2604941" cy="430236"/>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Consume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9340" y="1540704"/>
            <a:ext cx="7922898" cy="4269936"/>
          </a:xfrm>
          <a:prstGeom prst="rect">
            <a:avLst/>
          </a:prstGeom>
          <a:ln>
            <a:solidFill>
              <a:srgbClr val="FF0000"/>
            </a:solidFill>
          </a:ln>
        </p:spPr>
      </p:pic>
      <p:sp>
        <p:nvSpPr>
          <p:cNvPr id="37" name="TextBox 36"/>
          <p:cNvSpPr txBox="1"/>
          <p:nvPr/>
        </p:nvSpPr>
        <p:spPr>
          <a:xfrm>
            <a:off x="584625" y="6002463"/>
            <a:ext cx="11277600"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The man is </a:t>
            </a:r>
            <a:r>
              <a:rPr lang="en-US" sz="3200" b="1" i="1" dirty="0" smtClean="0">
                <a:solidFill>
                  <a:srgbClr val="00B0F0"/>
                </a:solidFill>
                <a:latin typeface="Times New Roman" panose="02020603050405020304" pitchFamily="18" charset="0"/>
                <a:cs typeface="Times New Roman" panose="02020603050405020304" pitchFamily="18" charset="0"/>
              </a:rPr>
              <a:t>consuming</a:t>
            </a:r>
            <a:r>
              <a:rPr lang="en-US" sz="3200" b="1" i="1" dirty="0" smtClean="0">
                <a:latin typeface="Times New Roman" panose="02020603050405020304" pitchFamily="18" charset="0"/>
                <a:cs typeface="Times New Roman" panose="02020603050405020304" pitchFamily="18" charset="0"/>
              </a:rPr>
              <a:t>  a huge amount of food.</a:t>
            </a:r>
            <a:endParaRPr lang="en-US" sz="3200" b="1" i="1" dirty="0">
              <a:latin typeface="Times New Roman" panose="02020603050405020304" pitchFamily="18" charset="0"/>
              <a:cs typeface="Times New Roman" panose="02020603050405020304" pitchFamily="18" charset="0"/>
            </a:endParaRPr>
          </a:p>
        </p:txBody>
      </p:sp>
      <p:sp>
        <p:nvSpPr>
          <p:cNvPr id="38" name="Left Arrow 37"/>
          <p:cNvSpPr/>
          <p:nvPr/>
        </p:nvSpPr>
        <p:spPr>
          <a:xfrm>
            <a:off x="3809999" y="1012269"/>
            <a:ext cx="6781800" cy="494526"/>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 Meaning : Devour, Swallow, Gulp</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39" name="Right Arrow 38"/>
          <p:cNvSpPr/>
          <p:nvPr/>
        </p:nvSpPr>
        <p:spPr>
          <a:xfrm>
            <a:off x="699701" y="4565537"/>
            <a:ext cx="2195899" cy="431980"/>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Shatter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40" name="Picture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9999" y="1513243"/>
            <a:ext cx="7889177" cy="4300106"/>
          </a:xfrm>
          <a:prstGeom prst="rect">
            <a:avLst/>
          </a:prstGeom>
          <a:ln>
            <a:solidFill>
              <a:srgbClr val="C00000"/>
            </a:solidFill>
          </a:ln>
        </p:spPr>
      </p:pic>
      <p:sp>
        <p:nvSpPr>
          <p:cNvPr id="41" name="TextBox 40"/>
          <p:cNvSpPr txBox="1"/>
          <p:nvPr/>
        </p:nvSpPr>
        <p:spPr>
          <a:xfrm>
            <a:off x="584571" y="6021799"/>
            <a:ext cx="10541924"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Greedy </a:t>
            </a:r>
            <a:r>
              <a:rPr lang="en-US" sz="3200" b="1" i="1" dirty="0" err="1" smtClean="0">
                <a:latin typeface="Times New Roman" panose="02020603050405020304" pitchFamily="18" charset="0"/>
                <a:cs typeface="Times New Roman" panose="02020603050405020304" pitchFamily="18" charset="0"/>
              </a:rPr>
              <a:t>jamuna</a:t>
            </a:r>
            <a:r>
              <a:rPr lang="en-US" sz="3200" b="1" i="1" dirty="0" smtClean="0">
                <a:latin typeface="Times New Roman" panose="02020603050405020304" pitchFamily="18" charset="0"/>
                <a:cs typeface="Times New Roman" panose="02020603050405020304" pitchFamily="18" charset="0"/>
              </a:rPr>
              <a:t> had </a:t>
            </a:r>
            <a:r>
              <a:rPr lang="en-US" sz="3200" b="1" i="1" dirty="0" smtClean="0">
                <a:solidFill>
                  <a:srgbClr val="00B0F0"/>
                </a:solidFill>
                <a:latin typeface="Times New Roman" panose="02020603050405020304" pitchFamily="18" charset="0"/>
                <a:cs typeface="Times New Roman" panose="02020603050405020304" pitchFamily="18" charset="0"/>
              </a:rPr>
              <a:t>shattered</a:t>
            </a:r>
            <a:r>
              <a:rPr lang="en-US" sz="3200" b="1" i="1" dirty="0" smtClean="0">
                <a:latin typeface="Times New Roman" panose="02020603050405020304" pitchFamily="18" charset="0"/>
                <a:cs typeface="Times New Roman" panose="02020603050405020304" pitchFamily="18" charset="0"/>
              </a:rPr>
              <a:t> Maherjan dream </a:t>
            </a:r>
            <a:r>
              <a:rPr lang="en-US" sz="3200" b="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sp>
        <p:nvSpPr>
          <p:cNvPr id="42" name="Left Arrow 41"/>
          <p:cNvSpPr/>
          <p:nvPr/>
        </p:nvSpPr>
        <p:spPr>
          <a:xfrm>
            <a:off x="3971959" y="907734"/>
            <a:ext cx="7200585" cy="492426"/>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anose="02020603050405020304" pitchFamily="18" charset="0"/>
                <a:cs typeface="Times New Roman" panose="02020603050405020304" pitchFamily="18" charset="0"/>
              </a:rPr>
              <a:t>Meaning :Broken into pieces</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43" name="Right Arrow 42"/>
          <p:cNvSpPr/>
          <p:nvPr/>
        </p:nvSpPr>
        <p:spPr>
          <a:xfrm>
            <a:off x="710912" y="5119566"/>
            <a:ext cx="2211655" cy="437309"/>
          </a:xfrm>
          <a:prstGeom prst="rightArrow">
            <a:avLst>
              <a:gd name="adj1" fmla="val 100000"/>
              <a:gd name="adj2" fmla="val 0"/>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Tremble (V)</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3697" y="1576497"/>
            <a:ext cx="7981779" cy="4225002"/>
          </a:xfrm>
          <a:prstGeom prst="rect">
            <a:avLst/>
          </a:prstGeom>
        </p:spPr>
      </p:pic>
      <p:sp>
        <p:nvSpPr>
          <p:cNvPr id="45" name="TextBox 44"/>
          <p:cNvSpPr txBox="1"/>
          <p:nvPr/>
        </p:nvSpPr>
        <p:spPr>
          <a:xfrm>
            <a:off x="1292936" y="6009797"/>
            <a:ext cx="8842829" cy="584775"/>
          </a:xfrm>
          <a:prstGeom prst="rect">
            <a:avLst/>
          </a:prstGeom>
          <a:solidFill>
            <a:schemeClr val="bg2"/>
          </a:solidFill>
          <a:ln>
            <a:solidFill>
              <a:srgbClr val="002060"/>
            </a:solidFill>
          </a:ln>
        </p:spPr>
        <p:txBody>
          <a:bodyPr wrap="square" rtlCol="0">
            <a:spAutoFit/>
          </a:bodyPr>
          <a:lstStyle/>
          <a:p>
            <a:r>
              <a:rPr lang="en-US" sz="3200" b="1" i="1" dirty="0" smtClean="0">
                <a:latin typeface="Times New Roman" panose="02020603050405020304" pitchFamily="18" charset="0"/>
                <a:cs typeface="Times New Roman" panose="02020603050405020304" pitchFamily="18" charset="0"/>
              </a:rPr>
              <a:t>Sentence: The  old man is </a:t>
            </a:r>
            <a:r>
              <a:rPr lang="en-US" sz="3200" b="1" i="1" dirty="0" smtClean="0">
                <a:solidFill>
                  <a:srgbClr val="00B0F0"/>
                </a:solidFill>
                <a:latin typeface="Times New Roman" panose="02020603050405020304" pitchFamily="18" charset="0"/>
                <a:cs typeface="Times New Roman" panose="02020603050405020304" pitchFamily="18" charset="0"/>
              </a:rPr>
              <a:t>trembling in </a:t>
            </a:r>
            <a:r>
              <a:rPr lang="en-US" sz="3200" b="1" i="1" dirty="0" smtClean="0">
                <a:latin typeface="Times New Roman" panose="02020603050405020304" pitchFamily="18" charset="0"/>
                <a:cs typeface="Times New Roman" panose="02020603050405020304" pitchFamily="18" charset="0"/>
              </a:rPr>
              <a:t>cold.</a:t>
            </a:r>
            <a:endParaRPr lang="en-US" sz="3200" b="1" i="1" dirty="0">
              <a:latin typeface="Times New Roman" panose="02020603050405020304" pitchFamily="18" charset="0"/>
              <a:cs typeface="Times New Roman" panose="02020603050405020304" pitchFamily="18" charset="0"/>
            </a:endParaRPr>
          </a:p>
        </p:txBody>
      </p:sp>
      <p:sp>
        <p:nvSpPr>
          <p:cNvPr id="46" name="Left Arrow 45"/>
          <p:cNvSpPr/>
          <p:nvPr/>
        </p:nvSpPr>
        <p:spPr>
          <a:xfrm>
            <a:off x="3927219" y="991647"/>
            <a:ext cx="6629400" cy="495789"/>
          </a:xfrm>
          <a:prstGeom prst="leftArrow">
            <a:avLst>
              <a:gd name="adj1" fmla="val 100000"/>
              <a:gd name="adj2" fmla="val 0"/>
            </a:avLst>
          </a:prstGeom>
          <a:solidFill>
            <a:schemeClr val="accent6">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Meaning : Shake, Quake. vibrate</a:t>
            </a:r>
            <a:endParaRPr lang="en-US"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432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0-#ppt_w/2"/>
                                          </p:val>
                                        </p:tav>
                                        <p:tav tm="100000">
                                          <p:val>
                                            <p:strVal val="#ppt_x"/>
                                          </p:val>
                                        </p:tav>
                                      </p:tavLst>
                                    </p:anim>
                                    <p:anim calcmode="lin" valueType="num">
                                      <p:cBhvr additive="base">
                                        <p:cTn id="2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0-#ppt_w/2"/>
                                          </p:val>
                                        </p:tav>
                                        <p:tav tm="100000">
                                          <p:val>
                                            <p:strVal val="#ppt_x"/>
                                          </p:val>
                                        </p:tav>
                                      </p:tavLst>
                                    </p:anim>
                                    <p:anim calcmode="lin" valueType="num">
                                      <p:cBhvr additive="base">
                                        <p:cTn id="3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left)">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0-#ppt_w/2"/>
                                          </p:val>
                                        </p:tav>
                                        <p:tav tm="100000">
                                          <p:val>
                                            <p:strVal val="#ppt_x"/>
                                          </p:val>
                                        </p:tav>
                                      </p:tavLst>
                                    </p:anim>
                                    <p:anim calcmode="lin" valueType="num">
                                      <p:cBhvr additive="base">
                                        <p:cTn id="6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1000"/>
                                        <p:tgtEl>
                                          <p:spTgt spid="27"/>
                                        </p:tgtEl>
                                      </p:cBhvr>
                                    </p:animEffect>
                                    <p:anim calcmode="lin" valueType="num">
                                      <p:cBhvr>
                                        <p:cTn id="74" dur="1000" fill="hold"/>
                                        <p:tgtEl>
                                          <p:spTgt spid="27"/>
                                        </p:tgtEl>
                                        <p:attrNameLst>
                                          <p:attrName>ppt_x</p:attrName>
                                        </p:attrNameLst>
                                      </p:cBhvr>
                                      <p:tavLst>
                                        <p:tav tm="0">
                                          <p:val>
                                            <p:strVal val="#ppt_x"/>
                                          </p:val>
                                        </p:tav>
                                        <p:tav tm="100000">
                                          <p:val>
                                            <p:strVal val="#ppt_x"/>
                                          </p:val>
                                        </p:tav>
                                      </p:tavLst>
                                    </p:anim>
                                    <p:anim calcmode="lin" valueType="num">
                                      <p:cBhvr>
                                        <p:cTn id="7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wipe(left)">
                                      <p:cBhvr>
                                        <p:cTn id="80" dur="500"/>
                                        <p:tgtEl>
                                          <p:spTgt spid="2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left)">
                                      <p:cBhvr>
                                        <p:cTn id="85" dur="500"/>
                                        <p:tgtEl>
                                          <p:spTgt spid="30"/>
                                        </p:tgtEl>
                                      </p:cBhvr>
                                    </p:animEffect>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1000"/>
                                        <p:tgtEl>
                                          <p:spTgt spid="31"/>
                                        </p:tgtEl>
                                      </p:cBhvr>
                                    </p:animEffect>
                                    <p:anim calcmode="lin" valueType="num">
                                      <p:cBhvr>
                                        <p:cTn id="91" dur="1000" fill="hold"/>
                                        <p:tgtEl>
                                          <p:spTgt spid="31"/>
                                        </p:tgtEl>
                                        <p:attrNameLst>
                                          <p:attrName>ppt_x</p:attrName>
                                        </p:attrNameLst>
                                      </p:cBhvr>
                                      <p:tavLst>
                                        <p:tav tm="0">
                                          <p:val>
                                            <p:strVal val="#ppt_x"/>
                                          </p:val>
                                        </p:tav>
                                        <p:tav tm="100000">
                                          <p:val>
                                            <p:strVal val="#ppt_x"/>
                                          </p:val>
                                        </p:tav>
                                      </p:tavLst>
                                    </p:anim>
                                    <p:anim calcmode="lin" valueType="num">
                                      <p:cBhvr>
                                        <p:cTn id="9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additive="base">
                                        <p:cTn id="97" dur="500" fill="hold"/>
                                        <p:tgtEl>
                                          <p:spTgt spid="34"/>
                                        </p:tgtEl>
                                        <p:attrNameLst>
                                          <p:attrName>ppt_x</p:attrName>
                                        </p:attrNameLst>
                                      </p:cBhvr>
                                      <p:tavLst>
                                        <p:tav tm="0">
                                          <p:val>
                                            <p:strVal val="0-#ppt_w/2"/>
                                          </p:val>
                                        </p:tav>
                                        <p:tav tm="100000">
                                          <p:val>
                                            <p:strVal val="#ppt_x"/>
                                          </p:val>
                                        </p:tav>
                                      </p:tavLst>
                                    </p:anim>
                                    <p:anim calcmode="lin" valueType="num">
                                      <p:cBhvr additive="base">
                                        <p:cTn id="9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33"/>
                                        </p:tgtEl>
                                        <p:attrNameLst>
                                          <p:attrName>style.visibility</p:attrName>
                                        </p:attrNameLst>
                                      </p:cBhvr>
                                      <p:to>
                                        <p:strVal val="visible"/>
                                      </p:to>
                                    </p:set>
                                    <p:anim calcmode="lin" valueType="num">
                                      <p:cBhvr additive="base">
                                        <p:cTn id="103" dur="500" fill="hold"/>
                                        <p:tgtEl>
                                          <p:spTgt spid="33"/>
                                        </p:tgtEl>
                                        <p:attrNameLst>
                                          <p:attrName>ppt_x</p:attrName>
                                        </p:attrNameLst>
                                      </p:cBhvr>
                                      <p:tavLst>
                                        <p:tav tm="0">
                                          <p:val>
                                            <p:strVal val="0-#ppt_w/2"/>
                                          </p:val>
                                        </p:tav>
                                        <p:tav tm="100000">
                                          <p:val>
                                            <p:strVal val="#ppt_x"/>
                                          </p:val>
                                        </p:tav>
                                      </p:tavLst>
                                    </p:anim>
                                    <p:anim calcmode="lin" valueType="num">
                                      <p:cBhvr additive="base">
                                        <p:cTn id="104"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35"/>
                                        </p:tgtEl>
                                        <p:attrNameLst>
                                          <p:attrName>style.visibility</p:attrName>
                                        </p:attrNameLst>
                                      </p:cBhvr>
                                      <p:to>
                                        <p:strVal val="visible"/>
                                      </p:to>
                                    </p:set>
                                    <p:animEffect transition="in" filter="fade">
                                      <p:cBhvr>
                                        <p:cTn id="109" dur="1000"/>
                                        <p:tgtEl>
                                          <p:spTgt spid="35"/>
                                        </p:tgtEl>
                                      </p:cBhvr>
                                    </p:animEffect>
                                    <p:anim calcmode="lin" valueType="num">
                                      <p:cBhvr>
                                        <p:cTn id="110" dur="1000" fill="hold"/>
                                        <p:tgtEl>
                                          <p:spTgt spid="35"/>
                                        </p:tgtEl>
                                        <p:attrNameLst>
                                          <p:attrName>ppt_x</p:attrName>
                                        </p:attrNameLst>
                                      </p:cBhvr>
                                      <p:tavLst>
                                        <p:tav tm="0">
                                          <p:val>
                                            <p:strVal val="#ppt_x"/>
                                          </p:val>
                                        </p:tav>
                                        <p:tav tm="100000">
                                          <p:val>
                                            <p:strVal val="#ppt_x"/>
                                          </p:val>
                                        </p:tav>
                                      </p:tavLst>
                                    </p:anim>
                                    <p:anim calcmode="lin" valueType="num">
                                      <p:cBhvr>
                                        <p:cTn id="11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37"/>
                                        </p:tgtEl>
                                        <p:attrNameLst>
                                          <p:attrName>style.visibility</p:attrName>
                                        </p:attrNameLst>
                                      </p:cBhvr>
                                      <p:to>
                                        <p:strVal val="visible"/>
                                      </p:to>
                                    </p:set>
                                    <p:anim calcmode="lin" valueType="num">
                                      <p:cBhvr additive="base">
                                        <p:cTn id="116" dur="500" fill="hold"/>
                                        <p:tgtEl>
                                          <p:spTgt spid="37"/>
                                        </p:tgtEl>
                                        <p:attrNameLst>
                                          <p:attrName>ppt_x</p:attrName>
                                        </p:attrNameLst>
                                      </p:cBhvr>
                                      <p:tavLst>
                                        <p:tav tm="0">
                                          <p:val>
                                            <p:strVal val="0-#ppt_w/2"/>
                                          </p:val>
                                        </p:tav>
                                        <p:tav tm="100000">
                                          <p:val>
                                            <p:strVal val="#ppt_x"/>
                                          </p:val>
                                        </p:tav>
                                      </p:tavLst>
                                    </p:anim>
                                    <p:anim calcmode="lin" valueType="num">
                                      <p:cBhvr additive="base">
                                        <p:cTn id="117"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8" fill="hold" grpId="0" nodeType="clickEffect">
                                  <p:stCondLst>
                                    <p:cond delay="0"/>
                                  </p:stCondLst>
                                  <p:childTnLst>
                                    <p:set>
                                      <p:cBhvr>
                                        <p:cTn id="121" dur="1" fill="hold">
                                          <p:stCondLst>
                                            <p:cond delay="0"/>
                                          </p:stCondLst>
                                        </p:cTn>
                                        <p:tgtEl>
                                          <p:spTgt spid="38"/>
                                        </p:tgtEl>
                                        <p:attrNameLst>
                                          <p:attrName>style.visibility</p:attrName>
                                        </p:attrNameLst>
                                      </p:cBhvr>
                                      <p:to>
                                        <p:strVal val="visible"/>
                                      </p:to>
                                    </p:set>
                                    <p:anim calcmode="lin" valueType="num">
                                      <p:cBhvr additive="base">
                                        <p:cTn id="122" dur="500" fill="hold"/>
                                        <p:tgtEl>
                                          <p:spTgt spid="38"/>
                                        </p:tgtEl>
                                        <p:attrNameLst>
                                          <p:attrName>ppt_x</p:attrName>
                                        </p:attrNameLst>
                                      </p:cBhvr>
                                      <p:tavLst>
                                        <p:tav tm="0">
                                          <p:val>
                                            <p:strVal val="0-#ppt_w/2"/>
                                          </p:val>
                                        </p:tav>
                                        <p:tav tm="100000">
                                          <p:val>
                                            <p:strVal val="#ppt_x"/>
                                          </p:val>
                                        </p:tav>
                                      </p:tavLst>
                                    </p:anim>
                                    <p:anim calcmode="lin" valueType="num">
                                      <p:cBhvr additive="base">
                                        <p:cTn id="123"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39"/>
                                        </p:tgtEl>
                                        <p:attrNameLst>
                                          <p:attrName>style.visibility</p:attrName>
                                        </p:attrNameLst>
                                      </p:cBhvr>
                                      <p:to>
                                        <p:strVal val="visible"/>
                                      </p:to>
                                    </p:set>
                                    <p:animEffect transition="in" filter="fade">
                                      <p:cBhvr>
                                        <p:cTn id="128" dur="1000"/>
                                        <p:tgtEl>
                                          <p:spTgt spid="39"/>
                                        </p:tgtEl>
                                      </p:cBhvr>
                                    </p:animEffect>
                                    <p:anim calcmode="lin" valueType="num">
                                      <p:cBhvr>
                                        <p:cTn id="129" dur="1000" fill="hold"/>
                                        <p:tgtEl>
                                          <p:spTgt spid="39"/>
                                        </p:tgtEl>
                                        <p:attrNameLst>
                                          <p:attrName>ppt_x</p:attrName>
                                        </p:attrNameLst>
                                      </p:cBhvr>
                                      <p:tavLst>
                                        <p:tav tm="0">
                                          <p:val>
                                            <p:strVal val="#ppt_x"/>
                                          </p:val>
                                        </p:tav>
                                        <p:tav tm="100000">
                                          <p:val>
                                            <p:strVal val="#ppt_x"/>
                                          </p:val>
                                        </p:tav>
                                      </p:tavLst>
                                    </p:anim>
                                    <p:anim calcmode="lin" valueType="num">
                                      <p:cBhvr>
                                        <p:cTn id="130"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8" fill="hold" grpId="0" nodeType="clickEffect">
                                  <p:stCondLst>
                                    <p:cond delay="0"/>
                                  </p:stCondLst>
                                  <p:childTnLst>
                                    <p:set>
                                      <p:cBhvr>
                                        <p:cTn id="134" dur="1" fill="hold">
                                          <p:stCondLst>
                                            <p:cond delay="0"/>
                                          </p:stCondLst>
                                        </p:cTn>
                                        <p:tgtEl>
                                          <p:spTgt spid="41"/>
                                        </p:tgtEl>
                                        <p:attrNameLst>
                                          <p:attrName>style.visibility</p:attrName>
                                        </p:attrNameLst>
                                      </p:cBhvr>
                                      <p:to>
                                        <p:strVal val="visible"/>
                                      </p:to>
                                    </p:set>
                                    <p:anim calcmode="lin" valueType="num">
                                      <p:cBhvr additive="base">
                                        <p:cTn id="135" dur="500" fill="hold"/>
                                        <p:tgtEl>
                                          <p:spTgt spid="41"/>
                                        </p:tgtEl>
                                        <p:attrNameLst>
                                          <p:attrName>ppt_x</p:attrName>
                                        </p:attrNameLst>
                                      </p:cBhvr>
                                      <p:tavLst>
                                        <p:tav tm="0">
                                          <p:val>
                                            <p:strVal val="0-#ppt_w/2"/>
                                          </p:val>
                                        </p:tav>
                                        <p:tav tm="100000">
                                          <p:val>
                                            <p:strVal val="#ppt_x"/>
                                          </p:val>
                                        </p:tav>
                                      </p:tavLst>
                                    </p:anim>
                                    <p:anim calcmode="lin" valueType="num">
                                      <p:cBhvr additive="base">
                                        <p:cTn id="13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8" fill="hold" grpId="0" nodeType="clickEffect">
                                  <p:stCondLst>
                                    <p:cond delay="0"/>
                                  </p:stCondLst>
                                  <p:childTnLst>
                                    <p:set>
                                      <p:cBhvr>
                                        <p:cTn id="140" dur="1" fill="hold">
                                          <p:stCondLst>
                                            <p:cond delay="0"/>
                                          </p:stCondLst>
                                        </p:cTn>
                                        <p:tgtEl>
                                          <p:spTgt spid="42"/>
                                        </p:tgtEl>
                                        <p:attrNameLst>
                                          <p:attrName>style.visibility</p:attrName>
                                        </p:attrNameLst>
                                      </p:cBhvr>
                                      <p:to>
                                        <p:strVal val="visible"/>
                                      </p:to>
                                    </p:set>
                                    <p:anim calcmode="lin" valueType="num">
                                      <p:cBhvr additive="base">
                                        <p:cTn id="141" dur="500" fill="hold"/>
                                        <p:tgtEl>
                                          <p:spTgt spid="42"/>
                                        </p:tgtEl>
                                        <p:attrNameLst>
                                          <p:attrName>ppt_x</p:attrName>
                                        </p:attrNameLst>
                                      </p:cBhvr>
                                      <p:tavLst>
                                        <p:tav tm="0">
                                          <p:val>
                                            <p:strVal val="0-#ppt_w/2"/>
                                          </p:val>
                                        </p:tav>
                                        <p:tav tm="100000">
                                          <p:val>
                                            <p:strVal val="#ppt_x"/>
                                          </p:val>
                                        </p:tav>
                                      </p:tavLst>
                                    </p:anim>
                                    <p:anim calcmode="lin" valueType="num">
                                      <p:cBhvr additive="base">
                                        <p:cTn id="14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43"/>
                                        </p:tgtEl>
                                        <p:attrNameLst>
                                          <p:attrName>style.visibility</p:attrName>
                                        </p:attrNameLst>
                                      </p:cBhvr>
                                      <p:to>
                                        <p:strVal val="visible"/>
                                      </p:to>
                                    </p:set>
                                    <p:animEffect transition="in" filter="fade">
                                      <p:cBhvr>
                                        <p:cTn id="147" dur="1000"/>
                                        <p:tgtEl>
                                          <p:spTgt spid="43"/>
                                        </p:tgtEl>
                                      </p:cBhvr>
                                    </p:animEffect>
                                    <p:anim calcmode="lin" valueType="num">
                                      <p:cBhvr>
                                        <p:cTn id="148" dur="1000" fill="hold"/>
                                        <p:tgtEl>
                                          <p:spTgt spid="43"/>
                                        </p:tgtEl>
                                        <p:attrNameLst>
                                          <p:attrName>ppt_x</p:attrName>
                                        </p:attrNameLst>
                                      </p:cBhvr>
                                      <p:tavLst>
                                        <p:tav tm="0">
                                          <p:val>
                                            <p:strVal val="#ppt_x"/>
                                          </p:val>
                                        </p:tav>
                                        <p:tav tm="100000">
                                          <p:val>
                                            <p:strVal val="#ppt_x"/>
                                          </p:val>
                                        </p:tav>
                                      </p:tavLst>
                                    </p:anim>
                                    <p:anim calcmode="lin" valueType="num">
                                      <p:cBhvr>
                                        <p:cTn id="14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8" fill="hold" grpId="0" nodeType="clickEffect">
                                  <p:stCondLst>
                                    <p:cond delay="0"/>
                                  </p:stCondLst>
                                  <p:childTnLst>
                                    <p:set>
                                      <p:cBhvr>
                                        <p:cTn id="153" dur="1" fill="hold">
                                          <p:stCondLst>
                                            <p:cond delay="0"/>
                                          </p:stCondLst>
                                        </p:cTn>
                                        <p:tgtEl>
                                          <p:spTgt spid="45"/>
                                        </p:tgtEl>
                                        <p:attrNameLst>
                                          <p:attrName>style.visibility</p:attrName>
                                        </p:attrNameLst>
                                      </p:cBhvr>
                                      <p:to>
                                        <p:strVal val="visible"/>
                                      </p:to>
                                    </p:set>
                                    <p:anim calcmode="lin" valueType="num">
                                      <p:cBhvr additive="base">
                                        <p:cTn id="154" dur="500" fill="hold"/>
                                        <p:tgtEl>
                                          <p:spTgt spid="45"/>
                                        </p:tgtEl>
                                        <p:attrNameLst>
                                          <p:attrName>ppt_x</p:attrName>
                                        </p:attrNameLst>
                                      </p:cBhvr>
                                      <p:tavLst>
                                        <p:tav tm="0">
                                          <p:val>
                                            <p:strVal val="0-#ppt_w/2"/>
                                          </p:val>
                                        </p:tav>
                                        <p:tav tm="100000">
                                          <p:val>
                                            <p:strVal val="#ppt_x"/>
                                          </p:val>
                                        </p:tav>
                                      </p:tavLst>
                                    </p:anim>
                                    <p:anim calcmode="lin" valueType="num">
                                      <p:cBhvr additive="base">
                                        <p:cTn id="155"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46"/>
                                        </p:tgtEl>
                                        <p:attrNameLst>
                                          <p:attrName>style.visibility</p:attrName>
                                        </p:attrNameLst>
                                      </p:cBhvr>
                                      <p:to>
                                        <p:strVal val="visible"/>
                                      </p:to>
                                    </p:set>
                                    <p:anim calcmode="lin" valueType="num">
                                      <p:cBhvr additive="base">
                                        <p:cTn id="160" dur="500" fill="hold"/>
                                        <p:tgtEl>
                                          <p:spTgt spid="46"/>
                                        </p:tgtEl>
                                        <p:attrNameLst>
                                          <p:attrName>ppt_x</p:attrName>
                                        </p:attrNameLst>
                                      </p:cBhvr>
                                      <p:tavLst>
                                        <p:tav tm="0">
                                          <p:val>
                                            <p:strVal val="0-#ppt_w/2"/>
                                          </p:val>
                                        </p:tav>
                                        <p:tav tm="100000">
                                          <p:val>
                                            <p:strVal val="#ppt_x"/>
                                          </p:val>
                                        </p:tav>
                                      </p:tavLst>
                                    </p:anim>
                                    <p:anim calcmode="lin" valueType="num">
                                      <p:cBhvr additive="base">
                                        <p:cTn id="161"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2" restart="whenNotActive" fill="hold" evtFilter="cancelBubble" nodeType="interactiveSeq">
                <p:stCondLst>
                  <p:cond evt="onClick" delay="0">
                    <p:tgtEl>
                      <p:spTgt spid="16"/>
                    </p:tgtEl>
                  </p:cond>
                </p:stCondLst>
                <p:endSync evt="end" delay="0">
                  <p:rtn val="all"/>
                </p:endSync>
                <p:childTnLst>
                  <p:par>
                    <p:cTn id="163" fill="hold">
                      <p:stCondLst>
                        <p:cond delay="0"/>
                      </p:stCondLst>
                      <p:childTnLst>
                        <p:par>
                          <p:cTn id="164" fill="hold">
                            <p:stCondLst>
                              <p:cond delay="0"/>
                            </p:stCondLst>
                            <p:childTnLst>
                              <p:par>
                                <p:cTn id="165" presetID="6" presetClass="entr" presetSubtype="32" fill="hold" nodeType="clickEffect">
                                  <p:stCondLst>
                                    <p:cond delay="0"/>
                                  </p:stCondLst>
                                  <p:childTnLst>
                                    <p:set>
                                      <p:cBhvr>
                                        <p:cTn id="166" dur="1" fill="hold">
                                          <p:stCondLst>
                                            <p:cond delay="0"/>
                                          </p:stCondLst>
                                        </p:cTn>
                                        <p:tgtEl>
                                          <p:spTgt spid="7"/>
                                        </p:tgtEl>
                                        <p:attrNameLst>
                                          <p:attrName>style.visibility</p:attrName>
                                        </p:attrNameLst>
                                      </p:cBhvr>
                                      <p:to>
                                        <p:strVal val="visible"/>
                                      </p:to>
                                    </p:set>
                                    <p:animEffect transition="in" filter="circle(out)">
                                      <p:cBhvr>
                                        <p:cTn id="167" dur="2000"/>
                                        <p:tgtEl>
                                          <p:spTgt spid="7"/>
                                        </p:tgtEl>
                                      </p:cBhvr>
                                    </p:animEffect>
                                  </p:childTnLst>
                                </p:cTn>
                              </p:par>
                            </p:childTnLst>
                          </p:cTn>
                        </p:par>
                      </p:childTnLst>
                    </p:cTn>
                  </p:par>
                </p:childTnLst>
              </p:cTn>
              <p:nextCondLst>
                <p:cond evt="onClick" delay="0">
                  <p:tgtEl>
                    <p:spTgt spid="16"/>
                  </p:tgtEl>
                </p:cond>
              </p:nextCondLst>
            </p:seq>
            <p:seq concurrent="1" nextAc="seek">
              <p:cTn id="168" restart="whenNotActive" fill="hold" evtFilter="cancelBubble" nodeType="interactiveSeq">
                <p:stCondLst>
                  <p:cond evt="onClick" delay="0">
                    <p:tgtEl>
                      <p:spTgt spid="19"/>
                    </p:tgtEl>
                  </p:cond>
                </p:stCondLst>
                <p:endSync evt="end" delay="0">
                  <p:rtn val="all"/>
                </p:endSync>
                <p:childTnLst>
                  <p:par>
                    <p:cTn id="169" fill="hold">
                      <p:stCondLst>
                        <p:cond delay="0"/>
                      </p:stCondLst>
                      <p:childTnLst>
                        <p:par>
                          <p:cTn id="170" fill="hold">
                            <p:stCondLst>
                              <p:cond delay="0"/>
                            </p:stCondLst>
                            <p:childTnLst>
                              <p:par>
                                <p:cTn id="171" presetID="4" presetClass="entr" presetSubtype="32" fill="hold" nodeType="clickEffect">
                                  <p:stCondLst>
                                    <p:cond delay="0"/>
                                  </p:stCondLst>
                                  <p:childTnLst>
                                    <p:set>
                                      <p:cBhvr>
                                        <p:cTn id="172" dur="1" fill="hold">
                                          <p:stCondLst>
                                            <p:cond delay="0"/>
                                          </p:stCondLst>
                                        </p:cTn>
                                        <p:tgtEl>
                                          <p:spTgt spid="20"/>
                                        </p:tgtEl>
                                        <p:attrNameLst>
                                          <p:attrName>style.visibility</p:attrName>
                                        </p:attrNameLst>
                                      </p:cBhvr>
                                      <p:to>
                                        <p:strVal val="visible"/>
                                      </p:to>
                                    </p:set>
                                    <p:animEffect transition="in" filter="box(out)">
                                      <p:cBhvr>
                                        <p:cTn id="173" dur="2000"/>
                                        <p:tgtEl>
                                          <p:spTgt spid="20"/>
                                        </p:tgtEl>
                                      </p:cBhvr>
                                    </p:animEffect>
                                  </p:childTnLst>
                                </p:cTn>
                              </p:par>
                            </p:childTnLst>
                          </p:cTn>
                        </p:par>
                      </p:childTnLst>
                    </p:cTn>
                  </p:par>
                </p:childTnLst>
              </p:cTn>
              <p:nextCondLst>
                <p:cond evt="onClick" delay="0">
                  <p:tgtEl>
                    <p:spTgt spid="19"/>
                  </p:tgtEl>
                </p:cond>
              </p:nextCondLst>
            </p:seq>
            <p:seq concurrent="1" nextAc="seek">
              <p:cTn id="174" restart="whenNotActive" fill="hold" evtFilter="cancelBubble" nodeType="interactiveSeq">
                <p:stCondLst>
                  <p:cond evt="onClick" delay="0">
                    <p:tgtEl>
                      <p:spTgt spid="23"/>
                    </p:tgtEl>
                  </p:cond>
                </p:stCondLst>
                <p:endSync evt="end" delay="0">
                  <p:rtn val="all"/>
                </p:endSync>
                <p:childTnLst>
                  <p:par>
                    <p:cTn id="175" fill="hold">
                      <p:stCondLst>
                        <p:cond delay="0"/>
                      </p:stCondLst>
                      <p:childTnLst>
                        <p:par>
                          <p:cTn id="176" fill="hold">
                            <p:stCondLst>
                              <p:cond delay="0"/>
                            </p:stCondLst>
                            <p:childTnLst>
                              <p:par>
                                <p:cTn id="177" presetID="8" presetClass="entr" presetSubtype="32" fill="hold" nodeType="clickEffect">
                                  <p:stCondLst>
                                    <p:cond delay="0"/>
                                  </p:stCondLst>
                                  <p:childTnLst>
                                    <p:set>
                                      <p:cBhvr>
                                        <p:cTn id="178" dur="1" fill="hold">
                                          <p:stCondLst>
                                            <p:cond delay="0"/>
                                          </p:stCondLst>
                                        </p:cTn>
                                        <p:tgtEl>
                                          <p:spTgt spid="24"/>
                                        </p:tgtEl>
                                        <p:attrNameLst>
                                          <p:attrName>style.visibility</p:attrName>
                                        </p:attrNameLst>
                                      </p:cBhvr>
                                      <p:to>
                                        <p:strVal val="visible"/>
                                      </p:to>
                                    </p:set>
                                    <p:animEffect transition="in" filter="diamond(out)">
                                      <p:cBhvr>
                                        <p:cTn id="179" dur="2000"/>
                                        <p:tgtEl>
                                          <p:spTgt spid="24"/>
                                        </p:tgtEl>
                                      </p:cBhvr>
                                    </p:animEffect>
                                  </p:childTnLst>
                                </p:cTn>
                              </p:par>
                            </p:childTnLst>
                          </p:cTn>
                        </p:par>
                      </p:childTnLst>
                    </p:cTn>
                  </p:par>
                </p:childTnLst>
              </p:cTn>
              <p:nextCondLst>
                <p:cond evt="onClick" delay="0">
                  <p:tgtEl>
                    <p:spTgt spid="23"/>
                  </p:tgtEl>
                </p:cond>
              </p:nextCondLst>
            </p:seq>
            <p:seq concurrent="1" nextAc="seek">
              <p:cTn id="180" restart="whenNotActive" fill="hold" evtFilter="cancelBubble" nodeType="interactiveSeq">
                <p:stCondLst>
                  <p:cond evt="onClick" delay="0">
                    <p:tgtEl>
                      <p:spTgt spid="27"/>
                    </p:tgtEl>
                  </p:cond>
                </p:stCondLst>
                <p:endSync evt="end" delay="0">
                  <p:rtn val="all"/>
                </p:endSync>
                <p:childTnLst>
                  <p:par>
                    <p:cTn id="181" fill="hold">
                      <p:stCondLst>
                        <p:cond delay="0"/>
                      </p:stCondLst>
                      <p:childTnLst>
                        <p:par>
                          <p:cTn id="182" fill="hold">
                            <p:stCondLst>
                              <p:cond delay="0"/>
                            </p:stCondLst>
                            <p:childTnLst>
                              <p:par>
                                <p:cTn id="183" presetID="13" presetClass="entr" presetSubtype="32" fill="hold" nodeType="clickEffect">
                                  <p:stCondLst>
                                    <p:cond delay="0"/>
                                  </p:stCondLst>
                                  <p:childTnLst>
                                    <p:set>
                                      <p:cBhvr>
                                        <p:cTn id="184" dur="1" fill="hold">
                                          <p:stCondLst>
                                            <p:cond delay="0"/>
                                          </p:stCondLst>
                                        </p:cTn>
                                        <p:tgtEl>
                                          <p:spTgt spid="28"/>
                                        </p:tgtEl>
                                        <p:attrNameLst>
                                          <p:attrName>style.visibility</p:attrName>
                                        </p:attrNameLst>
                                      </p:cBhvr>
                                      <p:to>
                                        <p:strVal val="visible"/>
                                      </p:to>
                                    </p:set>
                                    <p:animEffect transition="in" filter="plus(out)">
                                      <p:cBhvr>
                                        <p:cTn id="185" dur="2000"/>
                                        <p:tgtEl>
                                          <p:spTgt spid="28"/>
                                        </p:tgtEl>
                                      </p:cBhvr>
                                    </p:animEffect>
                                  </p:childTnLst>
                                </p:cTn>
                              </p:par>
                            </p:childTnLst>
                          </p:cTn>
                        </p:par>
                      </p:childTnLst>
                    </p:cTn>
                  </p:par>
                </p:childTnLst>
              </p:cTn>
              <p:nextCondLst>
                <p:cond evt="onClick" delay="0">
                  <p:tgtEl>
                    <p:spTgt spid="27"/>
                  </p:tgtEl>
                </p:cond>
              </p:nextCondLst>
            </p:seq>
            <p:seq concurrent="1" nextAc="seek">
              <p:cTn id="186" restart="whenNotActive" fill="hold" evtFilter="cancelBubble" nodeType="interactiveSeq">
                <p:stCondLst>
                  <p:cond evt="onClick" delay="0">
                    <p:tgtEl>
                      <p:spTgt spid="31"/>
                    </p:tgtEl>
                  </p:cond>
                </p:stCondLst>
                <p:endSync evt="end" delay="0">
                  <p:rtn val="all"/>
                </p:endSync>
                <p:childTnLst>
                  <p:par>
                    <p:cTn id="187" fill="hold">
                      <p:stCondLst>
                        <p:cond delay="0"/>
                      </p:stCondLst>
                      <p:childTnLst>
                        <p:par>
                          <p:cTn id="188" fill="hold">
                            <p:stCondLst>
                              <p:cond delay="0"/>
                            </p:stCondLst>
                            <p:childTnLst>
                              <p:par>
                                <p:cTn id="189" presetID="6" presetClass="entr" presetSubtype="32" fill="hold" nodeType="clickEffect">
                                  <p:stCondLst>
                                    <p:cond delay="0"/>
                                  </p:stCondLst>
                                  <p:childTnLst>
                                    <p:set>
                                      <p:cBhvr>
                                        <p:cTn id="190" dur="1" fill="hold">
                                          <p:stCondLst>
                                            <p:cond delay="0"/>
                                          </p:stCondLst>
                                        </p:cTn>
                                        <p:tgtEl>
                                          <p:spTgt spid="32"/>
                                        </p:tgtEl>
                                        <p:attrNameLst>
                                          <p:attrName>style.visibility</p:attrName>
                                        </p:attrNameLst>
                                      </p:cBhvr>
                                      <p:to>
                                        <p:strVal val="visible"/>
                                      </p:to>
                                    </p:set>
                                    <p:animEffect transition="in" filter="circle(out)">
                                      <p:cBhvr>
                                        <p:cTn id="191" dur="2000"/>
                                        <p:tgtEl>
                                          <p:spTgt spid="32"/>
                                        </p:tgtEl>
                                      </p:cBhvr>
                                    </p:animEffect>
                                  </p:childTnLst>
                                </p:cTn>
                              </p:par>
                            </p:childTnLst>
                          </p:cTn>
                        </p:par>
                      </p:childTnLst>
                    </p:cTn>
                  </p:par>
                </p:childTnLst>
              </p:cTn>
              <p:nextCondLst>
                <p:cond evt="onClick" delay="0">
                  <p:tgtEl>
                    <p:spTgt spid="31"/>
                  </p:tgtEl>
                </p:cond>
              </p:nextCondLst>
            </p:seq>
            <p:seq concurrent="1" nextAc="seek">
              <p:cTn id="192" restart="whenNotActive" fill="hold" evtFilter="cancelBubble" nodeType="interactiveSeq">
                <p:stCondLst>
                  <p:cond evt="onClick" delay="0">
                    <p:tgtEl>
                      <p:spTgt spid="35"/>
                    </p:tgtEl>
                  </p:cond>
                </p:stCondLst>
                <p:endSync evt="end" delay="0">
                  <p:rtn val="all"/>
                </p:endSync>
                <p:childTnLst>
                  <p:par>
                    <p:cTn id="193" fill="hold">
                      <p:stCondLst>
                        <p:cond delay="0"/>
                      </p:stCondLst>
                      <p:childTnLst>
                        <p:par>
                          <p:cTn id="194" fill="hold">
                            <p:stCondLst>
                              <p:cond delay="0"/>
                            </p:stCondLst>
                            <p:childTnLst>
                              <p:par>
                                <p:cTn id="195" presetID="6" presetClass="entr" presetSubtype="32" fill="hold" nodeType="clickEffect">
                                  <p:stCondLst>
                                    <p:cond delay="0"/>
                                  </p:stCondLst>
                                  <p:childTnLst>
                                    <p:set>
                                      <p:cBhvr>
                                        <p:cTn id="196" dur="1" fill="hold">
                                          <p:stCondLst>
                                            <p:cond delay="0"/>
                                          </p:stCondLst>
                                        </p:cTn>
                                        <p:tgtEl>
                                          <p:spTgt spid="36"/>
                                        </p:tgtEl>
                                        <p:attrNameLst>
                                          <p:attrName>style.visibility</p:attrName>
                                        </p:attrNameLst>
                                      </p:cBhvr>
                                      <p:to>
                                        <p:strVal val="visible"/>
                                      </p:to>
                                    </p:set>
                                    <p:animEffect transition="in" filter="circle(out)">
                                      <p:cBhvr>
                                        <p:cTn id="197" dur="2000"/>
                                        <p:tgtEl>
                                          <p:spTgt spid="36"/>
                                        </p:tgtEl>
                                      </p:cBhvr>
                                    </p:animEffect>
                                  </p:childTnLst>
                                </p:cTn>
                              </p:par>
                            </p:childTnLst>
                          </p:cTn>
                        </p:par>
                      </p:childTnLst>
                    </p:cTn>
                  </p:par>
                </p:childTnLst>
              </p:cTn>
              <p:nextCondLst>
                <p:cond evt="onClick" delay="0">
                  <p:tgtEl>
                    <p:spTgt spid="35"/>
                  </p:tgtEl>
                </p:cond>
              </p:nextCondLst>
            </p:seq>
            <p:seq concurrent="1" nextAc="seek">
              <p:cTn id="198" restart="whenNotActive" fill="hold" evtFilter="cancelBubble" nodeType="interactiveSeq">
                <p:stCondLst>
                  <p:cond evt="onClick" delay="0">
                    <p:tgtEl>
                      <p:spTgt spid="39"/>
                    </p:tgtEl>
                  </p:cond>
                </p:stCondLst>
                <p:endSync evt="end" delay="0">
                  <p:rtn val="all"/>
                </p:endSync>
                <p:childTnLst>
                  <p:par>
                    <p:cTn id="199" fill="hold">
                      <p:stCondLst>
                        <p:cond delay="0"/>
                      </p:stCondLst>
                      <p:childTnLst>
                        <p:par>
                          <p:cTn id="200" fill="hold">
                            <p:stCondLst>
                              <p:cond delay="0"/>
                            </p:stCondLst>
                            <p:childTnLst>
                              <p:par>
                                <p:cTn id="201" presetID="6" presetClass="entr" presetSubtype="32" fill="hold" nodeType="clickEffect">
                                  <p:stCondLst>
                                    <p:cond delay="0"/>
                                  </p:stCondLst>
                                  <p:childTnLst>
                                    <p:set>
                                      <p:cBhvr>
                                        <p:cTn id="202" dur="1" fill="hold">
                                          <p:stCondLst>
                                            <p:cond delay="0"/>
                                          </p:stCondLst>
                                        </p:cTn>
                                        <p:tgtEl>
                                          <p:spTgt spid="40"/>
                                        </p:tgtEl>
                                        <p:attrNameLst>
                                          <p:attrName>style.visibility</p:attrName>
                                        </p:attrNameLst>
                                      </p:cBhvr>
                                      <p:to>
                                        <p:strVal val="visible"/>
                                      </p:to>
                                    </p:set>
                                    <p:animEffect transition="in" filter="circle(out)">
                                      <p:cBhvr>
                                        <p:cTn id="203" dur="2000"/>
                                        <p:tgtEl>
                                          <p:spTgt spid="40"/>
                                        </p:tgtEl>
                                      </p:cBhvr>
                                    </p:animEffect>
                                  </p:childTnLst>
                                </p:cTn>
                              </p:par>
                            </p:childTnLst>
                          </p:cTn>
                        </p:par>
                      </p:childTnLst>
                    </p:cTn>
                  </p:par>
                </p:childTnLst>
              </p:cTn>
              <p:nextCondLst>
                <p:cond evt="onClick" delay="0">
                  <p:tgtEl>
                    <p:spTgt spid="39"/>
                  </p:tgtEl>
                </p:cond>
              </p:nextCondLst>
            </p:seq>
            <p:seq concurrent="1" nextAc="seek">
              <p:cTn id="204" restart="whenNotActive" fill="hold" evtFilter="cancelBubble" nodeType="interactiveSeq">
                <p:stCondLst>
                  <p:cond evt="onClick" delay="0">
                    <p:tgtEl>
                      <p:spTgt spid="43"/>
                    </p:tgtEl>
                  </p:cond>
                </p:stCondLst>
                <p:endSync evt="end" delay="0">
                  <p:rtn val="all"/>
                </p:endSync>
                <p:childTnLst>
                  <p:par>
                    <p:cTn id="205" fill="hold">
                      <p:stCondLst>
                        <p:cond delay="0"/>
                      </p:stCondLst>
                      <p:childTnLst>
                        <p:par>
                          <p:cTn id="206" fill="hold">
                            <p:stCondLst>
                              <p:cond delay="0"/>
                            </p:stCondLst>
                            <p:childTnLst>
                              <p:par>
                                <p:cTn id="207" presetID="6" presetClass="entr" presetSubtype="32" fill="hold" nodeType="clickEffect">
                                  <p:stCondLst>
                                    <p:cond delay="0"/>
                                  </p:stCondLst>
                                  <p:childTnLst>
                                    <p:set>
                                      <p:cBhvr>
                                        <p:cTn id="208" dur="1" fill="hold">
                                          <p:stCondLst>
                                            <p:cond delay="0"/>
                                          </p:stCondLst>
                                        </p:cTn>
                                        <p:tgtEl>
                                          <p:spTgt spid="44"/>
                                        </p:tgtEl>
                                        <p:attrNameLst>
                                          <p:attrName>style.visibility</p:attrName>
                                        </p:attrNameLst>
                                      </p:cBhvr>
                                      <p:to>
                                        <p:strVal val="visible"/>
                                      </p:to>
                                    </p:set>
                                    <p:animEffect transition="in" filter="circle(out)">
                                      <p:cBhvr>
                                        <p:cTn id="209" dur="2000"/>
                                        <p:tgtEl>
                                          <p:spTgt spid="44"/>
                                        </p:tgtEl>
                                      </p:cBhvr>
                                    </p:animEffect>
                                  </p:childTnLst>
                                </p:cTn>
                              </p:par>
                            </p:childTnLst>
                          </p:cTn>
                        </p:par>
                      </p:childTnLst>
                    </p:cTn>
                  </p:par>
                </p:childTnLst>
              </p:cTn>
              <p:nextCondLst>
                <p:cond evt="onClick" delay="0">
                  <p:tgtEl>
                    <p:spTgt spid="43"/>
                  </p:tgtEl>
                </p:cond>
              </p:nextCondLst>
            </p:seq>
          </p:childTnLst>
        </p:cTn>
      </p:par>
    </p:tnLst>
    <p:bldLst>
      <p:bldP spid="2" grpId="0" animBg="1"/>
      <p:bldP spid="11" grpId="0" animBg="1"/>
      <p:bldP spid="16" grpId="0" animBg="1"/>
      <p:bldP spid="17" grpId="0" animBg="1"/>
      <p:bldP spid="19" grpId="0" animBg="1"/>
      <p:bldP spid="21" grpId="0" animBg="1"/>
      <p:bldP spid="22" grpId="0" animBg="1"/>
      <p:bldP spid="23" grpId="0" animBg="1"/>
      <p:bldP spid="25" grpId="0" animBg="1"/>
      <p:bldP spid="26" grpId="0" animBg="1"/>
      <p:bldP spid="27" grpId="0" animBg="1"/>
      <p:bldP spid="29" grpId="0" animBg="1"/>
      <p:bldP spid="30" grpId="0" animBg="1"/>
      <p:bldP spid="31" grpId="0" animBg="1"/>
      <p:bldP spid="33" grpId="0" animBg="1"/>
      <p:bldP spid="34" grpId="0" animBg="1"/>
      <p:bldP spid="35" grpId="0" animBg="1"/>
      <p:bldP spid="37" grpId="0" animBg="1"/>
      <p:bldP spid="38" grpId="0" animBg="1"/>
      <p:bldP spid="39" grpId="0" animBg="1"/>
      <p:bldP spid="41" grpId="0" animBg="1"/>
      <p:bldP spid="42" grpId="0" animBg="1"/>
      <p:bldP spid="43" grpId="0" animBg="1"/>
      <p:bldP spid="45" grpId="0" animBg="1"/>
      <p:bldP spid="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294967295"/>
          </p:nvPr>
        </p:nvSpPr>
        <p:spPr>
          <a:xfrm>
            <a:off x="8610600" y="6356350"/>
            <a:ext cx="2743200" cy="365125"/>
          </a:xfrm>
        </p:spPr>
        <p:txBody>
          <a:bodyPr/>
          <a:lstStyle/>
          <a:p>
            <a:fld id="{B6F15528-21DE-4FAA-801E-634DDDAF4B2B}" type="slidenum">
              <a:rPr lang="en-US" smtClean="0">
                <a:solidFill>
                  <a:srgbClr val="464653"/>
                </a:solidFill>
              </a:rPr>
              <a:pPr/>
              <a:t>9</a:t>
            </a:fld>
            <a:endParaRPr lang="en-US">
              <a:solidFill>
                <a:srgbClr val="464653"/>
              </a:solidFill>
            </a:endParaRPr>
          </a:p>
        </p:txBody>
      </p:sp>
      <p:sp>
        <p:nvSpPr>
          <p:cNvPr id="3" name="Rectangle 2"/>
          <p:cNvSpPr/>
          <p:nvPr/>
        </p:nvSpPr>
        <p:spPr>
          <a:xfrm>
            <a:off x="304800" y="856357"/>
            <a:ext cx="11734800" cy="6001643"/>
          </a:xfrm>
          <a:prstGeom prst="rect">
            <a:avLst/>
          </a:prstGeom>
          <a:solidFill>
            <a:schemeClr val="accent4">
              <a:lumMod val="20000"/>
              <a:lumOff val="80000"/>
            </a:schemeClr>
          </a:solidFill>
          <a:ln>
            <a:solidFill>
              <a:schemeClr val="accent2">
                <a:lumMod val="75000"/>
              </a:schemeClr>
            </a:solidFill>
          </a:ln>
        </p:spPr>
        <p:txBody>
          <a:bodyPr wrap="square">
            <a:spAutoFit/>
          </a:bodyPr>
          <a:lstStyle/>
          <a:p>
            <a:pPr marL="462915" marR="36195" indent="-5715" algn="just">
              <a:spcAft>
                <a:spcPts val="1200"/>
              </a:spcAft>
            </a:pPr>
            <a:r>
              <a:rPr lang="en-US" sz="3200" dirty="0">
                <a:solidFill>
                  <a:srgbClr val="231F20"/>
                </a:solidFill>
                <a:latin typeface="Times New Roman" panose="02020603050405020304" pitchFamily="18" charset="0"/>
                <a:ea typeface="Times New Roman" panose="02020603050405020304" pitchFamily="18" charset="0"/>
              </a:rPr>
              <a:t>Meherjan lives in a slum on the Sirajgonj Town Protection Embankment. Her polythene roofed shelter looks like a cage. She is nearly 45 but looks more than her age. In front of her shelter, she is trying </a:t>
            </a:r>
            <a:r>
              <a:rPr lang="en-US" sz="3200" dirty="0">
                <a:latin typeface="Times New Roman" panose="02020603050405020304" pitchFamily="18" charset="0"/>
                <a:ea typeface="Times New Roman" panose="02020603050405020304" pitchFamily="18" charset="0"/>
              </a:rPr>
              <a:t>to make </a:t>
            </a:r>
            <a:r>
              <a:rPr lang="en-US" sz="3200" dirty="0">
                <a:solidFill>
                  <a:srgbClr val="231F20"/>
                </a:solidFill>
                <a:latin typeface="Times New Roman" panose="02020603050405020304" pitchFamily="18" charset="0"/>
                <a:ea typeface="Times New Roman" panose="02020603050405020304" pitchFamily="18" charset="0"/>
              </a:rPr>
              <a:t>a fire </a:t>
            </a:r>
            <a:r>
              <a:rPr lang="en-US" sz="3200" dirty="0">
                <a:latin typeface="Times New Roman" panose="02020603050405020304" pitchFamily="18" charset="0"/>
                <a:ea typeface="Times New Roman" panose="02020603050405020304" pitchFamily="18" charset="0"/>
              </a:rPr>
              <a:t>to cook </a:t>
            </a:r>
            <a:r>
              <a:rPr lang="en-US" sz="3200" dirty="0">
                <a:solidFill>
                  <a:srgbClr val="231F20"/>
                </a:solidFill>
                <a:latin typeface="Times New Roman" panose="02020603050405020304" pitchFamily="18" charset="0"/>
                <a:ea typeface="Times New Roman" panose="02020603050405020304" pitchFamily="18" charset="0"/>
              </a:rPr>
              <a:t>the day’s only meal. Her weak hands tremble as she adds  some fallen leaves and straw </a:t>
            </a:r>
            <a:r>
              <a:rPr lang="en-US" sz="3200" dirty="0">
                <a:solidFill>
                  <a:prstClr val="black"/>
                </a:solidFill>
                <a:latin typeface="Times New Roman" panose="02020603050405020304" pitchFamily="18" charset="0"/>
                <a:ea typeface="Times New Roman" panose="02020603050405020304" pitchFamily="18" charset="0"/>
              </a:rPr>
              <a:t>to the fire. The whispering wind from the river Jamuna makes the fire </a:t>
            </a:r>
            <a:r>
              <a:rPr lang="en-US" sz="3200" dirty="0">
                <a:solidFill>
                  <a:srgbClr val="231F20"/>
                </a:solidFill>
                <a:latin typeface="Times New Roman" panose="02020603050405020304" pitchFamily="18" charset="0"/>
                <a:ea typeface="Times New Roman" panose="02020603050405020304" pitchFamily="18" charset="0"/>
              </a:rPr>
              <a:t>unsteady. The dancing of the flames reminds Meherjan of the turmoil in her life. Not long ago Meherjan had everything- a family, cultivable land and cattle. The erosion of the Jamuna consumed gradually all her landed property. It finally claimed her last shelter during the last monsoon. It took the river only a day to demolish Meher’s house, trees, vegetable garden and the bamboo bush. </a:t>
            </a:r>
          </a:p>
        </p:txBody>
      </p:sp>
      <p:sp>
        <p:nvSpPr>
          <p:cNvPr id="2" name="TextBox 1"/>
          <p:cNvSpPr txBox="1"/>
          <p:nvPr/>
        </p:nvSpPr>
        <p:spPr>
          <a:xfrm>
            <a:off x="1219200" y="149805"/>
            <a:ext cx="8915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b="1" u="sng" dirty="0" smtClean="0">
                <a:solidFill>
                  <a:srgbClr val="00B0F0"/>
                </a:solidFill>
                <a:latin typeface="Times New Roman" panose="02020603050405020304" pitchFamily="18" charset="0"/>
                <a:cs typeface="Times New Roman" panose="02020603050405020304" pitchFamily="18" charset="0"/>
              </a:rPr>
              <a:t>Read the following text and answer the questions.</a:t>
            </a:r>
            <a:endParaRPr lang="en-US" sz="3200" b="1" u="sng"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9836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1512</TotalTime>
  <Words>1361</Words>
  <Application>Microsoft Office PowerPoint</Application>
  <PresentationFormat>Widescreen</PresentationFormat>
  <Paragraphs>164</Paragraphs>
  <Slides>25</Slides>
  <Notes>4</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34" baseType="lpstr">
      <vt:lpstr>Arial</vt:lpstr>
      <vt:lpstr>Book Antiqua</vt:lpstr>
      <vt:lpstr>Calibri</vt:lpstr>
      <vt:lpstr>Calibri Light</vt:lpstr>
      <vt:lpstr>Times New Roman</vt:lpstr>
      <vt:lpstr>Wingdings</vt:lpstr>
      <vt:lpstr>Office Theme</vt:lpstr>
      <vt:lpstr>1_Office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Manik Mozumder</dc:creator>
  <cp:lastModifiedBy>Windows User</cp:lastModifiedBy>
  <cp:revision>378</cp:revision>
  <dcterms:created xsi:type="dcterms:W3CDTF">2006-08-16T00:00:00Z</dcterms:created>
  <dcterms:modified xsi:type="dcterms:W3CDTF">2020-04-23T20:30:16Z</dcterms:modified>
</cp:coreProperties>
</file>