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91" r:id="rId2"/>
    <p:sldId id="256" r:id="rId3"/>
    <p:sldId id="310" r:id="rId4"/>
    <p:sldId id="295" r:id="rId5"/>
    <p:sldId id="294" r:id="rId6"/>
    <p:sldId id="293" r:id="rId7"/>
    <p:sldId id="296" r:id="rId8"/>
    <p:sldId id="298" r:id="rId9"/>
    <p:sldId id="312" r:id="rId10"/>
    <p:sldId id="302" r:id="rId11"/>
    <p:sldId id="303" r:id="rId12"/>
    <p:sldId id="300" r:id="rId13"/>
    <p:sldId id="304" r:id="rId14"/>
    <p:sldId id="288" r:id="rId15"/>
    <p:sldId id="306" r:id="rId16"/>
    <p:sldId id="305" r:id="rId17"/>
    <p:sldId id="307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00000"/>
    <a:srgbClr val="9900CC"/>
    <a:srgbClr val="375D8A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3BECF-DE03-4B84-A602-734B7C193A1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75BE2-5F6C-4541-B71D-0D678389C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752600" y="6618928"/>
            <a:ext cx="815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Manik Chandra Majumder # Senior Teacher # Gazirhat High School # Senbag # Noakhali # 01717155169 # email:manikmajumder01@gmail.com</a:t>
            </a:r>
            <a:endParaRPr lang="en-US" sz="105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8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434" y="6631807"/>
            <a:ext cx="8458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</a:rPr>
              <a:t>Manik Chandra Majumder # </a:t>
            </a:r>
            <a:r>
              <a:rPr lang="en-US" sz="1050" kern="1200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+mn-ea"/>
              </a:rPr>
              <a:t>Senior Teacher #</a:t>
            </a:r>
            <a:r>
              <a:rPr lang="en-US" sz="1050" kern="1200" dirty="0" smtClean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+mn-ea"/>
              </a:rPr>
              <a:t>Gazirhat High School # </a:t>
            </a:r>
            <a:r>
              <a:rPr lang="en-US" sz="1050" kern="1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</a:rPr>
              <a:t>Senbag # Noakhali</a:t>
            </a:r>
            <a:r>
              <a:rPr lang="en-US" sz="1050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105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# 01717155169 # email:manikmajumder01@gmail.com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0"/>
            <a:ext cx="152400" cy="15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6705600"/>
            <a:ext cx="152400" cy="15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6686412"/>
            <a:ext cx="152400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6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3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0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6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5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0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299" y="304800"/>
            <a:ext cx="11048999" cy="830826"/>
          </a:xfrm>
          <a:custGeom>
            <a:avLst/>
            <a:gdLst>
              <a:gd name="connsiteX0" fmla="*/ 1 w 11783961"/>
              <a:gd name="connsiteY0" fmla="*/ 1170832 h 1170833"/>
              <a:gd name="connsiteX1" fmla="*/ 11783961 w 11783961"/>
              <a:gd name="connsiteY1" fmla="*/ 1170832 h 1170833"/>
              <a:gd name="connsiteX2" fmla="*/ 11783961 w 11783961"/>
              <a:gd name="connsiteY2" fmla="*/ 1170833 h 1170833"/>
              <a:gd name="connsiteX3" fmla="*/ 1 w 11783961"/>
              <a:gd name="connsiteY3" fmla="*/ 1170833 h 1170833"/>
              <a:gd name="connsiteX4" fmla="*/ 7878588 w 11783961"/>
              <a:gd name="connsiteY4" fmla="*/ 993160 h 1170833"/>
              <a:gd name="connsiteX5" fmla="*/ 7818313 w 11783961"/>
              <a:gd name="connsiteY5" fmla="*/ 1000750 h 1170833"/>
              <a:gd name="connsiteX6" fmla="*/ 7792863 w 11783961"/>
              <a:gd name="connsiteY6" fmla="*/ 1038255 h 1170833"/>
              <a:gd name="connsiteX7" fmla="*/ 7819206 w 11783961"/>
              <a:gd name="connsiteY7" fmla="*/ 1079555 h 1170833"/>
              <a:gd name="connsiteX8" fmla="*/ 7918325 w 11783961"/>
              <a:gd name="connsiteY8" fmla="*/ 1098084 h 1170833"/>
              <a:gd name="connsiteX9" fmla="*/ 8015882 w 11783961"/>
              <a:gd name="connsiteY9" fmla="*/ 1081564 h 1170833"/>
              <a:gd name="connsiteX10" fmla="*/ 8051377 w 11783961"/>
              <a:gd name="connsiteY10" fmla="*/ 1035129 h 1170833"/>
              <a:gd name="connsiteX11" fmla="*/ 8044680 w 11783961"/>
              <a:gd name="connsiteY11" fmla="*/ 1016377 h 1170833"/>
              <a:gd name="connsiteX12" fmla="*/ 8008292 w 11783961"/>
              <a:gd name="connsiteY12" fmla="*/ 998071 h 1170833"/>
              <a:gd name="connsiteX13" fmla="*/ 7878588 w 11783961"/>
              <a:gd name="connsiteY13" fmla="*/ 993160 h 1170833"/>
              <a:gd name="connsiteX14" fmla="*/ 10668817 w 11783961"/>
              <a:gd name="connsiteY14" fmla="*/ 697587 h 1170833"/>
              <a:gd name="connsiteX15" fmla="*/ 10588450 w 11783961"/>
              <a:gd name="connsiteY15" fmla="*/ 765453 h 1170833"/>
              <a:gd name="connsiteX16" fmla="*/ 10571037 w 11783961"/>
              <a:gd name="connsiteY16" fmla="*/ 814120 h 1170833"/>
              <a:gd name="connsiteX17" fmla="*/ 10585771 w 11783961"/>
              <a:gd name="connsiteY17" fmla="*/ 850285 h 1170833"/>
              <a:gd name="connsiteX18" fmla="*/ 10617025 w 11783961"/>
              <a:gd name="connsiteY18" fmla="*/ 862340 h 1170833"/>
              <a:gd name="connsiteX19" fmla="*/ 10668817 w 11783961"/>
              <a:gd name="connsiteY19" fmla="*/ 837337 h 1170833"/>
              <a:gd name="connsiteX20" fmla="*/ 5207867 w 11783961"/>
              <a:gd name="connsiteY20" fmla="*/ 533281 h 1170833"/>
              <a:gd name="connsiteX21" fmla="*/ 5168800 w 11783961"/>
              <a:gd name="connsiteY21" fmla="*/ 550471 h 1170833"/>
              <a:gd name="connsiteX22" fmla="*/ 5147369 w 11783961"/>
              <a:gd name="connsiteY22" fmla="*/ 618336 h 1170833"/>
              <a:gd name="connsiteX23" fmla="*/ 5142235 w 11783961"/>
              <a:gd name="connsiteY23" fmla="*/ 759202 h 1170833"/>
              <a:gd name="connsiteX24" fmla="*/ 5148486 w 11783961"/>
              <a:gd name="connsiteY24" fmla="*/ 848499 h 1170833"/>
              <a:gd name="connsiteX25" fmla="*/ 5169470 w 11783961"/>
              <a:gd name="connsiteY25" fmla="*/ 896719 h 1170833"/>
              <a:gd name="connsiteX26" fmla="*/ 5206081 w 11783961"/>
              <a:gd name="connsiteY26" fmla="*/ 913239 h 1170833"/>
              <a:gd name="connsiteX27" fmla="*/ 5239568 w 11783961"/>
              <a:gd name="connsiteY27" fmla="*/ 902077 h 1170833"/>
              <a:gd name="connsiteX28" fmla="*/ 5262785 w 11783961"/>
              <a:gd name="connsiteY28" fmla="*/ 859661 h 1170833"/>
              <a:gd name="connsiteX29" fmla="*/ 5271715 w 11783961"/>
              <a:gd name="connsiteY29" fmla="*/ 688211 h 1170833"/>
              <a:gd name="connsiteX30" fmla="*/ 5263231 w 11783961"/>
              <a:gd name="connsiteY30" fmla="*/ 583957 h 1170833"/>
              <a:gd name="connsiteX31" fmla="*/ 5238228 w 11783961"/>
              <a:gd name="connsiteY31" fmla="*/ 542657 h 1170833"/>
              <a:gd name="connsiteX32" fmla="*/ 5207867 w 11783961"/>
              <a:gd name="connsiteY32" fmla="*/ 533281 h 1170833"/>
              <a:gd name="connsiteX33" fmla="*/ 4522067 w 11783961"/>
              <a:gd name="connsiteY33" fmla="*/ 533281 h 1170833"/>
              <a:gd name="connsiteX34" fmla="*/ 4483000 w 11783961"/>
              <a:gd name="connsiteY34" fmla="*/ 550471 h 1170833"/>
              <a:gd name="connsiteX35" fmla="*/ 4461569 w 11783961"/>
              <a:gd name="connsiteY35" fmla="*/ 618336 h 1170833"/>
              <a:gd name="connsiteX36" fmla="*/ 4456434 w 11783961"/>
              <a:gd name="connsiteY36" fmla="*/ 759202 h 1170833"/>
              <a:gd name="connsiteX37" fmla="*/ 4462685 w 11783961"/>
              <a:gd name="connsiteY37" fmla="*/ 848499 h 1170833"/>
              <a:gd name="connsiteX38" fmla="*/ 4483670 w 11783961"/>
              <a:gd name="connsiteY38" fmla="*/ 896719 h 1170833"/>
              <a:gd name="connsiteX39" fmla="*/ 4520281 w 11783961"/>
              <a:gd name="connsiteY39" fmla="*/ 913239 h 1170833"/>
              <a:gd name="connsiteX40" fmla="*/ 4553768 w 11783961"/>
              <a:gd name="connsiteY40" fmla="*/ 902077 h 1170833"/>
              <a:gd name="connsiteX41" fmla="*/ 4576986 w 11783961"/>
              <a:gd name="connsiteY41" fmla="*/ 859661 h 1170833"/>
              <a:gd name="connsiteX42" fmla="*/ 4585915 w 11783961"/>
              <a:gd name="connsiteY42" fmla="*/ 688211 h 1170833"/>
              <a:gd name="connsiteX43" fmla="*/ 4577431 w 11783961"/>
              <a:gd name="connsiteY43" fmla="*/ 583957 h 1170833"/>
              <a:gd name="connsiteX44" fmla="*/ 4552428 w 11783961"/>
              <a:gd name="connsiteY44" fmla="*/ 542657 h 1170833"/>
              <a:gd name="connsiteX45" fmla="*/ 4522067 w 11783961"/>
              <a:gd name="connsiteY45" fmla="*/ 533281 h 1170833"/>
              <a:gd name="connsiteX46" fmla="*/ 2378944 w 11783961"/>
              <a:gd name="connsiteY46" fmla="*/ 533281 h 1170833"/>
              <a:gd name="connsiteX47" fmla="*/ 2339877 w 11783961"/>
              <a:gd name="connsiteY47" fmla="*/ 550471 h 1170833"/>
              <a:gd name="connsiteX48" fmla="*/ 2318445 w 11783961"/>
              <a:gd name="connsiteY48" fmla="*/ 618336 h 1170833"/>
              <a:gd name="connsiteX49" fmla="*/ 2313311 w 11783961"/>
              <a:gd name="connsiteY49" fmla="*/ 759202 h 1170833"/>
              <a:gd name="connsiteX50" fmla="*/ 2319562 w 11783961"/>
              <a:gd name="connsiteY50" fmla="*/ 848499 h 1170833"/>
              <a:gd name="connsiteX51" fmla="*/ 2340547 w 11783961"/>
              <a:gd name="connsiteY51" fmla="*/ 896719 h 1170833"/>
              <a:gd name="connsiteX52" fmla="*/ 2377158 w 11783961"/>
              <a:gd name="connsiteY52" fmla="*/ 913239 h 1170833"/>
              <a:gd name="connsiteX53" fmla="*/ 2410644 w 11783961"/>
              <a:gd name="connsiteY53" fmla="*/ 902077 h 1170833"/>
              <a:gd name="connsiteX54" fmla="*/ 2433862 w 11783961"/>
              <a:gd name="connsiteY54" fmla="*/ 859661 h 1170833"/>
              <a:gd name="connsiteX55" fmla="*/ 2442791 w 11783961"/>
              <a:gd name="connsiteY55" fmla="*/ 688211 h 1170833"/>
              <a:gd name="connsiteX56" fmla="*/ 2434308 w 11783961"/>
              <a:gd name="connsiteY56" fmla="*/ 583957 h 1170833"/>
              <a:gd name="connsiteX57" fmla="*/ 2409305 w 11783961"/>
              <a:gd name="connsiteY57" fmla="*/ 542657 h 1170833"/>
              <a:gd name="connsiteX58" fmla="*/ 2378944 w 11783961"/>
              <a:gd name="connsiteY58" fmla="*/ 533281 h 1170833"/>
              <a:gd name="connsiteX59" fmla="*/ 3576564 w 11783961"/>
              <a:gd name="connsiteY59" fmla="*/ 530602 h 1170833"/>
              <a:gd name="connsiteX60" fmla="*/ 3538613 w 11783961"/>
              <a:gd name="connsiteY60" fmla="*/ 553373 h 1170833"/>
              <a:gd name="connsiteX61" fmla="*/ 3512270 w 11783961"/>
              <a:gd name="connsiteY61" fmla="*/ 662315 h 1170833"/>
              <a:gd name="connsiteX62" fmla="*/ 3512270 w 11783961"/>
              <a:gd name="connsiteY62" fmla="*/ 677942 h 1170833"/>
              <a:gd name="connsiteX63" fmla="*/ 3633713 w 11783961"/>
              <a:gd name="connsiteY63" fmla="*/ 677942 h 1170833"/>
              <a:gd name="connsiteX64" fmla="*/ 3625900 w 11783961"/>
              <a:gd name="connsiteY64" fmla="*/ 579269 h 1170833"/>
              <a:gd name="connsiteX65" fmla="*/ 3601567 w 11783961"/>
              <a:gd name="connsiteY65" fmla="*/ 538639 h 1170833"/>
              <a:gd name="connsiteX66" fmla="*/ 3576564 w 11783961"/>
              <a:gd name="connsiteY66" fmla="*/ 530602 h 1170833"/>
              <a:gd name="connsiteX67" fmla="*/ 1290564 w 11783961"/>
              <a:gd name="connsiteY67" fmla="*/ 530602 h 1170833"/>
              <a:gd name="connsiteX68" fmla="*/ 1252613 w 11783961"/>
              <a:gd name="connsiteY68" fmla="*/ 553373 h 1170833"/>
              <a:gd name="connsiteX69" fmla="*/ 1226271 w 11783961"/>
              <a:gd name="connsiteY69" fmla="*/ 662315 h 1170833"/>
              <a:gd name="connsiteX70" fmla="*/ 1226271 w 11783961"/>
              <a:gd name="connsiteY70" fmla="*/ 677942 h 1170833"/>
              <a:gd name="connsiteX71" fmla="*/ 1347714 w 11783961"/>
              <a:gd name="connsiteY71" fmla="*/ 677942 h 1170833"/>
              <a:gd name="connsiteX72" fmla="*/ 1339901 w 11783961"/>
              <a:gd name="connsiteY72" fmla="*/ 579269 h 1170833"/>
              <a:gd name="connsiteX73" fmla="*/ 1315567 w 11783961"/>
              <a:gd name="connsiteY73" fmla="*/ 538639 h 1170833"/>
              <a:gd name="connsiteX74" fmla="*/ 1290564 w 11783961"/>
              <a:gd name="connsiteY74" fmla="*/ 530602 h 1170833"/>
              <a:gd name="connsiteX75" fmla="*/ 7904931 w 11783961"/>
              <a:gd name="connsiteY75" fmla="*/ 529263 h 1170833"/>
              <a:gd name="connsiteX76" fmla="*/ 7861175 w 11783961"/>
              <a:gd name="connsiteY76" fmla="*/ 555382 h 1170833"/>
              <a:gd name="connsiteX77" fmla="*/ 7843316 w 11783961"/>
              <a:gd name="connsiteY77" fmla="*/ 663654 h 1170833"/>
              <a:gd name="connsiteX78" fmla="*/ 7860952 w 11783961"/>
              <a:gd name="connsiteY78" fmla="*/ 754961 h 1170833"/>
              <a:gd name="connsiteX79" fmla="*/ 7902698 w 11783961"/>
              <a:gd name="connsiteY79" fmla="*/ 779740 h 1170833"/>
              <a:gd name="connsiteX80" fmla="*/ 7947347 w 11783961"/>
              <a:gd name="connsiteY80" fmla="*/ 755184 h 1170833"/>
              <a:gd name="connsiteX81" fmla="*/ 7965206 w 11783961"/>
              <a:gd name="connsiteY81" fmla="*/ 659636 h 1170833"/>
              <a:gd name="connsiteX82" fmla="*/ 7945114 w 11783961"/>
              <a:gd name="connsiteY82" fmla="*/ 550694 h 1170833"/>
              <a:gd name="connsiteX83" fmla="*/ 7904931 w 11783961"/>
              <a:gd name="connsiteY83" fmla="*/ 529263 h 1170833"/>
              <a:gd name="connsiteX84" fmla="*/ 8416601 w 11783961"/>
              <a:gd name="connsiteY84" fmla="*/ 514082 h 1170833"/>
              <a:gd name="connsiteX85" fmla="*/ 8591623 w 11783961"/>
              <a:gd name="connsiteY85" fmla="*/ 514082 h 1170833"/>
              <a:gd name="connsiteX86" fmla="*/ 8591623 w 11783961"/>
              <a:gd name="connsiteY86" fmla="*/ 844927 h 1170833"/>
              <a:gd name="connsiteX87" fmla="*/ 8601892 w 11783961"/>
              <a:gd name="connsiteY87" fmla="*/ 901407 h 1170833"/>
              <a:gd name="connsiteX88" fmla="*/ 8642076 w 11783961"/>
              <a:gd name="connsiteY88" fmla="*/ 915472 h 1170833"/>
              <a:gd name="connsiteX89" fmla="*/ 8642076 w 11783961"/>
              <a:gd name="connsiteY89" fmla="*/ 931545 h 1170833"/>
              <a:gd name="connsiteX90" fmla="*/ 8416601 w 11783961"/>
              <a:gd name="connsiteY90" fmla="*/ 931545 h 1170833"/>
              <a:gd name="connsiteX91" fmla="*/ 8416601 w 11783961"/>
              <a:gd name="connsiteY91" fmla="*/ 915472 h 1170833"/>
              <a:gd name="connsiteX92" fmla="*/ 8457678 w 11783961"/>
              <a:gd name="connsiteY92" fmla="*/ 899398 h 1170833"/>
              <a:gd name="connsiteX93" fmla="*/ 8466608 w 11783961"/>
              <a:gd name="connsiteY93" fmla="*/ 844927 h 1170833"/>
              <a:gd name="connsiteX94" fmla="*/ 8466608 w 11783961"/>
              <a:gd name="connsiteY94" fmla="*/ 601147 h 1170833"/>
              <a:gd name="connsiteX95" fmla="*/ 8456338 w 11783961"/>
              <a:gd name="connsiteY95" fmla="*/ 544666 h 1170833"/>
              <a:gd name="connsiteX96" fmla="*/ 8416601 w 11783961"/>
              <a:gd name="connsiteY96" fmla="*/ 530602 h 1170833"/>
              <a:gd name="connsiteX97" fmla="*/ 5463703 w 11783961"/>
              <a:gd name="connsiteY97" fmla="*/ 514082 h 1170833"/>
              <a:gd name="connsiteX98" fmla="*/ 5633813 w 11783961"/>
              <a:gd name="connsiteY98" fmla="*/ 514082 h 1170833"/>
              <a:gd name="connsiteX99" fmla="*/ 5633813 w 11783961"/>
              <a:gd name="connsiteY99" fmla="*/ 799386 h 1170833"/>
              <a:gd name="connsiteX100" fmla="*/ 5638055 w 11783961"/>
              <a:gd name="connsiteY100" fmla="*/ 856982 h 1170833"/>
              <a:gd name="connsiteX101" fmla="*/ 5651449 w 11783961"/>
              <a:gd name="connsiteY101" fmla="*/ 876628 h 1170833"/>
              <a:gd name="connsiteX102" fmla="*/ 5672657 w 11783961"/>
              <a:gd name="connsiteY102" fmla="*/ 883325 h 1170833"/>
              <a:gd name="connsiteX103" fmla="*/ 5701679 w 11783961"/>
              <a:gd name="connsiteY103" fmla="*/ 874842 h 1170833"/>
              <a:gd name="connsiteX104" fmla="*/ 5744541 w 11783961"/>
              <a:gd name="connsiteY104" fmla="*/ 827961 h 1170833"/>
              <a:gd name="connsiteX105" fmla="*/ 5744541 w 11783961"/>
              <a:gd name="connsiteY105" fmla="*/ 604719 h 1170833"/>
              <a:gd name="connsiteX106" fmla="*/ 5735835 w 11783961"/>
              <a:gd name="connsiteY106" fmla="*/ 545783 h 1170833"/>
              <a:gd name="connsiteX107" fmla="*/ 5699447 w 11783961"/>
              <a:gd name="connsiteY107" fmla="*/ 530602 h 1170833"/>
              <a:gd name="connsiteX108" fmla="*/ 5699447 w 11783961"/>
              <a:gd name="connsiteY108" fmla="*/ 514082 h 1170833"/>
              <a:gd name="connsiteX109" fmla="*/ 5869557 w 11783961"/>
              <a:gd name="connsiteY109" fmla="*/ 514082 h 1170833"/>
              <a:gd name="connsiteX110" fmla="*/ 5869557 w 11783961"/>
              <a:gd name="connsiteY110" fmla="*/ 840909 h 1170833"/>
              <a:gd name="connsiteX111" fmla="*/ 5878487 w 11783961"/>
              <a:gd name="connsiteY111" fmla="*/ 900514 h 1170833"/>
              <a:gd name="connsiteX112" fmla="*/ 5914652 w 11783961"/>
              <a:gd name="connsiteY112" fmla="*/ 915472 h 1170833"/>
              <a:gd name="connsiteX113" fmla="*/ 5914652 w 11783961"/>
              <a:gd name="connsiteY113" fmla="*/ 931545 h 1170833"/>
              <a:gd name="connsiteX114" fmla="*/ 5744541 w 11783961"/>
              <a:gd name="connsiteY114" fmla="*/ 931545 h 1170833"/>
              <a:gd name="connsiteX115" fmla="*/ 5744541 w 11783961"/>
              <a:gd name="connsiteY115" fmla="*/ 875735 h 1170833"/>
              <a:gd name="connsiteX116" fmla="*/ 5684713 w 11783961"/>
              <a:gd name="connsiteY116" fmla="*/ 927750 h 1170833"/>
              <a:gd name="connsiteX117" fmla="*/ 5617740 w 11783961"/>
              <a:gd name="connsiteY117" fmla="*/ 944047 h 1170833"/>
              <a:gd name="connsiteX118" fmla="*/ 5555009 w 11783961"/>
              <a:gd name="connsiteY118" fmla="*/ 922392 h 1170833"/>
              <a:gd name="connsiteX119" fmla="*/ 5518174 w 11783961"/>
              <a:gd name="connsiteY119" fmla="*/ 871716 h 1170833"/>
              <a:gd name="connsiteX120" fmla="*/ 5508798 w 11783961"/>
              <a:gd name="connsiteY120" fmla="*/ 770364 h 1170833"/>
              <a:gd name="connsiteX121" fmla="*/ 5508798 w 11783961"/>
              <a:gd name="connsiteY121" fmla="*/ 604719 h 1170833"/>
              <a:gd name="connsiteX122" fmla="*/ 5500091 w 11783961"/>
              <a:gd name="connsiteY122" fmla="*/ 545783 h 1170833"/>
              <a:gd name="connsiteX123" fmla="*/ 5463703 w 11783961"/>
              <a:gd name="connsiteY123" fmla="*/ 530602 h 1170833"/>
              <a:gd name="connsiteX124" fmla="*/ 11382895 w 11783961"/>
              <a:gd name="connsiteY124" fmla="*/ 501581 h 1170833"/>
              <a:gd name="connsiteX125" fmla="*/ 11448528 w 11783961"/>
              <a:gd name="connsiteY125" fmla="*/ 518101 h 1170833"/>
              <a:gd name="connsiteX126" fmla="*/ 11468173 w 11783961"/>
              <a:gd name="connsiteY126" fmla="*/ 524798 h 1170833"/>
              <a:gd name="connsiteX127" fmla="*/ 11481121 w 11783961"/>
              <a:gd name="connsiteY127" fmla="*/ 521449 h 1170833"/>
              <a:gd name="connsiteX128" fmla="*/ 11496748 w 11783961"/>
              <a:gd name="connsiteY128" fmla="*/ 502474 h 1170833"/>
              <a:gd name="connsiteX129" fmla="*/ 11511929 w 11783961"/>
              <a:gd name="connsiteY129" fmla="*/ 502474 h 1170833"/>
              <a:gd name="connsiteX130" fmla="*/ 11518626 w 11783961"/>
              <a:gd name="connsiteY130" fmla="*/ 644902 h 1170833"/>
              <a:gd name="connsiteX131" fmla="*/ 11503446 w 11783961"/>
              <a:gd name="connsiteY131" fmla="*/ 644902 h 1170833"/>
              <a:gd name="connsiteX132" fmla="*/ 11446965 w 11783961"/>
              <a:gd name="connsiteY132" fmla="*/ 558284 h 1170833"/>
              <a:gd name="connsiteX133" fmla="*/ 11388699 w 11783961"/>
              <a:gd name="connsiteY133" fmla="*/ 535067 h 1170833"/>
              <a:gd name="connsiteX134" fmla="*/ 11357445 w 11783961"/>
              <a:gd name="connsiteY134" fmla="*/ 547345 h 1170833"/>
              <a:gd name="connsiteX135" fmla="*/ 11344497 w 11783961"/>
              <a:gd name="connsiteY135" fmla="*/ 575697 h 1170833"/>
              <a:gd name="connsiteX136" fmla="*/ 11353427 w 11783961"/>
              <a:gd name="connsiteY136" fmla="*/ 598914 h 1170833"/>
              <a:gd name="connsiteX137" fmla="*/ 11433347 w 11783961"/>
              <a:gd name="connsiteY137" fmla="*/ 661645 h 1170833"/>
              <a:gd name="connsiteX138" fmla="*/ 11519742 w 11783961"/>
              <a:gd name="connsiteY138" fmla="*/ 737101 h 1170833"/>
              <a:gd name="connsiteX139" fmla="*/ 11540504 w 11783961"/>
              <a:gd name="connsiteY139" fmla="*/ 806529 h 1170833"/>
              <a:gd name="connsiteX140" fmla="*/ 11523091 w 11783961"/>
              <a:gd name="connsiteY140" fmla="*/ 874842 h 1170833"/>
              <a:gd name="connsiteX141" fmla="*/ 11473978 w 11783961"/>
              <a:gd name="connsiteY141" fmla="*/ 926187 h 1170833"/>
              <a:gd name="connsiteX142" fmla="*/ 11403880 w 11783961"/>
              <a:gd name="connsiteY142" fmla="*/ 944047 h 1170833"/>
              <a:gd name="connsiteX143" fmla="*/ 11323959 w 11783961"/>
              <a:gd name="connsiteY143" fmla="*/ 925294 h 1170833"/>
              <a:gd name="connsiteX144" fmla="*/ 11305653 w 11783961"/>
              <a:gd name="connsiteY144" fmla="*/ 920383 h 1170833"/>
              <a:gd name="connsiteX145" fmla="*/ 11281096 w 11783961"/>
              <a:gd name="connsiteY145" fmla="*/ 942707 h 1170833"/>
              <a:gd name="connsiteX146" fmla="*/ 11266362 w 11783961"/>
              <a:gd name="connsiteY146" fmla="*/ 942707 h 1170833"/>
              <a:gd name="connsiteX147" fmla="*/ 11259219 w 11783961"/>
              <a:gd name="connsiteY147" fmla="*/ 792688 h 1170833"/>
              <a:gd name="connsiteX148" fmla="*/ 11274399 w 11783961"/>
              <a:gd name="connsiteY148" fmla="*/ 792688 h 1170833"/>
              <a:gd name="connsiteX149" fmla="*/ 11329540 w 11783961"/>
              <a:gd name="connsiteY149" fmla="*/ 881092 h 1170833"/>
              <a:gd name="connsiteX150" fmla="*/ 11395843 w 11783961"/>
              <a:gd name="connsiteY150" fmla="*/ 910560 h 1170833"/>
              <a:gd name="connsiteX151" fmla="*/ 11430892 w 11783961"/>
              <a:gd name="connsiteY151" fmla="*/ 897389 h 1170833"/>
              <a:gd name="connsiteX152" fmla="*/ 11444510 w 11783961"/>
              <a:gd name="connsiteY152" fmla="*/ 865465 h 1170833"/>
              <a:gd name="connsiteX153" fmla="*/ 11431115 w 11783961"/>
              <a:gd name="connsiteY153" fmla="*/ 828407 h 1170833"/>
              <a:gd name="connsiteX154" fmla="*/ 11371286 w 11783961"/>
              <a:gd name="connsiteY154" fmla="*/ 781080 h 1170833"/>
              <a:gd name="connsiteX155" fmla="*/ 11282882 w 11783961"/>
              <a:gd name="connsiteY155" fmla="*/ 708749 h 1170833"/>
              <a:gd name="connsiteX156" fmla="*/ 11253414 w 11783961"/>
              <a:gd name="connsiteY156" fmla="*/ 627936 h 1170833"/>
              <a:gd name="connsiteX157" fmla="*/ 11286677 w 11783961"/>
              <a:gd name="connsiteY157" fmla="*/ 540648 h 1170833"/>
              <a:gd name="connsiteX158" fmla="*/ 11382895 w 11783961"/>
              <a:gd name="connsiteY158" fmla="*/ 501581 h 1170833"/>
              <a:gd name="connsiteX159" fmla="*/ 11030470 w 11783961"/>
              <a:gd name="connsiteY159" fmla="*/ 501581 h 1170833"/>
              <a:gd name="connsiteX160" fmla="*/ 11096103 w 11783961"/>
              <a:gd name="connsiteY160" fmla="*/ 518101 h 1170833"/>
              <a:gd name="connsiteX161" fmla="*/ 11115748 w 11783961"/>
              <a:gd name="connsiteY161" fmla="*/ 524798 h 1170833"/>
              <a:gd name="connsiteX162" fmla="*/ 11128696 w 11783961"/>
              <a:gd name="connsiteY162" fmla="*/ 521449 h 1170833"/>
              <a:gd name="connsiteX163" fmla="*/ 11144323 w 11783961"/>
              <a:gd name="connsiteY163" fmla="*/ 502474 h 1170833"/>
              <a:gd name="connsiteX164" fmla="*/ 11159504 w 11783961"/>
              <a:gd name="connsiteY164" fmla="*/ 502474 h 1170833"/>
              <a:gd name="connsiteX165" fmla="*/ 11166201 w 11783961"/>
              <a:gd name="connsiteY165" fmla="*/ 644902 h 1170833"/>
              <a:gd name="connsiteX166" fmla="*/ 11151021 w 11783961"/>
              <a:gd name="connsiteY166" fmla="*/ 644902 h 1170833"/>
              <a:gd name="connsiteX167" fmla="*/ 11094540 w 11783961"/>
              <a:gd name="connsiteY167" fmla="*/ 558284 h 1170833"/>
              <a:gd name="connsiteX168" fmla="*/ 11036274 w 11783961"/>
              <a:gd name="connsiteY168" fmla="*/ 535067 h 1170833"/>
              <a:gd name="connsiteX169" fmla="*/ 11005020 w 11783961"/>
              <a:gd name="connsiteY169" fmla="*/ 547345 h 1170833"/>
              <a:gd name="connsiteX170" fmla="*/ 10992072 w 11783961"/>
              <a:gd name="connsiteY170" fmla="*/ 575697 h 1170833"/>
              <a:gd name="connsiteX171" fmla="*/ 11001002 w 11783961"/>
              <a:gd name="connsiteY171" fmla="*/ 598914 h 1170833"/>
              <a:gd name="connsiteX172" fmla="*/ 11080922 w 11783961"/>
              <a:gd name="connsiteY172" fmla="*/ 661645 h 1170833"/>
              <a:gd name="connsiteX173" fmla="*/ 11167317 w 11783961"/>
              <a:gd name="connsiteY173" fmla="*/ 737101 h 1170833"/>
              <a:gd name="connsiteX174" fmla="*/ 11188079 w 11783961"/>
              <a:gd name="connsiteY174" fmla="*/ 806529 h 1170833"/>
              <a:gd name="connsiteX175" fmla="*/ 11170666 w 11783961"/>
              <a:gd name="connsiteY175" fmla="*/ 874842 h 1170833"/>
              <a:gd name="connsiteX176" fmla="*/ 11121553 w 11783961"/>
              <a:gd name="connsiteY176" fmla="*/ 926187 h 1170833"/>
              <a:gd name="connsiteX177" fmla="*/ 11051455 w 11783961"/>
              <a:gd name="connsiteY177" fmla="*/ 944047 h 1170833"/>
              <a:gd name="connsiteX178" fmla="*/ 10971534 w 11783961"/>
              <a:gd name="connsiteY178" fmla="*/ 925294 h 1170833"/>
              <a:gd name="connsiteX179" fmla="*/ 10953228 w 11783961"/>
              <a:gd name="connsiteY179" fmla="*/ 920383 h 1170833"/>
              <a:gd name="connsiteX180" fmla="*/ 10928671 w 11783961"/>
              <a:gd name="connsiteY180" fmla="*/ 942707 h 1170833"/>
              <a:gd name="connsiteX181" fmla="*/ 10913937 w 11783961"/>
              <a:gd name="connsiteY181" fmla="*/ 942707 h 1170833"/>
              <a:gd name="connsiteX182" fmla="*/ 10906794 w 11783961"/>
              <a:gd name="connsiteY182" fmla="*/ 792688 h 1170833"/>
              <a:gd name="connsiteX183" fmla="*/ 10921974 w 11783961"/>
              <a:gd name="connsiteY183" fmla="*/ 792688 h 1170833"/>
              <a:gd name="connsiteX184" fmla="*/ 10977115 w 11783961"/>
              <a:gd name="connsiteY184" fmla="*/ 881092 h 1170833"/>
              <a:gd name="connsiteX185" fmla="*/ 11043418 w 11783961"/>
              <a:gd name="connsiteY185" fmla="*/ 910560 h 1170833"/>
              <a:gd name="connsiteX186" fmla="*/ 11078467 w 11783961"/>
              <a:gd name="connsiteY186" fmla="*/ 897389 h 1170833"/>
              <a:gd name="connsiteX187" fmla="*/ 11092085 w 11783961"/>
              <a:gd name="connsiteY187" fmla="*/ 865465 h 1170833"/>
              <a:gd name="connsiteX188" fmla="*/ 11078690 w 11783961"/>
              <a:gd name="connsiteY188" fmla="*/ 828407 h 1170833"/>
              <a:gd name="connsiteX189" fmla="*/ 11018861 w 11783961"/>
              <a:gd name="connsiteY189" fmla="*/ 781080 h 1170833"/>
              <a:gd name="connsiteX190" fmla="*/ 10930457 w 11783961"/>
              <a:gd name="connsiteY190" fmla="*/ 708749 h 1170833"/>
              <a:gd name="connsiteX191" fmla="*/ 10900989 w 11783961"/>
              <a:gd name="connsiteY191" fmla="*/ 627936 h 1170833"/>
              <a:gd name="connsiteX192" fmla="*/ 10934252 w 11783961"/>
              <a:gd name="connsiteY192" fmla="*/ 540648 h 1170833"/>
              <a:gd name="connsiteX193" fmla="*/ 11030470 w 11783961"/>
              <a:gd name="connsiteY193" fmla="*/ 501581 h 1170833"/>
              <a:gd name="connsiteX194" fmla="*/ 10648279 w 11783961"/>
              <a:gd name="connsiteY194" fmla="*/ 501581 h 1170833"/>
              <a:gd name="connsiteX195" fmla="*/ 10742264 w 11783961"/>
              <a:gd name="connsiteY195" fmla="*/ 526807 h 1170833"/>
              <a:gd name="connsiteX196" fmla="*/ 10787136 w 11783961"/>
              <a:gd name="connsiteY196" fmla="*/ 581501 h 1170833"/>
              <a:gd name="connsiteX197" fmla="*/ 10793387 w 11783961"/>
              <a:gd name="connsiteY197" fmla="*/ 667673 h 1170833"/>
              <a:gd name="connsiteX198" fmla="*/ 10793387 w 11783961"/>
              <a:gd name="connsiteY198" fmla="*/ 829747 h 1170833"/>
              <a:gd name="connsiteX199" fmla="*/ 10795619 w 11783961"/>
              <a:gd name="connsiteY199" fmla="*/ 865689 h 1170833"/>
              <a:gd name="connsiteX200" fmla="*/ 10802316 w 11783961"/>
              <a:gd name="connsiteY200" fmla="*/ 876628 h 1170833"/>
              <a:gd name="connsiteX201" fmla="*/ 10812585 w 11783961"/>
              <a:gd name="connsiteY201" fmla="*/ 880199 h 1170833"/>
              <a:gd name="connsiteX202" fmla="*/ 10836249 w 11783961"/>
              <a:gd name="connsiteY202" fmla="*/ 863679 h 1170833"/>
              <a:gd name="connsiteX203" fmla="*/ 10849644 w 11783961"/>
              <a:gd name="connsiteY203" fmla="*/ 874395 h 1170833"/>
              <a:gd name="connsiteX204" fmla="*/ 10803432 w 11783961"/>
              <a:gd name="connsiteY204" fmla="*/ 922392 h 1170833"/>
              <a:gd name="connsiteX205" fmla="*/ 10749185 w 11783961"/>
              <a:gd name="connsiteY205" fmla="*/ 937349 h 1170833"/>
              <a:gd name="connsiteX206" fmla="*/ 10693374 w 11783961"/>
              <a:gd name="connsiteY206" fmla="*/ 920606 h 1170833"/>
              <a:gd name="connsiteX207" fmla="*/ 10668817 w 11783961"/>
              <a:gd name="connsiteY207" fmla="*/ 869930 h 1170833"/>
              <a:gd name="connsiteX208" fmla="*/ 10531747 w 11783961"/>
              <a:gd name="connsiteY208" fmla="*/ 937349 h 1170833"/>
              <a:gd name="connsiteX209" fmla="*/ 10472364 w 11783961"/>
              <a:gd name="connsiteY209" fmla="*/ 913909 h 1170833"/>
              <a:gd name="connsiteX210" fmla="*/ 10448701 w 11783961"/>
              <a:gd name="connsiteY210" fmla="*/ 855196 h 1170833"/>
              <a:gd name="connsiteX211" fmla="*/ 10489777 w 11783961"/>
              <a:gd name="connsiteY211" fmla="*/ 769248 h 1170833"/>
              <a:gd name="connsiteX212" fmla="*/ 10668817 w 11783961"/>
              <a:gd name="connsiteY212" fmla="*/ 667673 h 1170833"/>
              <a:gd name="connsiteX213" fmla="*/ 10668817 w 11783961"/>
              <a:gd name="connsiteY213" fmla="*/ 625703 h 1170833"/>
              <a:gd name="connsiteX214" fmla="*/ 10663683 w 11783961"/>
              <a:gd name="connsiteY214" fmla="*/ 566098 h 1170833"/>
              <a:gd name="connsiteX215" fmla="*/ 10644261 w 11783961"/>
              <a:gd name="connsiteY215" fmla="*/ 544666 h 1170833"/>
              <a:gd name="connsiteX216" fmla="*/ 10612114 w 11783961"/>
              <a:gd name="connsiteY216" fmla="*/ 535513 h 1170833"/>
              <a:gd name="connsiteX217" fmla="*/ 10564340 w 11783961"/>
              <a:gd name="connsiteY217" fmla="*/ 548461 h 1170833"/>
              <a:gd name="connsiteX218" fmla="*/ 10552731 w 11783961"/>
              <a:gd name="connsiteY218" fmla="*/ 567214 h 1170833"/>
              <a:gd name="connsiteX219" fmla="*/ 10565233 w 11783961"/>
              <a:gd name="connsiteY219" fmla="*/ 590431 h 1170833"/>
              <a:gd name="connsiteX220" fmla="*/ 10582199 w 11783961"/>
              <a:gd name="connsiteY220" fmla="*/ 627489 h 1170833"/>
              <a:gd name="connsiteX221" fmla="*/ 10565903 w 11783961"/>
              <a:gd name="connsiteY221" fmla="*/ 664771 h 1170833"/>
              <a:gd name="connsiteX222" fmla="*/ 10523263 w 11783961"/>
              <a:gd name="connsiteY222" fmla="*/ 680174 h 1170833"/>
              <a:gd name="connsiteX223" fmla="*/ 10476159 w 11783961"/>
              <a:gd name="connsiteY223" fmla="*/ 663208 h 1170833"/>
              <a:gd name="connsiteX224" fmla="*/ 10457184 w 11783961"/>
              <a:gd name="connsiteY224" fmla="*/ 623471 h 1170833"/>
              <a:gd name="connsiteX225" fmla="*/ 10482633 w 11783961"/>
              <a:gd name="connsiteY225" fmla="*/ 562079 h 1170833"/>
              <a:gd name="connsiteX226" fmla="*/ 10553624 w 11783961"/>
              <a:gd name="connsiteY226" fmla="*/ 517208 h 1170833"/>
              <a:gd name="connsiteX227" fmla="*/ 10648279 w 11783961"/>
              <a:gd name="connsiteY227" fmla="*/ 501581 h 1170833"/>
              <a:gd name="connsiteX228" fmla="*/ 9972599 w 11783961"/>
              <a:gd name="connsiteY228" fmla="*/ 501581 h 1170833"/>
              <a:gd name="connsiteX229" fmla="*/ 10075514 w 11783961"/>
              <a:gd name="connsiteY229" fmla="*/ 534174 h 1170833"/>
              <a:gd name="connsiteX230" fmla="*/ 10113688 w 11783961"/>
              <a:gd name="connsiteY230" fmla="*/ 606951 h 1170833"/>
              <a:gd name="connsiteX231" fmla="*/ 10098285 w 11783961"/>
              <a:gd name="connsiteY231" fmla="*/ 647581 h 1170833"/>
              <a:gd name="connsiteX232" fmla="*/ 10057878 w 11783961"/>
              <a:gd name="connsiteY232" fmla="*/ 662762 h 1170833"/>
              <a:gd name="connsiteX233" fmla="*/ 10014346 w 11783961"/>
              <a:gd name="connsiteY233" fmla="*/ 645349 h 1170833"/>
              <a:gd name="connsiteX234" fmla="*/ 9993138 w 11783961"/>
              <a:gd name="connsiteY234" fmla="*/ 583287 h 1170833"/>
              <a:gd name="connsiteX235" fmla="*/ 9980190 w 11783961"/>
              <a:gd name="connsiteY235" fmla="*/ 543997 h 1170833"/>
              <a:gd name="connsiteX236" fmla="*/ 9956080 w 11783961"/>
              <a:gd name="connsiteY236" fmla="*/ 532835 h 1170833"/>
              <a:gd name="connsiteX237" fmla="*/ 9919468 w 11783961"/>
              <a:gd name="connsiteY237" fmla="*/ 555605 h 1170833"/>
              <a:gd name="connsiteX238" fmla="*/ 9896251 w 11783961"/>
              <a:gd name="connsiteY238" fmla="*/ 660976 h 1170833"/>
              <a:gd name="connsiteX239" fmla="*/ 9915003 w 11783961"/>
              <a:gd name="connsiteY239" fmla="*/ 773713 h 1170833"/>
              <a:gd name="connsiteX240" fmla="*/ 9966349 w 11783961"/>
              <a:gd name="connsiteY240" fmla="*/ 853857 h 1170833"/>
              <a:gd name="connsiteX241" fmla="*/ 10024392 w 11783961"/>
              <a:gd name="connsiteY241" fmla="*/ 873056 h 1170833"/>
              <a:gd name="connsiteX242" fmla="*/ 10065915 w 11783961"/>
              <a:gd name="connsiteY242" fmla="*/ 862787 h 1170833"/>
              <a:gd name="connsiteX243" fmla="*/ 10112349 w 11783961"/>
              <a:gd name="connsiteY243" fmla="*/ 823942 h 1170833"/>
              <a:gd name="connsiteX244" fmla="*/ 10126190 w 11783961"/>
              <a:gd name="connsiteY244" fmla="*/ 834658 h 1170833"/>
              <a:gd name="connsiteX245" fmla="*/ 10052743 w 11783961"/>
              <a:gd name="connsiteY245" fmla="*/ 917034 h 1170833"/>
              <a:gd name="connsiteX246" fmla="*/ 9959205 w 11783961"/>
              <a:gd name="connsiteY246" fmla="*/ 944047 h 1170833"/>
              <a:gd name="connsiteX247" fmla="*/ 9825706 w 11783961"/>
              <a:gd name="connsiteY247" fmla="*/ 881092 h 1170833"/>
              <a:gd name="connsiteX248" fmla="*/ 9775700 w 11783961"/>
              <a:gd name="connsiteY248" fmla="*/ 729734 h 1170833"/>
              <a:gd name="connsiteX249" fmla="*/ 9821241 w 11783961"/>
              <a:gd name="connsiteY249" fmla="*/ 579715 h 1170833"/>
              <a:gd name="connsiteX250" fmla="*/ 9972599 w 11783961"/>
              <a:gd name="connsiteY250" fmla="*/ 501581 h 1170833"/>
              <a:gd name="connsiteX251" fmla="*/ 8820670 w 11783961"/>
              <a:gd name="connsiteY251" fmla="*/ 501581 h 1170833"/>
              <a:gd name="connsiteX252" fmla="*/ 8886303 w 11783961"/>
              <a:gd name="connsiteY252" fmla="*/ 518101 h 1170833"/>
              <a:gd name="connsiteX253" fmla="*/ 8905948 w 11783961"/>
              <a:gd name="connsiteY253" fmla="*/ 524798 h 1170833"/>
              <a:gd name="connsiteX254" fmla="*/ 8918896 w 11783961"/>
              <a:gd name="connsiteY254" fmla="*/ 521449 h 1170833"/>
              <a:gd name="connsiteX255" fmla="*/ 8934523 w 11783961"/>
              <a:gd name="connsiteY255" fmla="*/ 502474 h 1170833"/>
              <a:gd name="connsiteX256" fmla="*/ 8949704 w 11783961"/>
              <a:gd name="connsiteY256" fmla="*/ 502474 h 1170833"/>
              <a:gd name="connsiteX257" fmla="*/ 8956401 w 11783961"/>
              <a:gd name="connsiteY257" fmla="*/ 644902 h 1170833"/>
              <a:gd name="connsiteX258" fmla="*/ 8941221 w 11783961"/>
              <a:gd name="connsiteY258" fmla="*/ 644902 h 1170833"/>
              <a:gd name="connsiteX259" fmla="*/ 8884740 w 11783961"/>
              <a:gd name="connsiteY259" fmla="*/ 558284 h 1170833"/>
              <a:gd name="connsiteX260" fmla="*/ 8826474 w 11783961"/>
              <a:gd name="connsiteY260" fmla="*/ 535067 h 1170833"/>
              <a:gd name="connsiteX261" fmla="*/ 8795220 w 11783961"/>
              <a:gd name="connsiteY261" fmla="*/ 547345 h 1170833"/>
              <a:gd name="connsiteX262" fmla="*/ 8782272 w 11783961"/>
              <a:gd name="connsiteY262" fmla="*/ 575697 h 1170833"/>
              <a:gd name="connsiteX263" fmla="*/ 8791202 w 11783961"/>
              <a:gd name="connsiteY263" fmla="*/ 598914 h 1170833"/>
              <a:gd name="connsiteX264" fmla="*/ 8871122 w 11783961"/>
              <a:gd name="connsiteY264" fmla="*/ 661645 h 1170833"/>
              <a:gd name="connsiteX265" fmla="*/ 8957517 w 11783961"/>
              <a:gd name="connsiteY265" fmla="*/ 737101 h 1170833"/>
              <a:gd name="connsiteX266" fmla="*/ 8978279 w 11783961"/>
              <a:gd name="connsiteY266" fmla="*/ 806529 h 1170833"/>
              <a:gd name="connsiteX267" fmla="*/ 8960866 w 11783961"/>
              <a:gd name="connsiteY267" fmla="*/ 874842 h 1170833"/>
              <a:gd name="connsiteX268" fmla="*/ 8911753 w 11783961"/>
              <a:gd name="connsiteY268" fmla="*/ 926187 h 1170833"/>
              <a:gd name="connsiteX269" fmla="*/ 8841655 w 11783961"/>
              <a:gd name="connsiteY269" fmla="*/ 944047 h 1170833"/>
              <a:gd name="connsiteX270" fmla="*/ 8761734 w 11783961"/>
              <a:gd name="connsiteY270" fmla="*/ 925294 h 1170833"/>
              <a:gd name="connsiteX271" fmla="*/ 8743428 w 11783961"/>
              <a:gd name="connsiteY271" fmla="*/ 920383 h 1170833"/>
              <a:gd name="connsiteX272" fmla="*/ 8718871 w 11783961"/>
              <a:gd name="connsiteY272" fmla="*/ 942707 h 1170833"/>
              <a:gd name="connsiteX273" fmla="*/ 8704137 w 11783961"/>
              <a:gd name="connsiteY273" fmla="*/ 942707 h 1170833"/>
              <a:gd name="connsiteX274" fmla="*/ 8696994 w 11783961"/>
              <a:gd name="connsiteY274" fmla="*/ 792688 h 1170833"/>
              <a:gd name="connsiteX275" fmla="*/ 8712174 w 11783961"/>
              <a:gd name="connsiteY275" fmla="*/ 792688 h 1170833"/>
              <a:gd name="connsiteX276" fmla="*/ 8767315 w 11783961"/>
              <a:gd name="connsiteY276" fmla="*/ 881092 h 1170833"/>
              <a:gd name="connsiteX277" fmla="*/ 8833618 w 11783961"/>
              <a:gd name="connsiteY277" fmla="*/ 910560 h 1170833"/>
              <a:gd name="connsiteX278" fmla="*/ 8868667 w 11783961"/>
              <a:gd name="connsiteY278" fmla="*/ 897389 h 1170833"/>
              <a:gd name="connsiteX279" fmla="*/ 8882285 w 11783961"/>
              <a:gd name="connsiteY279" fmla="*/ 865465 h 1170833"/>
              <a:gd name="connsiteX280" fmla="*/ 8868890 w 11783961"/>
              <a:gd name="connsiteY280" fmla="*/ 828407 h 1170833"/>
              <a:gd name="connsiteX281" fmla="*/ 8809061 w 11783961"/>
              <a:gd name="connsiteY281" fmla="*/ 781080 h 1170833"/>
              <a:gd name="connsiteX282" fmla="*/ 8720657 w 11783961"/>
              <a:gd name="connsiteY282" fmla="*/ 708749 h 1170833"/>
              <a:gd name="connsiteX283" fmla="*/ 8691189 w 11783961"/>
              <a:gd name="connsiteY283" fmla="*/ 627936 h 1170833"/>
              <a:gd name="connsiteX284" fmla="*/ 8724452 w 11783961"/>
              <a:gd name="connsiteY284" fmla="*/ 540648 h 1170833"/>
              <a:gd name="connsiteX285" fmla="*/ 8820670 w 11783961"/>
              <a:gd name="connsiteY285" fmla="*/ 501581 h 1170833"/>
              <a:gd name="connsiteX286" fmla="*/ 7896447 w 11783961"/>
              <a:gd name="connsiteY286" fmla="*/ 501581 h 1170833"/>
              <a:gd name="connsiteX287" fmla="*/ 7982172 w 11783961"/>
              <a:gd name="connsiteY287" fmla="*/ 518994 h 1170833"/>
              <a:gd name="connsiteX288" fmla="*/ 8122815 w 11783961"/>
              <a:gd name="connsiteY288" fmla="*/ 518994 h 1170833"/>
              <a:gd name="connsiteX289" fmla="*/ 8122815 w 11783961"/>
              <a:gd name="connsiteY289" fmla="*/ 568107 h 1170833"/>
              <a:gd name="connsiteX290" fmla="*/ 8042894 w 11783961"/>
              <a:gd name="connsiteY290" fmla="*/ 568107 h 1170833"/>
              <a:gd name="connsiteX291" fmla="*/ 8073255 w 11783961"/>
              <a:gd name="connsiteY291" fmla="*/ 607844 h 1170833"/>
              <a:gd name="connsiteX292" fmla="*/ 8083971 w 11783961"/>
              <a:gd name="connsiteY292" fmla="*/ 658297 h 1170833"/>
              <a:gd name="connsiteX293" fmla="*/ 8059191 w 11783961"/>
              <a:gd name="connsiteY293" fmla="*/ 735762 h 1170833"/>
              <a:gd name="connsiteX294" fmla="*/ 7991772 w 11783961"/>
              <a:gd name="connsiteY294" fmla="*/ 787107 h 1170833"/>
              <a:gd name="connsiteX295" fmla="*/ 7916093 w 11783961"/>
              <a:gd name="connsiteY295" fmla="*/ 805637 h 1170833"/>
              <a:gd name="connsiteX296" fmla="*/ 7862515 w 11783961"/>
              <a:gd name="connsiteY296" fmla="*/ 803404 h 1170833"/>
              <a:gd name="connsiteX297" fmla="*/ 7828805 w 11783961"/>
              <a:gd name="connsiteY297" fmla="*/ 816575 h 1170833"/>
              <a:gd name="connsiteX298" fmla="*/ 7815187 w 11783961"/>
              <a:gd name="connsiteY298" fmla="*/ 848053 h 1170833"/>
              <a:gd name="connsiteX299" fmla="*/ 7827465 w 11783961"/>
              <a:gd name="connsiteY299" fmla="*/ 874395 h 1170833"/>
              <a:gd name="connsiteX300" fmla="*/ 7867426 w 11783961"/>
              <a:gd name="connsiteY300" fmla="*/ 884664 h 1170833"/>
              <a:gd name="connsiteX301" fmla="*/ 7944668 w 11783961"/>
              <a:gd name="connsiteY301" fmla="*/ 883771 h 1170833"/>
              <a:gd name="connsiteX302" fmla="*/ 8073702 w 11783961"/>
              <a:gd name="connsiteY302" fmla="*/ 904310 h 1170833"/>
              <a:gd name="connsiteX303" fmla="*/ 8124154 w 11783961"/>
              <a:gd name="connsiteY303" fmla="*/ 992267 h 1170833"/>
              <a:gd name="connsiteX304" fmla="*/ 8100937 w 11783961"/>
              <a:gd name="connsiteY304" fmla="*/ 1061249 h 1170833"/>
              <a:gd name="connsiteX305" fmla="*/ 8039769 w 11783961"/>
              <a:gd name="connsiteY305" fmla="*/ 1107013 h 1170833"/>
              <a:gd name="connsiteX306" fmla="*/ 7907163 w 11783961"/>
              <a:gd name="connsiteY306" fmla="*/ 1128891 h 1170833"/>
              <a:gd name="connsiteX307" fmla="*/ 7804472 w 11783961"/>
              <a:gd name="connsiteY307" fmla="*/ 1117952 h 1170833"/>
              <a:gd name="connsiteX308" fmla="*/ 7737945 w 11783961"/>
              <a:gd name="connsiteY308" fmla="*/ 1087591 h 1170833"/>
              <a:gd name="connsiteX309" fmla="*/ 7717854 w 11783961"/>
              <a:gd name="connsiteY309" fmla="*/ 1046738 h 1170833"/>
              <a:gd name="connsiteX310" fmla="*/ 7733257 w 11783961"/>
              <a:gd name="connsiteY310" fmla="*/ 1009903 h 1170833"/>
              <a:gd name="connsiteX311" fmla="*/ 7790631 w 11783961"/>
              <a:gd name="connsiteY311" fmla="*/ 982444 h 1170833"/>
              <a:gd name="connsiteX312" fmla="*/ 7732588 w 11783961"/>
              <a:gd name="connsiteY312" fmla="*/ 902970 h 1170833"/>
              <a:gd name="connsiteX313" fmla="*/ 7756251 w 11783961"/>
              <a:gd name="connsiteY313" fmla="*/ 843141 h 1170833"/>
              <a:gd name="connsiteX314" fmla="*/ 7831261 w 11783961"/>
              <a:gd name="connsiteY314" fmla="*/ 792688 h 1170833"/>
              <a:gd name="connsiteX315" fmla="*/ 7744643 w 11783961"/>
              <a:gd name="connsiteY315" fmla="*/ 735092 h 1170833"/>
              <a:gd name="connsiteX316" fmla="*/ 7717854 w 11783961"/>
              <a:gd name="connsiteY316" fmla="*/ 652492 h 1170833"/>
              <a:gd name="connsiteX317" fmla="*/ 7767860 w 11783961"/>
              <a:gd name="connsiteY317" fmla="*/ 546452 h 1170833"/>
              <a:gd name="connsiteX318" fmla="*/ 7896447 w 11783961"/>
              <a:gd name="connsiteY318" fmla="*/ 501581 h 1170833"/>
              <a:gd name="connsiteX319" fmla="*/ 7505029 w 11783961"/>
              <a:gd name="connsiteY319" fmla="*/ 501581 h 1170833"/>
              <a:gd name="connsiteX320" fmla="*/ 7572449 w 11783961"/>
              <a:gd name="connsiteY320" fmla="*/ 524128 h 1170833"/>
              <a:gd name="connsiteX321" fmla="*/ 7608167 w 11783961"/>
              <a:gd name="connsiteY321" fmla="*/ 580162 h 1170833"/>
              <a:gd name="connsiteX322" fmla="*/ 7615311 w 11783961"/>
              <a:gd name="connsiteY322" fmla="*/ 677942 h 1170833"/>
              <a:gd name="connsiteX323" fmla="*/ 7615311 w 11783961"/>
              <a:gd name="connsiteY323" fmla="*/ 840462 h 1170833"/>
              <a:gd name="connsiteX324" fmla="*/ 7624017 w 11783961"/>
              <a:gd name="connsiteY324" fmla="*/ 900514 h 1170833"/>
              <a:gd name="connsiteX325" fmla="*/ 7660406 w 11783961"/>
              <a:gd name="connsiteY325" fmla="*/ 915472 h 1170833"/>
              <a:gd name="connsiteX326" fmla="*/ 7660406 w 11783961"/>
              <a:gd name="connsiteY326" fmla="*/ 931545 h 1170833"/>
              <a:gd name="connsiteX327" fmla="*/ 7449219 w 11783961"/>
              <a:gd name="connsiteY327" fmla="*/ 931545 h 1170833"/>
              <a:gd name="connsiteX328" fmla="*/ 7449219 w 11783961"/>
              <a:gd name="connsiteY328" fmla="*/ 915472 h 1170833"/>
              <a:gd name="connsiteX329" fmla="*/ 7483152 w 11783961"/>
              <a:gd name="connsiteY329" fmla="*/ 895826 h 1170833"/>
              <a:gd name="connsiteX330" fmla="*/ 7490295 w 11783961"/>
              <a:gd name="connsiteY330" fmla="*/ 840462 h 1170833"/>
              <a:gd name="connsiteX331" fmla="*/ 7490295 w 11783961"/>
              <a:gd name="connsiteY331" fmla="*/ 654725 h 1170833"/>
              <a:gd name="connsiteX332" fmla="*/ 7486277 w 11783961"/>
              <a:gd name="connsiteY332" fmla="*/ 589985 h 1170833"/>
              <a:gd name="connsiteX333" fmla="*/ 7472659 w 11783961"/>
              <a:gd name="connsiteY333" fmla="*/ 569223 h 1170833"/>
              <a:gd name="connsiteX334" fmla="*/ 7451451 w 11783961"/>
              <a:gd name="connsiteY334" fmla="*/ 561856 h 1170833"/>
              <a:gd name="connsiteX335" fmla="*/ 7380014 w 11783961"/>
              <a:gd name="connsiteY335" fmla="*/ 616774 h 1170833"/>
              <a:gd name="connsiteX336" fmla="*/ 7380014 w 11783961"/>
              <a:gd name="connsiteY336" fmla="*/ 840462 h 1170833"/>
              <a:gd name="connsiteX337" fmla="*/ 7388720 w 11783961"/>
              <a:gd name="connsiteY337" fmla="*/ 899845 h 1170833"/>
              <a:gd name="connsiteX338" fmla="*/ 7421090 w 11783961"/>
              <a:gd name="connsiteY338" fmla="*/ 915472 h 1170833"/>
              <a:gd name="connsiteX339" fmla="*/ 7421090 w 11783961"/>
              <a:gd name="connsiteY339" fmla="*/ 931545 h 1170833"/>
              <a:gd name="connsiteX340" fmla="*/ 7209903 w 11783961"/>
              <a:gd name="connsiteY340" fmla="*/ 931545 h 1170833"/>
              <a:gd name="connsiteX341" fmla="*/ 7209903 w 11783961"/>
              <a:gd name="connsiteY341" fmla="*/ 915472 h 1170833"/>
              <a:gd name="connsiteX342" fmla="*/ 7247408 w 11783961"/>
              <a:gd name="connsiteY342" fmla="*/ 898505 h 1170833"/>
              <a:gd name="connsiteX343" fmla="*/ 7254998 w 11783961"/>
              <a:gd name="connsiteY343" fmla="*/ 840462 h 1170833"/>
              <a:gd name="connsiteX344" fmla="*/ 7254998 w 11783961"/>
              <a:gd name="connsiteY344" fmla="*/ 604719 h 1170833"/>
              <a:gd name="connsiteX345" fmla="*/ 7246292 w 11783961"/>
              <a:gd name="connsiteY345" fmla="*/ 545783 h 1170833"/>
              <a:gd name="connsiteX346" fmla="*/ 7209903 w 11783961"/>
              <a:gd name="connsiteY346" fmla="*/ 530602 h 1170833"/>
              <a:gd name="connsiteX347" fmla="*/ 7209903 w 11783961"/>
              <a:gd name="connsiteY347" fmla="*/ 514082 h 1170833"/>
              <a:gd name="connsiteX348" fmla="*/ 7380014 w 11783961"/>
              <a:gd name="connsiteY348" fmla="*/ 514082 h 1170833"/>
              <a:gd name="connsiteX349" fmla="*/ 7380014 w 11783961"/>
              <a:gd name="connsiteY349" fmla="*/ 568107 h 1170833"/>
              <a:gd name="connsiteX350" fmla="*/ 7441629 w 11783961"/>
              <a:gd name="connsiteY350" fmla="*/ 517431 h 1170833"/>
              <a:gd name="connsiteX351" fmla="*/ 7505029 w 11783961"/>
              <a:gd name="connsiteY351" fmla="*/ 501581 h 1170833"/>
              <a:gd name="connsiteX352" fmla="*/ 6277495 w 11783961"/>
              <a:gd name="connsiteY352" fmla="*/ 501581 h 1170833"/>
              <a:gd name="connsiteX353" fmla="*/ 6317455 w 11783961"/>
              <a:gd name="connsiteY353" fmla="*/ 516984 h 1170833"/>
              <a:gd name="connsiteX354" fmla="*/ 6332413 w 11783961"/>
              <a:gd name="connsiteY354" fmla="*/ 560517 h 1170833"/>
              <a:gd name="connsiteX355" fmla="*/ 6317902 w 11783961"/>
              <a:gd name="connsiteY355" fmla="*/ 606951 h 1170833"/>
              <a:gd name="connsiteX356" fmla="*/ 6282853 w 11783961"/>
              <a:gd name="connsiteY356" fmla="*/ 623471 h 1170833"/>
              <a:gd name="connsiteX357" fmla="*/ 6241776 w 11783961"/>
              <a:gd name="connsiteY357" fmla="*/ 608290 h 1170833"/>
              <a:gd name="connsiteX358" fmla="*/ 6221238 w 11783961"/>
              <a:gd name="connsiteY358" fmla="*/ 591324 h 1170833"/>
              <a:gd name="connsiteX359" fmla="*/ 6210969 w 11783961"/>
              <a:gd name="connsiteY359" fmla="*/ 588645 h 1170833"/>
              <a:gd name="connsiteX360" fmla="*/ 6186412 w 11783961"/>
              <a:gd name="connsiteY360" fmla="*/ 598468 h 1170833"/>
              <a:gd name="connsiteX361" fmla="*/ 6158730 w 11783961"/>
              <a:gd name="connsiteY361" fmla="*/ 641777 h 1170833"/>
              <a:gd name="connsiteX362" fmla="*/ 6144443 w 11783961"/>
              <a:gd name="connsiteY362" fmla="*/ 737324 h 1170833"/>
              <a:gd name="connsiteX363" fmla="*/ 6144443 w 11783961"/>
              <a:gd name="connsiteY363" fmla="*/ 833319 h 1170833"/>
              <a:gd name="connsiteX364" fmla="*/ 6144889 w 11783961"/>
              <a:gd name="connsiteY364" fmla="*/ 858322 h 1170833"/>
              <a:gd name="connsiteX365" fmla="*/ 6148015 w 11783961"/>
              <a:gd name="connsiteY365" fmla="*/ 890915 h 1170833"/>
              <a:gd name="connsiteX366" fmla="*/ 6163865 w 11783961"/>
              <a:gd name="connsiteY366" fmla="*/ 908551 h 1170833"/>
              <a:gd name="connsiteX367" fmla="*/ 6199360 w 11783961"/>
              <a:gd name="connsiteY367" fmla="*/ 915472 h 1170833"/>
              <a:gd name="connsiteX368" fmla="*/ 6199360 w 11783961"/>
              <a:gd name="connsiteY368" fmla="*/ 931545 h 1170833"/>
              <a:gd name="connsiteX369" fmla="*/ 5973886 w 11783961"/>
              <a:gd name="connsiteY369" fmla="*/ 931545 h 1170833"/>
              <a:gd name="connsiteX370" fmla="*/ 5973886 w 11783961"/>
              <a:gd name="connsiteY370" fmla="*/ 915472 h 1170833"/>
              <a:gd name="connsiteX371" fmla="*/ 6010721 w 11783961"/>
              <a:gd name="connsiteY371" fmla="*/ 900514 h 1170833"/>
              <a:gd name="connsiteX372" fmla="*/ 6020320 w 11783961"/>
              <a:gd name="connsiteY372" fmla="*/ 833319 h 1170833"/>
              <a:gd name="connsiteX373" fmla="*/ 6020320 w 11783961"/>
              <a:gd name="connsiteY373" fmla="*/ 602486 h 1170833"/>
              <a:gd name="connsiteX374" fmla="*/ 6016748 w 11783961"/>
              <a:gd name="connsiteY374" fmla="*/ 556945 h 1170833"/>
              <a:gd name="connsiteX375" fmla="*/ 6003800 w 11783961"/>
              <a:gd name="connsiteY375" fmla="*/ 538639 h 1170833"/>
              <a:gd name="connsiteX376" fmla="*/ 5973886 w 11783961"/>
              <a:gd name="connsiteY376" fmla="*/ 530602 h 1170833"/>
              <a:gd name="connsiteX377" fmla="*/ 5973886 w 11783961"/>
              <a:gd name="connsiteY377" fmla="*/ 514082 h 1170833"/>
              <a:gd name="connsiteX378" fmla="*/ 6144443 w 11783961"/>
              <a:gd name="connsiteY378" fmla="*/ 514082 h 1170833"/>
              <a:gd name="connsiteX379" fmla="*/ 6144443 w 11783961"/>
              <a:gd name="connsiteY379" fmla="*/ 608737 h 1170833"/>
              <a:gd name="connsiteX380" fmla="*/ 6217220 w 11783961"/>
              <a:gd name="connsiteY380" fmla="*/ 522789 h 1170833"/>
              <a:gd name="connsiteX381" fmla="*/ 6277495 w 11783961"/>
              <a:gd name="connsiteY381" fmla="*/ 501581 h 1170833"/>
              <a:gd name="connsiteX382" fmla="*/ 5206081 w 11783961"/>
              <a:gd name="connsiteY382" fmla="*/ 501581 h 1170833"/>
              <a:gd name="connsiteX383" fmla="*/ 5307433 w 11783961"/>
              <a:gd name="connsiteY383" fmla="*/ 529709 h 1170833"/>
              <a:gd name="connsiteX384" fmla="*/ 5378648 w 11783961"/>
              <a:gd name="connsiteY384" fmla="*/ 609630 h 1170833"/>
              <a:gd name="connsiteX385" fmla="*/ 5402981 w 11783961"/>
              <a:gd name="connsiteY385" fmla="*/ 723037 h 1170833"/>
              <a:gd name="connsiteX386" fmla="*/ 5357886 w 11783961"/>
              <a:gd name="connsiteY386" fmla="*/ 871716 h 1170833"/>
              <a:gd name="connsiteX387" fmla="*/ 5207421 w 11783961"/>
              <a:gd name="connsiteY387" fmla="*/ 944047 h 1170833"/>
              <a:gd name="connsiteX388" fmla="*/ 5062313 w 11783961"/>
              <a:gd name="connsiteY388" fmla="*/ 877967 h 1170833"/>
              <a:gd name="connsiteX389" fmla="*/ 5011414 w 11783961"/>
              <a:gd name="connsiteY389" fmla="*/ 724823 h 1170833"/>
              <a:gd name="connsiteX390" fmla="*/ 5063430 w 11783961"/>
              <a:gd name="connsiteY390" fmla="*/ 568330 h 1170833"/>
              <a:gd name="connsiteX391" fmla="*/ 5206081 w 11783961"/>
              <a:gd name="connsiteY391" fmla="*/ 501581 h 1170833"/>
              <a:gd name="connsiteX392" fmla="*/ 4520281 w 11783961"/>
              <a:gd name="connsiteY392" fmla="*/ 501581 h 1170833"/>
              <a:gd name="connsiteX393" fmla="*/ 4621633 w 11783961"/>
              <a:gd name="connsiteY393" fmla="*/ 529709 h 1170833"/>
              <a:gd name="connsiteX394" fmla="*/ 4692849 w 11783961"/>
              <a:gd name="connsiteY394" fmla="*/ 609630 h 1170833"/>
              <a:gd name="connsiteX395" fmla="*/ 4717181 w 11783961"/>
              <a:gd name="connsiteY395" fmla="*/ 723037 h 1170833"/>
              <a:gd name="connsiteX396" fmla="*/ 4672086 w 11783961"/>
              <a:gd name="connsiteY396" fmla="*/ 871716 h 1170833"/>
              <a:gd name="connsiteX397" fmla="*/ 4521621 w 11783961"/>
              <a:gd name="connsiteY397" fmla="*/ 944047 h 1170833"/>
              <a:gd name="connsiteX398" fmla="*/ 4376513 w 11783961"/>
              <a:gd name="connsiteY398" fmla="*/ 877967 h 1170833"/>
              <a:gd name="connsiteX399" fmla="*/ 4325614 w 11783961"/>
              <a:gd name="connsiteY399" fmla="*/ 724823 h 1170833"/>
              <a:gd name="connsiteX400" fmla="*/ 4377630 w 11783961"/>
              <a:gd name="connsiteY400" fmla="*/ 568330 h 1170833"/>
              <a:gd name="connsiteX401" fmla="*/ 4520281 w 11783961"/>
              <a:gd name="connsiteY401" fmla="*/ 501581 h 1170833"/>
              <a:gd name="connsiteX402" fmla="*/ 3583262 w 11783961"/>
              <a:gd name="connsiteY402" fmla="*/ 501581 h 1170833"/>
              <a:gd name="connsiteX403" fmla="*/ 3693320 w 11783961"/>
              <a:gd name="connsiteY403" fmla="*/ 553596 h 1170833"/>
              <a:gd name="connsiteX404" fmla="*/ 3743548 w 11783961"/>
              <a:gd name="connsiteY404" fmla="*/ 707856 h 1170833"/>
              <a:gd name="connsiteX405" fmla="*/ 3514502 w 11783961"/>
              <a:gd name="connsiteY405" fmla="*/ 707856 h 1170833"/>
              <a:gd name="connsiteX406" fmla="*/ 3558705 w 11783961"/>
              <a:gd name="connsiteY406" fmla="*/ 839123 h 1170833"/>
              <a:gd name="connsiteX407" fmla="*/ 3632821 w 11783961"/>
              <a:gd name="connsiteY407" fmla="*/ 876181 h 1170833"/>
              <a:gd name="connsiteX408" fmla="*/ 3681487 w 11783961"/>
              <a:gd name="connsiteY408" fmla="*/ 861224 h 1170833"/>
              <a:gd name="connsiteX409" fmla="*/ 3728368 w 11783961"/>
              <a:gd name="connsiteY409" fmla="*/ 807422 h 1170833"/>
              <a:gd name="connsiteX410" fmla="*/ 3743548 w 11783961"/>
              <a:gd name="connsiteY410" fmla="*/ 817245 h 1170833"/>
              <a:gd name="connsiteX411" fmla="*/ 3668540 w 11783961"/>
              <a:gd name="connsiteY411" fmla="*/ 915248 h 1170833"/>
              <a:gd name="connsiteX412" fmla="*/ 3573440 w 11783961"/>
              <a:gd name="connsiteY412" fmla="*/ 944047 h 1170833"/>
              <a:gd name="connsiteX413" fmla="*/ 3432796 w 11783961"/>
              <a:gd name="connsiteY413" fmla="*/ 872609 h 1170833"/>
              <a:gd name="connsiteX414" fmla="*/ 3394398 w 11783961"/>
              <a:gd name="connsiteY414" fmla="*/ 729734 h 1170833"/>
              <a:gd name="connsiteX415" fmla="*/ 3450879 w 11783961"/>
              <a:gd name="connsiteY415" fmla="*/ 563419 h 1170833"/>
              <a:gd name="connsiteX416" fmla="*/ 3583262 w 11783961"/>
              <a:gd name="connsiteY416" fmla="*/ 501581 h 1170833"/>
              <a:gd name="connsiteX417" fmla="*/ 2938388 w 11783961"/>
              <a:gd name="connsiteY417" fmla="*/ 501581 h 1170833"/>
              <a:gd name="connsiteX418" fmla="*/ 3005808 w 11783961"/>
              <a:gd name="connsiteY418" fmla="*/ 520333 h 1170833"/>
              <a:gd name="connsiteX419" fmla="*/ 3047778 w 11783961"/>
              <a:gd name="connsiteY419" fmla="*/ 577483 h 1170833"/>
              <a:gd name="connsiteX420" fmla="*/ 3116313 w 11783961"/>
              <a:gd name="connsiteY420" fmla="*/ 519440 h 1170833"/>
              <a:gd name="connsiteX421" fmla="*/ 3184849 w 11783961"/>
              <a:gd name="connsiteY421" fmla="*/ 501581 h 1170833"/>
              <a:gd name="connsiteX422" fmla="*/ 3253830 w 11783961"/>
              <a:gd name="connsiteY422" fmla="*/ 521449 h 1170833"/>
              <a:gd name="connsiteX423" fmla="*/ 3289549 w 11783961"/>
              <a:gd name="connsiteY423" fmla="*/ 571902 h 1170833"/>
              <a:gd name="connsiteX424" fmla="*/ 3299594 w 11783961"/>
              <a:gd name="connsiteY424" fmla="*/ 669459 h 1170833"/>
              <a:gd name="connsiteX425" fmla="*/ 3299594 w 11783961"/>
              <a:gd name="connsiteY425" fmla="*/ 840462 h 1170833"/>
              <a:gd name="connsiteX426" fmla="*/ 3308301 w 11783961"/>
              <a:gd name="connsiteY426" fmla="*/ 900291 h 1170833"/>
              <a:gd name="connsiteX427" fmla="*/ 3344689 w 11783961"/>
              <a:gd name="connsiteY427" fmla="*/ 915472 h 1170833"/>
              <a:gd name="connsiteX428" fmla="*/ 3344689 w 11783961"/>
              <a:gd name="connsiteY428" fmla="*/ 931545 h 1170833"/>
              <a:gd name="connsiteX429" fmla="*/ 3129037 w 11783961"/>
              <a:gd name="connsiteY429" fmla="*/ 931545 h 1170833"/>
              <a:gd name="connsiteX430" fmla="*/ 3129037 w 11783961"/>
              <a:gd name="connsiteY430" fmla="*/ 915472 h 1170833"/>
              <a:gd name="connsiteX431" fmla="*/ 3166542 w 11783961"/>
              <a:gd name="connsiteY431" fmla="*/ 895826 h 1170833"/>
              <a:gd name="connsiteX432" fmla="*/ 3174580 w 11783961"/>
              <a:gd name="connsiteY432" fmla="*/ 840462 h 1170833"/>
              <a:gd name="connsiteX433" fmla="*/ 3174580 w 11783961"/>
              <a:gd name="connsiteY433" fmla="*/ 660976 h 1170833"/>
              <a:gd name="connsiteX434" fmla="*/ 3170114 w 11783961"/>
              <a:gd name="connsiteY434" fmla="*/ 589985 h 1170833"/>
              <a:gd name="connsiteX435" fmla="*/ 3156050 w 11783961"/>
              <a:gd name="connsiteY435" fmla="*/ 567437 h 1170833"/>
              <a:gd name="connsiteX436" fmla="*/ 3133503 w 11783961"/>
              <a:gd name="connsiteY436" fmla="*/ 560070 h 1170833"/>
              <a:gd name="connsiteX437" fmla="*/ 3094659 w 11783961"/>
              <a:gd name="connsiteY437" fmla="*/ 574134 h 1170833"/>
              <a:gd name="connsiteX438" fmla="*/ 3054922 w 11783961"/>
              <a:gd name="connsiteY438" fmla="*/ 616327 h 1170833"/>
              <a:gd name="connsiteX439" fmla="*/ 3054922 w 11783961"/>
              <a:gd name="connsiteY439" fmla="*/ 840462 h 1170833"/>
              <a:gd name="connsiteX440" fmla="*/ 3062512 w 11783961"/>
              <a:gd name="connsiteY440" fmla="*/ 897166 h 1170833"/>
              <a:gd name="connsiteX441" fmla="*/ 3101803 w 11783961"/>
              <a:gd name="connsiteY441" fmla="*/ 915472 h 1170833"/>
              <a:gd name="connsiteX442" fmla="*/ 3101803 w 11783961"/>
              <a:gd name="connsiteY442" fmla="*/ 931545 h 1170833"/>
              <a:gd name="connsiteX443" fmla="*/ 2885704 w 11783961"/>
              <a:gd name="connsiteY443" fmla="*/ 931545 h 1170833"/>
              <a:gd name="connsiteX444" fmla="*/ 2885704 w 11783961"/>
              <a:gd name="connsiteY444" fmla="*/ 915472 h 1170833"/>
              <a:gd name="connsiteX445" fmla="*/ 2913163 w 11783961"/>
              <a:gd name="connsiteY445" fmla="*/ 906765 h 1170833"/>
              <a:gd name="connsiteX446" fmla="*/ 2926556 w 11783961"/>
              <a:gd name="connsiteY446" fmla="*/ 888013 h 1170833"/>
              <a:gd name="connsiteX447" fmla="*/ 2929907 w 11783961"/>
              <a:gd name="connsiteY447" fmla="*/ 840462 h 1170833"/>
              <a:gd name="connsiteX448" fmla="*/ 2929907 w 11783961"/>
              <a:gd name="connsiteY448" fmla="*/ 660976 h 1170833"/>
              <a:gd name="connsiteX449" fmla="*/ 2925440 w 11783961"/>
              <a:gd name="connsiteY449" fmla="*/ 589985 h 1170833"/>
              <a:gd name="connsiteX450" fmla="*/ 2910484 w 11783961"/>
              <a:gd name="connsiteY450" fmla="*/ 567660 h 1170833"/>
              <a:gd name="connsiteX451" fmla="*/ 2887936 w 11783961"/>
              <a:gd name="connsiteY451" fmla="*/ 559624 h 1170833"/>
              <a:gd name="connsiteX452" fmla="*/ 2855343 w 11783961"/>
              <a:gd name="connsiteY452" fmla="*/ 569000 h 1170833"/>
              <a:gd name="connsiteX453" fmla="*/ 2810695 w 11783961"/>
              <a:gd name="connsiteY453" fmla="*/ 616327 h 1170833"/>
              <a:gd name="connsiteX454" fmla="*/ 2810695 w 11783961"/>
              <a:gd name="connsiteY454" fmla="*/ 840462 h 1170833"/>
              <a:gd name="connsiteX455" fmla="*/ 2819401 w 11783961"/>
              <a:gd name="connsiteY455" fmla="*/ 898729 h 1170833"/>
              <a:gd name="connsiteX456" fmla="*/ 2855789 w 11783961"/>
              <a:gd name="connsiteY456" fmla="*/ 915472 h 1170833"/>
              <a:gd name="connsiteX457" fmla="*/ 2855789 w 11783961"/>
              <a:gd name="connsiteY457" fmla="*/ 931545 h 1170833"/>
              <a:gd name="connsiteX458" fmla="*/ 2640583 w 11783961"/>
              <a:gd name="connsiteY458" fmla="*/ 931545 h 1170833"/>
              <a:gd name="connsiteX459" fmla="*/ 2640583 w 11783961"/>
              <a:gd name="connsiteY459" fmla="*/ 915472 h 1170833"/>
              <a:gd name="connsiteX460" fmla="*/ 2678088 w 11783961"/>
              <a:gd name="connsiteY460" fmla="*/ 898505 h 1170833"/>
              <a:gd name="connsiteX461" fmla="*/ 2685679 w 11783961"/>
              <a:gd name="connsiteY461" fmla="*/ 840462 h 1170833"/>
              <a:gd name="connsiteX462" fmla="*/ 2685679 w 11783961"/>
              <a:gd name="connsiteY462" fmla="*/ 604719 h 1170833"/>
              <a:gd name="connsiteX463" fmla="*/ 2676972 w 11783961"/>
              <a:gd name="connsiteY463" fmla="*/ 545783 h 1170833"/>
              <a:gd name="connsiteX464" fmla="*/ 2640583 w 11783961"/>
              <a:gd name="connsiteY464" fmla="*/ 530602 h 1170833"/>
              <a:gd name="connsiteX465" fmla="*/ 2640583 w 11783961"/>
              <a:gd name="connsiteY465" fmla="*/ 514082 h 1170833"/>
              <a:gd name="connsiteX466" fmla="*/ 2810695 w 11783961"/>
              <a:gd name="connsiteY466" fmla="*/ 514082 h 1170833"/>
              <a:gd name="connsiteX467" fmla="*/ 2810695 w 11783961"/>
              <a:gd name="connsiteY467" fmla="*/ 569000 h 1170833"/>
              <a:gd name="connsiteX468" fmla="*/ 2874319 w 11783961"/>
              <a:gd name="connsiteY468" fmla="*/ 516538 h 1170833"/>
              <a:gd name="connsiteX469" fmla="*/ 2938388 w 11783961"/>
              <a:gd name="connsiteY469" fmla="*/ 501581 h 1170833"/>
              <a:gd name="connsiteX470" fmla="*/ 2377158 w 11783961"/>
              <a:gd name="connsiteY470" fmla="*/ 501581 h 1170833"/>
              <a:gd name="connsiteX471" fmla="*/ 2478510 w 11783961"/>
              <a:gd name="connsiteY471" fmla="*/ 529709 h 1170833"/>
              <a:gd name="connsiteX472" fmla="*/ 2549725 w 11783961"/>
              <a:gd name="connsiteY472" fmla="*/ 609630 h 1170833"/>
              <a:gd name="connsiteX473" fmla="*/ 2574057 w 11783961"/>
              <a:gd name="connsiteY473" fmla="*/ 723037 h 1170833"/>
              <a:gd name="connsiteX474" fmla="*/ 2528963 w 11783961"/>
              <a:gd name="connsiteY474" fmla="*/ 871716 h 1170833"/>
              <a:gd name="connsiteX475" fmla="*/ 2378498 w 11783961"/>
              <a:gd name="connsiteY475" fmla="*/ 944047 h 1170833"/>
              <a:gd name="connsiteX476" fmla="*/ 2233390 w 11783961"/>
              <a:gd name="connsiteY476" fmla="*/ 877967 h 1170833"/>
              <a:gd name="connsiteX477" fmla="*/ 2182491 w 11783961"/>
              <a:gd name="connsiteY477" fmla="*/ 724823 h 1170833"/>
              <a:gd name="connsiteX478" fmla="*/ 2234506 w 11783961"/>
              <a:gd name="connsiteY478" fmla="*/ 568330 h 1170833"/>
              <a:gd name="connsiteX479" fmla="*/ 2377158 w 11783961"/>
              <a:gd name="connsiteY479" fmla="*/ 501581 h 1170833"/>
              <a:gd name="connsiteX480" fmla="*/ 1971601 w 11783961"/>
              <a:gd name="connsiteY480" fmla="*/ 501581 h 1170833"/>
              <a:gd name="connsiteX481" fmla="*/ 2074516 w 11783961"/>
              <a:gd name="connsiteY481" fmla="*/ 534174 h 1170833"/>
              <a:gd name="connsiteX482" fmla="*/ 2112691 w 11783961"/>
              <a:gd name="connsiteY482" fmla="*/ 606951 h 1170833"/>
              <a:gd name="connsiteX483" fmla="*/ 2097287 w 11783961"/>
              <a:gd name="connsiteY483" fmla="*/ 647581 h 1170833"/>
              <a:gd name="connsiteX484" fmla="*/ 2056880 w 11783961"/>
              <a:gd name="connsiteY484" fmla="*/ 662762 h 1170833"/>
              <a:gd name="connsiteX485" fmla="*/ 2013348 w 11783961"/>
              <a:gd name="connsiteY485" fmla="*/ 645349 h 1170833"/>
              <a:gd name="connsiteX486" fmla="*/ 1992140 w 11783961"/>
              <a:gd name="connsiteY486" fmla="*/ 583287 h 1170833"/>
              <a:gd name="connsiteX487" fmla="*/ 1979192 w 11783961"/>
              <a:gd name="connsiteY487" fmla="*/ 543997 h 1170833"/>
              <a:gd name="connsiteX488" fmla="*/ 1955082 w 11783961"/>
              <a:gd name="connsiteY488" fmla="*/ 532835 h 1170833"/>
              <a:gd name="connsiteX489" fmla="*/ 1918470 w 11783961"/>
              <a:gd name="connsiteY489" fmla="*/ 555605 h 1170833"/>
              <a:gd name="connsiteX490" fmla="*/ 1895253 w 11783961"/>
              <a:gd name="connsiteY490" fmla="*/ 660976 h 1170833"/>
              <a:gd name="connsiteX491" fmla="*/ 1914006 w 11783961"/>
              <a:gd name="connsiteY491" fmla="*/ 773713 h 1170833"/>
              <a:gd name="connsiteX492" fmla="*/ 1965351 w 11783961"/>
              <a:gd name="connsiteY492" fmla="*/ 853857 h 1170833"/>
              <a:gd name="connsiteX493" fmla="*/ 2023393 w 11783961"/>
              <a:gd name="connsiteY493" fmla="*/ 873056 h 1170833"/>
              <a:gd name="connsiteX494" fmla="*/ 2064917 w 11783961"/>
              <a:gd name="connsiteY494" fmla="*/ 862787 h 1170833"/>
              <a:gd name="connsiteX495" fmla="*/ 2111351 w 11783961"/>
              <a:gd name="connsiteY495" fmla="*/ 823942 h 1170833"/>
              <a:gd name="connsiteX496" fmla="*/ 2125191 w 11783961"/>
              <a:gd name="connsiteY496" fmla="*/ 834658 h 1170833"/>
              <a:gd name="connsiteX497" fmla="*/ 2051745 w 11783961"/>
              <a:gd name="connsiteY497" fmla="*/ 917034 h 1170833"/>
              <a:gd name="connsiteX498" fmla="*/ 1958207 w 11783961"/>
              <a:gd name="connsiteY498" fmla="*/ 944047 h 1170833"/>
              <a:gd name="connsiteX499" fmla="*/ 1824709 w 11783961"/>
              <a:gd name="connsiteY499" fmla="*/ 881092 h 1170833"/>
              <a:gd name="connsiteX500" fmla="*/ 1774702 w 11783961"/>
              <a:gd name="connsiteY500" fmla="*/ 729734 h 1170833"/>
              <a:gd name="connsiteX501" fmla="*/ 1820244 w 11783961"/>
              <a:gd name="connsiteY501" fmla="*/ 579715 h 1170833"/>
              <a:gd name="connsiteX502" fmla="*/ 1971601 w 11783961"/>
              <a:gd name="connsiteY502" fmla="*/ 501581 h 1170833"/>
              <a:gd name="connsiteX503" fmla="*/ 1297261 w 11783961"/>
              <a:gd name="connsiteY503" fmla="*/ 501581 h 1170833"/>
              <a:gd name="connsiteX504" fmla="*/ 1407320 w 11783961"/>
              <a:gd name="connsiteY504" fmla="*/ 553596 h 1170833"/>
              <a:gd name="connsiteX505" fmla="*/ 1457549 w 11783961"/>
              <a:gd name="connsiteY505" fmla="*/ 707856 h 1170833"/>
              <a:gd name="connsiteX506" fmla="*/ 1228503 w 11783961"/>
              <a:gd name="connsiteY506" fmla="*/ 707856 h 1170833"/>
              <a:gd name="connsiteX507" fmla="*/ 1272705 w 11783961"/>
              <a:gd name="connsiteY507" fmla="*/ 839123 h 1170833"/>
              <a:gd name="connsiteX508" fmla="*/ 1346821 w 11783961"/>
              <a:gd name="connsiteY508" fmla="*/ 876181 h 1170833"/>
              <a:gd name="connsiteX509" fmla="*/ 1395488 w 11783961"/>
              <a:gd name="connsiteY509" fmla="*/ 861224 h 1170833"/>
              <a:gd name="connsiteX510" fmla="*/ 1442369 w 11783961"/>
              <a:gd name="connsiteY510" fmla="*/ 807422 h 1170833"/>
              <a:gd name="connsiteX511" fmla="*/ 1457549 w 11783961"/>
              <a:gd name="connsiteY511" fmla="*/ 817245 h 1170833"/>
              <a:gd name="connsiteX512" fmla="*/ 1382541 w 11783961"/>
              <a:gd name="connsiteY512" fmla="*/ 915248 h 1170833"/>
              <a:gd name="connsiteX513" fmla="*/ 1287439 w 11783961"/>
              <a:gd name="connsiteY513" fmla="*/ 944047 h 1170833"/>
              <a:gd name="connsiteX514" fmla="*/ 1146797 w 11783961"/>
              <a:gd name="connsiteY514" fmla="*/ 872609 h 1170833"/>
              <a:gd name="connsiteX515" fmla="*/ 1108399 w 11783961"/>
              <a:gd name="connsiteY515" fmla="*/ 729734 h 1170833"/>
              <a:gd name="connsiteX516" fmla="*/ 1164879 w 11783961"/>
              <a:gd name="connsiteY516" fmla="*/ 563419 h 1170833"/>
              <a:gd name="connsiteX517" fmla="*/ 1297261 w 11783961"/>
              <a:gd name="connsiteY517" fmla="*/ 501581 h 1170833"/>
              <a:gd name="connsiteX518" fmla="*/ 4169493 w 11783961"/>
              <a:gd name="connsiteY518" fmla="*/ 361385 h 1170833"/>
              <a:gd name="connsiteX519" fmla="*/ 4184227 w 11783961"/>
              <a:gd name="connsiteY519" fmla="*/ 361385 h 1170833"/>
              <a:gd name="connsiteX520" fmla="*/ 4184227 w 11783961"/>
              <a:gd name="connsiteY520" fmla="*/ 514082 h 1170833"/>
              <a:gd name="connsiteX521" fmla="*/ 4283347 w 11783961"/>
              <a:gd name="connsiteY521" fmla="*/ 514082 h 1170833"/>
              <a:gd name="connsiteX522" fmla="*/ 4283347 w 11783961"/>
              <a:gd name="connsiteY522" fmla="*/ 558284 h 1170833"/>
              <a:gd name="connsiteX523" fmla="*/ 4184227 w 11783961"/>
              <a:gd name="connsiteY523" fmla="*/ 558284 h 1170833"/>
              <a:gd name="connsiteX524" fmla="*/ 4184227 w 11783961"/>
              <a:gd name="connsiteY524" fmla="*/ 815906 h 1170833"/>
              <a:gd name="connsiteX525" fmla="*/ 4187577 w 11783961"/>
              <a:gd name="connsiteY525" fmla="*/ 862563 h 1170833"/>
              <a:gd name="connsiteX526" fmla="*/ 4199408 w 11783961"/>
              <a:gd name="connsiteY526" fmla="*/ 879530 h 1170833"/>
              <a:gd name="connsiteX527" fmla="*/ 4215035 w 11783961"/>
              <a:gd name="connsiteY527" fmla="*/ 886004 h 1170833"/>
              <a:gd name="connsiteX528" fmla="*/ 4269952 w 11783961"/>
              <a:gd name="connsiteY528" fmla="*/ 841802 h 1170833"/>
              <a:gd name="connsiteX529" fmla="*/ 4283347 w 11783961"/>
              <a:gd name="connsiteY529" fmla="*/ 851624 h 1170833"/>
              <a:gd name="connsiteX530" fmla="*/ 4165921 w 11783961"/>
              <a:gd name="connsiteY530" fmla="*/ 937349 h 1170833"/>
              <a:gd name="connsiteX531" fmla="*/ 4098726 w 11783961"/>
              <a:gd name="connsiteY531" fmla="*/ 915248 h 1170833"/>
              <a:gd name="connsiteX532" fmla="*/ 4063677 w 11783961"/>
              <a:gd name="connsiteY532" fmla="*/ 865912 h 1170833"/>
              <a:gd name="connsiteX533" fmla="*/ 4059212 w 11783961"/>
              <a:gd name="connsiteY533" fmla="*/ 783759 h 1170833"/>
              <a:gd name="connsiteX534" fmla="*/ 4059212 w 11783961"/>
              <a:gd name="connsiteY534" fmla="*/ 558284 h 1170833"/>
              <a:gd name="connsiteX535" fmla="*/ 4004743 w 11783961"/>
              <a:gd name="connsiteY535" fmla="*/ 558284 h 1170833"/>
              <a:gd name="connsiteX536" fmla="*/ 4004743 w 11783961"/>
              <a:gd name="connsiteY536" fmla="*/ 542657 h 1170833"/>
              <a:gd name="connsiteX537" fmla="*/ 4100511 w 11783961"/>
              <a:gd name="connsiteY537" fmla="*/ 459165 h 1170833"/>
              <a:gd name="connsiteX538" fmla="*/ 4169493 w 11783961"/>
              <a:gd name="connsiteY538" fmla="*/ 361385 h 1170833"/>
              <a:gd name="connsiteX539" fmla="*/ 10169648 w 11783961"/>
              <a:gd name="connsiteY539" fmla="*/ 326112 h 1170833"/>
              <a:gd name="connsiteX540" fmla="*/ 10344670 w 11783961"/>
              <a:gd name="connsiteY540" fmla="*/ 326112 h 1170833"/>
              <a:gd name="connsiteX541" fmla="*/ 10344670 w 11783961"/>
              <a:gd name="connsiteY541" fmla="*/ 844927 h 1170833"/>
              <a:gd name="connsiteX542" fmla="*/ 10354939 w 11783961"/>
              <a:gd name="connsiteY542" fmla="*/ 901407 h 1170833"/>
              <a:gd name="connsiteX543" fmla="*/ 10395122 w 11783961"/>
              <a:gd name="connsiteY543" fmla="*/ 915472 h 1170833"/>
              <a:gd name="connsiteX544" fmla="*/ 10395122 w 11783961"/>
              <a:gd name="connsiteY544" fmla="*/ 931545 h 1170833"/>
              <a:gd name="connsiteX545" fmla="*/ 10169648 w 11783961"/>
              <a:gd name="connsiteY545" fmla="*/ 931545 h 1170833"/>
              <a:gd name="connsiteX546" fmla="*/ 10169648 w 11783961"/>
              <a:gd name="connsiteY546" fmla="*/ 915472 h 1170833"/>
              <a:gd name="connsiteX547" fmla="*/ 10210724 w 11783961"/>
              <a:gd name="connsiteY547" fmla="*/ 899398 h 1170833"/>
              <a:gd name="connsiteX548" fmla="*/ 10219654 w 11783961"/>
              <a:gd name="connsiteY548" fmla="*/ 844927 h 1170833"/>
              <a:gd name="connsiteX549" fmla="*/ 10219654 w 11783961"/>
              <a:gd name="connsiteY549" fmla="*/ 412730 h 1170833"/>
              <a:gd name="connsiteX550" fmla="*/ 10209385 w 11783961"/>
              <a:gd name="connsiteY550" fmla="*/ 356696 h 1170833"/>
              <a:gd name="connsiteX551" fmla="*/ 10169648 w 11783961"/>
              <a:gd name="connsiteY551" fmla="*/ 342632 h 1170833"/>
              <a:gd name="connsiteX552" fmla="*/ 9038703 w 11783961"/>
              <a:gd name="connsiteY552" fmla="*/ 326112 h 1170833"/>
              <a:gd name="connsiteX553" fmla="*/ 9208813 w 11783961"/>
              <a:gd name="connsiteY553" fmla="*/ 326112 h 1170833"/>
              <a:gd name="connsiteX554" fmla="*/ 9208813 w 11783961"/>
              <a:gd name="connsiteY554" fmla="*/ 567660 h 1170833"/>
              <a:gd name="connsiteX555" fmla="*/ 9271768 w 11783961"/>
              <a:gd name="connsiteY555" fmla="*/ 516538 h 1170833"/>
              <a:gd name="connsiteX556" fmla="*/ 9331150 w 11783961"/>
              <a:gd name="connsiteY556" fmla="*/ 501581 h 1170833"/>
              <a:gd name="connsiteX557" fmla="*/ 9398346 w 11783961"/>
              <a:gd name="connsiteY557" fmla="*/ 523905 h 1170833"/>
              <a:gd name="connsiteX558" fmla="*/ 9435404 w 11783961"/>
              <a:gd name="connsiteY558" fmla="*/ 576367 h 1170833"/>
              <a:gd name="connsiteX559" fmla="*/ 9444557 w 11783961"/>
              <a:gd name="connsiteY559" fmla="*/ 677942 h 1170833"/>
              <a:gd name="connsiteX560" fmla="*/ 9444557 w 11783961"/>
              <a:gd name="connsiteY560" fmla="*/ 840909 h 1170833"/>
              <a:gd name="connsiteX561" fmla="*/ 9453487 w 11783961"/>
              <a:gd name="connsiteY561" fmla="*/ 900514 h 1170833"/>
              <a:gd name="connsiteX562" fmla="*/ 9489652 w 11783961"/>
              <a:gd name="connsiteY562" fmla="*/ 915472 h 1170833"/>
              <a:gd name="connsiteX563" fmla="*/ 9489652 w 11783961"/>
              <a:gd name="connsiteY563" fmla="*/ 931545 h 1170833"/>
              <a:gd name="connsiteX564" fmla="*/ 9278019 w 11783961"/>
              <a:gd name="connsiteY564" fmla="*/ 931545 h 1170833"/>
              <a:gd name="connsiteX565" fmla="*/ 9278019 w 11783961"/>
              <a:gd name="connsiteY565" fmla="*/ 915472 h 1170833"/>
              <a:gd name="connsiteX566" fmla="*/ 9311505 w 11783961"/>
              <a:gd name="connsiteY566" fmla="*/ 897612 h 1170833"/>
              <a:gd name="connsiteX567" fmla="*/ 9319542 w 11783961"/>
              <a:gd name="connsiteY567" fmla="*/ 840909 h 1170833"/>
              <a:gd name="connsiteX568" fmla="*/ 9319542 w 11783961"/>
              <a:gd name="connsiteY568" fmla="*/ 654725 h 1170833"/>
              <a:gd name="connsiteX569" fmla="*/ 9315523 w 11783961"/>
              <a:gd name="connsiteY569" fmla="*/ 589761 h 1170833"/>
              <a:gd name="connsiteX570" fmla="*/ 9301905 w 11783961"/>
              <a:gd name="connsiteY570" fmla="*/ 569223 h 1170833"/>
              <a:gd name="connsiteX571" fmla="*/ 9280251 w 11783961"/>
              <a:gd name="connsiteY571" fmla="*/ 561856 h 1170833"/>
              <a:gd name="connsiteX572" fmla="*/ 9245425 w 11783961"/>
              <a:gd name="connsiteY572" fmla="*/ 574134 h 1170833"/>
              <a:gd name="connsiteX573" fmla="*/ 9208813 w 11783961"/>
              <a:gd name="connsiteY573" fmla="*/ 617220 h 1170833"/>
              <a:gd name="connsiteX574" fmla="*/ 9208813 w 11783961"/>
              <a:gd name="connsiteY574" fmla="*/ 840909 h 1170833"/>
              <a:gd name="connsiteX575" fmla="*/ 9215511 w 11783961"/>
              <a:gd name="connsiteY575" fmla="*/ 896719 h 1170833"/>
              <a:gd name="connsiteX576" fmla="*/ 9250337 w 11783961"/>
              <a:gd name="connsiteY576" fmla="*/ 915472 h 1170833"/>
              <a:gd name="connsiteX577" fmla="*/ 9250337 w 11783961"/>
              <a:gd name="connsiteY577" fmla="*/ 931545 h 1170833"/>
              <a:gd name="connsiteX578" fmla="*/ 9038703 w 11783961"/>
              <a:gd name="connsiteY578" fmla="*/ 931545 h 1170833"/>
              <a:gd name="connsiteX579" fmla="*/ 9038703 w 11783961"/>
              <a:gd name="connsiteY579" fmla="*/ 915472 h 1170833"/>
              <a:gd name="connsiteX580" fmla="*/ 9076208 w 11783961"/>
              <a:gd name="connsiteY580" fmla="*/ 898505 h 1170833"/>
              <a:gd name="connsiteX581" fmla="*/ 9083798 w 11783961"/>
              <a:gd name="connsiteY581" fmla="*/ 840909 h 1170833"/>
              <a:gd name="connsiteX582" fmla="*/ 9083798 w 11783961"/>
              <a:gd name="connsiteY582" fmla="*/ 416749 h 1170833"/>
              <a:gd name="connsiteX583" fmla="*/ 9075091 w 11783961"/>
              <a:gd name="connsiteY583" fmla="*/ 357813 h 1170833"/>
              <a:gd name="connsiteX584" fmla="*/ 9038703 w 11783961"/>
              <a:gd name="connsiteY584" fmla="*/ 342632 h 1170833"/>
              <a:gd name="connsiteX585" fmla="*/ 8159873 w 11783961"/>
              <a:gd name="connsiteY585" fmla="*/ 326112 h 1170833"/>
              <a:gd name="connsiteX586" fmla="*/ 8334894 w 11783961"/>
              <a:gd name="connsiteY586" fmla="*/ 326112 h 1170833"/>
              <a:gd name="connsiteX587" fmla="*/ 8334894 w 11783961"/>
              <a:gd name="connsiteY587" fmla="*/ 844927 h 1170833"/>
              <a:gd name="connsiteX588" fmla="*/ 8345164 w 11783961"/>
              <a:gd name="connsiteY588" fmla="*/ 901407 h 1170833"/>
              <a:gd name="connsiteX589" fmla="*/ 8385348 w 11783961"/>
              <a:gd name="connsiteY589" fmla="*/ 915472 h 1170833"/>
              <a:gd name="connsiteX590" fmla="*/ 8385348 w 11783961"/>
              <a:gd name="connsiteY590" fmla="*/ 931545 h 1170833"/>
              <a:gd name="connsiteX591" fmla="*/ 8159873 w 11783961"/>
              <a:gd name="connsiteY591" fmla="*/ 931545 h 1170833"/>
              <a:gd name="connsiteX592" fmla="*/ 8159873 w 11783961"/>
              <a:gd name="connsiteY592" fmla="*/ 915472 h 1170833"/>
              <a:gd name="connsiteX593" fmla="*/ 8200950 w 11783961"/>
              <a:gd name="connsiteY593" fmla="*/ 899398 h 1170833"/>
              <a:gd name="connsiteX594" fmla="*/ 8209879 w 11783961"/>
              <a:gd name="connsiteY594" fmla="*/ 844927 h 1170833"/>
              <a:gd name="connsiteX595" fmla="*/ 8209879 w 11783961"/>
              <a:gd name="connsiteY595" fmla="*/ 412730 h 1170833"/>
              <a:gd name="connsiteX596" fmla="*/ 8199610 w 11783961"/>
              <a:gd name="connsiteY596" fmla="*/ 356696 h 1170833"/>
              <a:gd name="connsiteX597" fmla="*/ 8159873 w 11783961"/>
              <a:gd name="connsiteY597" fmla="*/ 342632 h 1170833"/>
              <a:gd name="connsiteX598" fmla="*/ 6587355 w 11783961"/>
              <a:gd name="connsiteY598" fmla="*/ 326112 h 1170833"/>
              <a:gd name="connsiteX599" fmla="*/ 7094115 w 11783961"/>
              <a:gd name="connsiteY599" fmla="*/ 326112 h 1170833"/>
              <a:gd name="connsiteX600" fmla="*/ 7094115 w 11783961"/>
              <a:gd name="connsiteY600" fmla="*/ 505152 h 1170833"/>
              <a:gd name="connsiteX601" fmla="*/ 7077149 w 11783961"/>
              <a:gd name="connsiteY601" fmla="*/ 505152 h 1170833"/>
              <a:gd name="connsiteX602" fmla="*/ 7040760 w 11783961"/>
              <a:gd name="connsiteY602" fmla="*/ 410944 h 1170833"/>
              <a:gd name="connsiteX603" fmla="*/ 6974457 w 11783961"/>
              <a:gd name="connsiteY603" fmla="*/ 368975 h 1170833"/>
              <a:gd name="connsiteX604" fmla="*/ 6880695 w 11783961"/>
              <a:gd name="connsiteY604" fmla="*/ 360938 h 1170833"/>
              <a:gd name="connsiteX605" fmla="*/ 6818188 w 11783961"/>
              <a:gd name="connsiteY605" fmla="*/ 360938 h 1170833"/>
              <a:gd name="connsiteX606" fmla="*/ 6818188 w 11783961"/>
              <a:gd name="connsiteY606" fmla="*/ 607397 h 1170833"/>
              <a:gd name="connsiteX607" fmla="*/ 6830243 w 11783961"/>
              <a:gd name="connsiteY607" fmla="*/ 607397 h 1170833"/>
              <a:gd name="connsiteX608" fmla="*/ 6913735 w 11783961"/>
              <a:gd name="connsiteY608" fmla="*/ 571232 h 1170833"/>
              <a:gd name="connsiteX609" fmla="*/ 6946775 w 11783961"/>
              <a:gd name="connsiteY609" fmla="*/ 464522 h 1170833"/>
              <a:gd name="connsiteX610" fmla="*/ 6963741 w 11783961"/>
              <a:gd name="connsiteY610" fmla="*/ 464522 h 1170833"/>
              <a:gd name="connsiteX611" fmla="*/ 6963741 w 11783961"/>
              <a:gd name="connsiteY611" fmla="*/ 781526 h 1170833"/>
              <a:gd name="connsiteX612" fmla="*/ 6946775 w 11783961"/>
              <a:gd name="connsiteY612" fmla="*/ 781526 h 1170833"/>
              <a:gd name="connsiteX613" fmla="*/ 6924228 w 11783961"/>
              <a:gd name="connsiteY613" fmla="*/ 696694 h 1170833"/>
              <a:gd name="connsiteX614" fmla="*/ 6884267 w 11783961"/>
              <a:gd name="connsiteY614" fmla="*/ 652269 h 1170833"/>
              <a:gd name="connsiteX615" fmla="*/ 6818188 w 11783961"/>
              <a:gd name="connsiteY615" fmla="*/ 640884 h 1170833"/>
              <a:gd name="connsiteX616" fmla="*/ 6818188 w 11783961"/>
              <a:gd name="connsiteY616" fmla="*/ 811441 h 1170833"/>
              <a:gd name="connsiteX617" fmla="*/ 6822429 w 11783961"/>
              <a:gd name="connsiteY617" fmla="*/ 872609 h 1170833"/>
              <a:gd name="connsiteX618" fmla="*/ 6838279 w 11783961"/>
              <a:gd name="connsiteY618" fmla="*/ 890915 h 1170833"/>
              <a:gd name="connsiteX619" fmla="*/ 6875784 w 11783961"/>
              <a:gd name="connsiteY619" fmla="*/ 898059 h 1170833"/>
              <a:gd name="connsiteX620" fmla="*/ 6911949 w 11783961"/>
              <a:gd name="connsiteY620" fmla="*/ 898059 h 1170833"/>
              <a:gd name="connsiteX621" fmla="*/ 7047904 w 11783961"/>
              <a:gd name="connsiteY621" fmla="*/ 858768 h 1170833"/>
              <a:gd name="connsiteX622" fmla="*/ 7121350 w 11783961"/>
              <a:gd name="connsiteY622" fmla="*/ 739110 h 1170833"/>
              <a:gd name="connsiteX623" fmla="*/ 7137870 w 11783961"/>
              <a:gd name="connsiteY623" fmla="*/ 739110 h 1170833"/>
              <a:gd name="connsiteX624" fmla="*/ 7110635 w 11783961"/>
              <a:gd name="connsiteY624" fmla="*/ 931545 h 1170833"/>
              <a:gd name="connsiteX625" fmla="*/ 6587355 w 11783961"/>
              <a:gd name="connsiteY625" fmla="*/ 931545 h 1170833"/>
              <a:gd name="connsiteX626" fmla="*/ 6587355 w 11783961"/>
              <a:gd name="connsiteY626" fmla="*/ 915025 h 1170833"/>
              <a:gd name="connsiteX627" fmla="*/ 6607447 w 11783961"/>
              <a:gd name="connsiteY627" fmla="*/ 915025 h 1170833"/>
              <a:gd name="connsiteX628" fmla="*/ 6649863 w 11783961"/>
              <a:gd name="connsiteY628" fmla="*/ 905649 h 1170833"/>
              <a:gd name="connsiteX629" fmla="*/ 6667722 w 11783961"/>
              <a:gd name="connsiteY629" fmla="*/ 884218 h 1170833"/>
              <a:gd name="connsiteX630" fmla="*/ 6672634 w 11783961"/>
              <a:gd name="connsiteY630" fmla="*/ 827961 h 1170833"/>
              <a:gd name="connsiteX631" fmla="*/ 6672634 w 11783961"/>
              <a:gd name="connsiteY631" fmla="*/ 429697 h 1170833"/>
              <a:gd name="connsiteX632" fmla="*/ 6670401 w 11783961"/>
              <a:gd name="connsiteY632" fmla="*/ 379244 h 1170833"/>
              <a:gd name="connsiteX633" fmla="*/ 6653881 w 11783961"/>
              <a:gd name="connsiteY633" fmla="*/ 355134 h 1170833"/>
              <a:gd name="connsiteX634" fmla="*/ 6607447 w 11783961"/>
              <a:gd name="connsiteY634" fmla="*/ 342632 h 1170833"/>
              <a:gd name="connsiteX635" fmla="*/ 6587355 w 11783961"/>
              <a:gd name="connsiteY635" fmla="*/ 342632 h 1170833"/>
              <a:gd name="connsiteX636" fmla="*/ 1501900 w 11783961"/>
              <a:gd name="connsiteY636" fmla="*/ 326112 h 1170833"/>
              <a:gd name="connsiteX637" fmla="*/ 1676922 w 11783961"/>
              <a:gd name="connsiteY637" fmla="*/ 326112 h 1170833"/>
              <a:gd name="connsiteX638" fmla="*/ 1676922 w 11783961"/>
              <a:gd name="connsiteY638" fmla="*/ 844927 h 1170833"/>
              <a:gd name="connsiteX639" fmla="*/ 1687191 w 11783961"/>
              <a:gd name="connsiteY639" fmla="*/ 901407 h 1170833"/>
              <a:gd name="connsiteX640" fmla="*/ 1727375 w 11783961"/>
              <a:gd name="connsiteY640" fmla="*/ 915472 h 1170833"/>
              <a:gd name="connsiteX641" fmla="*/ 1727375 w 11783961"/>
              <a:gd name="connsiteY641" fmla="*/ 931545 h 1170833"/>
              <a:gd name="connsiteX642" fmla="*/ 1501900 w 11783961"/>
              <a:gd name="connsiteY642" fmla="*/ 931545 h 1170833"/>
              <a:gd name="connsiteX643" fmla="*/ 1501900 w 11783961"/>
              <a:gd name="connsiteY643" fmla="*/ 915472 h 1170833"/>
              <a:gd name="connsiteX644" fmla="*/ 1542977 w 11783961"/>
              <a:gd name="connsiteY644" fmla="*/ 899398 h 1170833"/>
              <a:gd name="connsiteX645" fmla="*/ 1551907 w 11783961"/>
              <a:gd name="connsiteY645" fmla="*/ 844927 h 1170833"/>
              <a:gd name="connsiteX646" fmla="*/ 1551907 w 11783961"/>
              <a:gd name="connsiteY646" fmla="*/ 412730 h 1170833"/>
              <a:gd name="connsiteX647" fmla="*/ 1541637 w 11783961"/>
              <a:gd name="connsiteY647" fmla="*/ 356696 h 1170833"/>
              <a:gd name="connsiteX648" fmla="*/ 1501900 w 11783961"/>
              <a:gd name="connsiteY648" fmla="*/ 342632 h 1170833"/>
              <a:gd name="connsiteX649" fmla="*/ 214388 w 11783961"/>
              <a:gd name="connsiteY649" fmla="*/ 326112 h 1170833"/>
              <a:gd name="connsiteX650" fmla="*/ 476921 w 11783961"/>
              <a:gd name="connsiteY650" fmla="*/ 326112 h 1170833"/>
              <a:gd name="connsiteX651" fmla="*/ 476921 w 11783961"/>
              <a:gd name="connsiteY651" fmla="*/ 342632 h 1170833"/>
              <a:gd name="connsiteX652" fmla="*/ 434728 w 11783961"/>
              <a:gd name="connsiteY652" fmla="*/ 352232 h 1170833"/>
              <a:gd name="connsiteX653" fmla="*/ 424236 w 11783961"/>
              <a:gd name="connsiteY653" fmla="*/ 373886 h 1170833"/>
              <a:gd name="connsiteX654" fmla="*/ 446113 w 11783961"/>
              <a:gd name="connsiteY654" fmla="*/ 445770 h 1170833"/>
              <a:gd name="connsiteX655" fmla="*/ 564878 w 11783961"/>
              <a:gd name="connsiteY655" fmla="*/ 739557 h 1170833"/>
              <a:gd name="connsiteX656" fmla="*/ 659980 w 11783961"/>
              <a:gd name="connsiteY656" fmla="*/ 510064 h 1170833"/>
              <a:gd name="connsiteX657" fmla="*/ 634976 w 11783961"/>
              <a:gd name="connsiteY657" fmla="*/ 445770 h 1170833"/>
              <a:gd name="connsiteX658" fmla="*/ 603276 w 11783961"/>
              <a:gd name="connsiteY658" fmla="*/ 375449 h 1170833"/>
              <a:gd name="connsiteX659" fmla="*/ 577603 w 11783961"/>
              <a:gd name="connsiteY659" fmla="*/ 350222 h 1170833"/>
              <a:gd name="connsiteX660" fmla="*/ 534964 w 11783961"/>
              <a:gd name="connsiteY660" fmla="*/ 342632 h 1170833"/>
              <a:gd name="connsiteX661" fmla="*/ 534964 w 11783961"/>
              <a:gd name="connsiteY661" fmla="*/ 326112 h 1170833"/>
              <a:gd name="connsiteX662" fmla="*/ 828304 w 11783961"/>
              <a:gd name="connsiteY662" fmla="*/ 326112 h 1170833"/>
              <a:gd name="connsiteX663" fmla="*/ 828304 w 11783961"/>
              <a:gd name="connsiteY663" fmla="*/ 342632 h 1170833"/>
              <a:gd name="connsiteX664" fmla="*/ 784102 w 11783961"/>
              <a:gd name="connsiteY664" fmla="*/ 347544 h 1170833"/>
              <a:gd name="connsiteX665" fmla="*/ 769368 w 11783961"/>
              <a:gd name="connsiteY665" fmla="*/ 358036 h 1170833"/>
              <a:gd name="connsiteX666" fmla="*/ 764010 w 11783961"/>
              <a:gd name="connsiteY666" fmla="*/ 374779 h 1170833"/>
              <a:gd name="connsiteX667" fmla="*/ 784102 w 11783961"/>
              <a:gd name="connsiteY667" fmla="*/ 437733 h 1170833"/>
              <a:gd name="connsiteX668" fmla="*/ 894384 w 11783961"/>
              <a:gd name="connsiteY668" fmla="*/ 724376 h 1170833"/>
              <a:gd name="connsiteX669" fmla="*/ 993057 w 11783961"/>
              <a:gd name="connsiteY669" fmla="*/ 464969 h 1170833"/>
              <a:gd name="connsiteX670" fmla="*/ 1012256 w 11783961"/>
              <a:gd name="connsiteY670" fmla="*/ 410051 h 1170833"/>
              <a:gd name="connsiteX671" fmla="*/ 1015827 w 11783961"/>
              <a:gd name="connsiteY671" fmla="*/ 382816 h 1170833"/>
              <a:gd name="connsiteX672" fmla="*/ 1003326 w 11783961"/>
              <a:gd name="connsiteY672" fmla="*/ 354018 h 1170833"/>
              <a:gd name="connsiteX673" fmla="*/ 955552 w 11783961"/>
              <a:gd name="connsiteY673" fmla="*/ 342632 h 1170833"/>
              <a:gd name="connsiteX674" fmla="*/ 955552 w 11783961"/>
              <a:gd name="connsiteY674" fmla="*/ 326112 h 1170833"/>
              <a:gd name="connsiteX675" fmla="*/ 1112715 w 11783961"/>
              <a:gd name="connsiteY675" fmla="*/ 326112 h 1170833"/>
              <a:gd name="connsiteX676" fmla="*/ 1112715 w 11783961"/>
              <a:gd name="connsiteY676" fmla="*/ 342632 h 1170833"/>
              <a:gd name="connsiteX677" fmla="*/ 1084140 w 11783961"/>
              <a:gd name="connsiteY677" fmla="*/ 352008 h 1170833"/>
              <a:gd name="connsiteX678" fmla="*/ 1063601 w 11783961"/>
              <a:gd name="connsiteY678" fmla="*/ 376565 h 1170833"/>
              <a:gd name="connsiteX679" fmla="*/ 1035473 w 11783961"/>
              <a:gd name="connsiteY679" fmla="*/ 445770 h 1170833"/>
              <a:gd name="connsiteX680" fmla="*/ 845717 w 11783961"/>
              <a:gd name="connsiteY680" fmla="*/ 945386 h 1170833"/>
              <a:gd name="connsiteX681" fmla="*/ 828304 w 11783961"/>
              <a:gd name="connsiteY681" fmla="*/ 945386 h 1170833"/>
              <a:gd name="connsiteX682" fmla="*/ 678285 w 11783961"/>
              <a:gd name="connsiteY682" fmla="*/ 555159 h 1170833"/>
              <a:gd name="connsiteX683" fmla="*/ 513086 w 11783961"/>
              <a:gd name="connsiteY683" fmla="*/ 945386 h 1170833"/>
              <a:gd name="connsiteX684" fmla="*/ 496566 w 11783961"/>
              <a:gd name="connsiteY684" fmla="*/ 945386 h 1170833"/>
              <a:gd name="connsiteX685" fmla="*/ 297434 w 11783961"/>
              <a:gd name="connsiteY685" fmla="*/ 451128 h 1170833"/>
              <a:gd name="connsiteX686" fmla="*/ 255018 w 11783961"/>
              <a:gd name="connsiteY686" fmla="*/ 360938 h 1170833"/>
              <a:gd name="connsiteX687" fmla="*/ 214388 w 11783961"/>
              <a:gd name="connsiteY687" fmla="*/ 342632 h 1170833"/>
              <a:gd name="connsiteX688" fmla="*/ 8529115 w 11783961"/>
              <a:gd name="connsiteY688" fmla="*/ 311825 h 1170833"/>
              <a:gd name="connsiteX689" fmla="*/ 8578229 w 11783961"/>
              <a:gd name="connsiteY689" fmla="*/ 332140 h 1170833"/>
              <a:gd name="connsiteX690" fmla="*/ 8598321 w 11783961"/>
              <a:gd name="connsiteY690" fmla="*/ 381030 h 1170833"/>
              <a:gd name="connsiteX691" fmla="*/ 8578005 w 11783961"/>
              <a:gd name="connsiteY691" fmla="*/ 429697 h 1170833"/>
              <a:gd name="connsiteX692" fmla="*/ 8529115 w 11783961"/>
              <a:gd name="connsiteY692" fmla="*/ 449788 h 1170833"/>
              <a:gd name="connsiteX693" fmla="*/ 8480449 w 11783961"/>
              <a:gd name="connsiteY693" fmla="*/ 429697 h 1170833"/>
              <a:gd name="connsiteX694" fmla="*/ 8460357 w 11783961"/>
              <a:gd name="connsiteY694" fmla="*/ 381030 h 1170833"/>
              <a:gd name="connsiteX695" fmla="*/ 8480449 w 11783961"/>
              <a:gd name="connsiteY695" fmla="*/ 332140 h 1170833"/>
              <a:gd name="connsiteX696" fmla="*/ 8529115 w 11783961"/>
              <a:gd name="connsiteY696" fmla="*/ 311825 h 1170833"/>
              <a:gd name="connsiteX697" fmla="*/ 0 w 11783961"/>
              <a:gd name="connsiteY697" fmla="*/ 0 h 1170833"/>
              <a:gd name="connsiteX698" fmla="*/ 11783961 w 11783961"/>
              <a:gd name="connsiteY698" fmla="*/ 0 h 1170833"/>
              <a:gd name="connsiteX699" fmla="*/ 11783961 w 11783961"/>
              <a:gd name="connsiteY699" fmla="*/ 1 h 1170833"/>
              <a:gd name="connsiteX700" fmla="*/ 1 w 11783961"/>
              <a:gd name="connsiteY700" fmla="*/ 1 h 1170833"/>
              <a:gd name="connsiteX701" fmla="*/ 1 w 11783961"/>
              <a:gd name="connsiteY701" fmla="*/ 1170832 h 1170833"/>
              <a:gd name="connsiteX702" fmla="*/ 0 w 11783961"/>
              <a:gd name="connsiteY702" fmla="*/ 1170832 h 117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</a:cxnLst>
            <a:rect l="l" t="t" r="r" b="b"/>
            <a:pathLst>
              <a:path w="11783961" h="1170833">
                <a:moveTo>
                  <a:pt x="1" y="1170832"/>
                </a:moveTo>
                <a:lnTo>
                  <a:pt x="11783961" y="1170832"/>
                </a:lnTo>
                <a:lnTo>
                  <a:pt x="11783961" y="1170833"/>
                </a:lnTo>
                <a:lnTo>
                  <a:pt x="1" y="1170833"/>
                </a:lnTo>
                <a:close/>
                <a:moveTo>
                  <a:pt x="7878588" y="993160"/>
                </a:moveTo>
                <a:cubicBezTo>
                  <a:pt x="7848227" y="993160"/>
                  <a:pt x="7828135" y="995690"/>
                  <a:pt x="7818313" y="1000750"/>
                </a:cubicBezTo>
                <a:cubicBezTo>
                  <a:pt x="7801346" y="1009978"/>
                  <a:pt x="7792863" y="1022479"/>
                  <a:pt x="7792863" y="1038255"/>
                </a:cubicBezTo>
                <a:cubicBezTo>
                  <a:pt x="7792863" y="1053435"/>
                  <a:pt x="7801644" y="1067202"/>
                  <a:pt x="7819206" y="1079555"/>
                </a:cubicBezTo>
                <a:cubicBezTo>
                  <a:pt x="7836767" y="1091907"/>
                  <a:pt x="7869807" y="1098084"/>
                  <a:pt x="7918325" y="1098084"/>
                </a:cubicBezTo>
                <a:cubicBezTo>
                  <a:pt x="7959699" y="1098084"/>
                  <a:pt x="7992218" y="1092577"/>
                  <a:pt x="8015882" y="1081564"/>
                </a:cubicBezTo>
                <a:cubicBezTo>
                  <a:pt x="8039546" y="1070551"/>
                  <a:pt x="8051377" y="1055072"/>
                  <a:pt x="8051377" y="1035129"/>
                </a:cubicBezTo>
                <a:cubicBezTo>
                  <a:pt x="8051377" y="1027688"/>
                  <a:pt x="8049145" y="1021437"/>
                  <a:pt x="8044680" y="1016377"/>
                </a:cubicBezTo>
                <a:cubicBezTo>
                  <a:pt x="8036643" y="1007447"/>
                  <a:pt x="8024514" y="1001346"/>
                  <a:pt x="8008292" y="998071"/>
                </a:cubicBezTo>
                <a:cubicBezTo>
                  <a:pt x="7992069" y="994797"/>
                  <a:pt x="7948835" y="993160"/>
                  <a:pt x="7878588" y="993160"/>
                </a:cubicBezTo>
                <a:close/>
                <a:moveTo>
                  <a:pt x="10668817" y="697587"/>
                </a:moveTo>
                <a:cubicBezTo>
                  <a:pt x="10632801" y="718721"/>
                  <a:pt x="10606012" y="741343"/>
                  <a:pt x="10588450" y="765453"/>
                </a:cubicBezTo>
                <a:cubicBezTo>
                  <a:pt x="10576842" y="781526"/>
                  <a:pt x="10571037" y="797749"/>
                  <a:pt x="10571037" y="814120"/>
                </a:cubicBezTo>
                <a:cubicBezTo>
                  <a:pt x="10571037" y="827812"/>
                  <a:pt x="10575949" y="839867"/>
                  <a:pt x="10585771" y="850285"/>
                </a:cubicBezTo>
                <a:cubicBezTo>
                  <a:pt x="10593213" y="858322"/>
                  <a:pt x="10603631" y="862340"/>
                  <a:pt x="10617025" y="862340"/>
                </a:cubicBezTo>
                <a:cubicBezTo>
                  <a:pt x="10631908" y="862340"/>
                  <a:pt x="10649172" y="854006"/>
                  <a:pt x="10668817" y="837337"/>
                </a:cubicBezTo>
                <a:close/>
                <a:moveTo>
                  <a:pt x="5207867" y="533281"/>
                </a:moveTo>
                <a:cubicBezTo>
                  <a:pt x="5192687" y="533281"/>
                  <a:pt x="5179664" y="539011"/>
                  <a:pt x="5168800" y="550471"/>
                </a:cubicBezTo>
                <a:cubicBezTo>
                  <a:pt x="5157935" y="561930"/>
                  <a:pt x="5150792" y="584552"/>
                  <a:pt x="5147369" y="618336"/>
                </a:cubicBezTo>
                <a:cubicBezTo>
                  <a:pt x="5143946" y="652120"/>
                  <a:pt x="5142235" y="699076"/>
                  <a:pt x="5142235" y="759202"/>
                </a:cubicBezTo>
                <a:cubicBezTo>
                  <a:pt x="5142235" y="791051"/>
                  <a:pt x="5144318" y="820817"/>
                  <a:pt x="5148486" y="848499"/>
                </a:cubicBezTo>
                <a:cubicBezTo>
                  <a:pt x="5151759" y="869633"/>
                  <a:pt x="5158754" y="885706"/>
                  <a:pt x="5169470" y="896719"/>
                </a:cubicBezTo>
                <a:cubicBezTo>
                  <a:pt x="5180185" y="907733"/>
                  <a:pt x="5192389" y="913239"/>
                  <a:pt x="5206081" y="913239"/>
                </a:cubicBezTo>
                <a:cubicBezTo>
                  <a:pt x="5219476" y="913239"/>
                  <a:pt x="5230638" y="909519"/>
                  <a:pt x="5239568" y="902077"/>
                </a:cubicBezTo>
                <a:cubicBezTo>
                  <a:pt x="5251176" y="891957"/>
                  <a:pt x="5258915" y="877818"/>
                  <a:pt x="5262785" y="859661"/>
                </a:cubicBezTo>
                <a:cubicBezTo>
                  <a:pt x="5268738" y="831384"/>
                  <a:pt x="5271715" y="774234"/>
                  <a:pt x="5271715" y="688211"/>
                </a:cubicBezTo>
                <a:cubicBezTo>
                  <a:pt x="5271715" y="637610"/>
                  <a:pt x="5268887" y="602858"/>
                  <a:pt x="5263231" y="583957"/>
                </a:cubicBezTo>
                <a:cubicBezTo>
                  <a:pt x="5257576" y="565056"/>
                  <a:pt x="5249241" y="551289"/>
                  <a:pt x="5238228" y="542657"/>
                </a:cubicBezTo>
                <a:cubicBezTo>
                  <a:pt x="5230489" y="536406"/>
                  <a:pt x="5220369" y="533281"/>
                  <a:pt x="5207867" y="533281"/>
                </a:cubicBezTo>
                <a:close/>
                <a:moveTo>
                  <a:pt x="4522067" y="533281"/>
                </a:moveTo>
                <a:cubicBezTo>
                  <a:pt x="4506887" y="533281"/>
                  <a:pt x="4493864" y="539011"/>
                  <a:pt x="4483000" y="550471"/>
                </a:cubicBezTo>
                <a:cubicBezTo>
                  <a:pt x="4472135" y="561930"/>
                  <a:pt x="4464992" y="584552"/>
                  <a:pt x="4461569" y="618336"/>
                </a:cubicBezTo>
                <a:cubicBezTo>
                  <a:pt x="4458146" y="652120"/>
                  <a:pt x="4456434" y="699076"/>
                  <a:pt x="4456434" y="759202"/>
                </a:cubicBezTo>
                <a:cubicBezTo>
                  <a:pt x="4456434" y="791051"/>
                  <a:pt x="4458518" y="820817"/>
                  <a:pt x="4462685" y="848499"/>
                </a:cubicBezTo>
                <a:cubicBezTo>
                  <a:pt x="4465959" y="869633"/>
                  <a:pt x="4472954" y="885706"/>
                  <a:pt x="4483670" y="896719"/>
                </a:cubicBezTo>
                <a:cubicBezTo>
                  <a:pt x="4494385" y="907733"/>
                  <a:pt x="4506589" y="913239"/>
                  <a:pt x="4520281" y="913239"/>
                </a:cubicBezTo>
                <a:cubicBezTo>
                  <a:pt x="4533676" y="913239"/>
                  <a:pt x="4544839" y="909519"/>
                  <a:pt x="4553768" y="902077"/>
                </a:cubicBezTo>
                <a:cubicBezTo>
                  <a:pt x="4565376" y="891957"/>
                  <a:pt x="4573115" y="877818"/>
                  <a:pt x="4576986" y="859661"/>
                </a:cubicBezTo>
                <a:cubicBezTo>
                  <a:pt x="4582938" y="831384"/>
                  <a:pt x="4585915" y="774234"/>
                  <a:pt x="4585915" y="688211"/>
                </a:cubicBezTo>
                <a:cubicBezTo>
                  <a:pt x="4585915" y="637610"/>
                  <a:pt x="4583087" y="602858"/>
                  <a:pt x="4577431" y="583957"/>
                </a:cubicBezTo>
                <a:cubicBezTo>
                  <a:pt x="4571776" y="565056"/>
                  <a:pt x="4563441" y="551289"/>
                  <a:pt x="4552428" y="542657"/>
                </a:cubicBezTo>
                <a:cubicBezTo>
                  <a:pt x="4544689" y="536406"/>
                  <a:pt x="4534569" y="533281"/>
                  <a:pt x="4522067" y="533281"/>
                </a:cubicBezTo>
                <a:close/>
                <a:moveTo>
                  <a:pt x="2378944" y="533281"/>
                </a:moveTo>
                <a:cubicBezTo>
                  <a:pt x="2363763" y="533281"/>
                  <a:pt x="2350741" y="539011"/>
                  <a:pt x="2339877" y="550471"/>
                </a:cubicBezTo>
                <a:cubicBezTo>
                  <a:pt x="2329012" y="561930"/>
                  <a:pt x="2321868" y="584552"/>
                  <a:pt x="2318445" y="618336"/>
                </a:cubicBezTo>
                <a:cubicBezTo>
                  <a:pt x="2315023" y="652120"/>
                  <a:pt x="2313311" y="699076"/>
                  <a:pt x="2313311" y="759202"/>
                </a:cubicBezTo>
                <a:cubicBezTo>
                  <a:pt x="2313311" y="791051"/>
                  <a:pt x="2315395" y="820817"/>
                  <a:pt x="2319562" y="848499"/>
                </a:cubicBezTo>
                <a:cubicBezTo>
                  <a:pt x="2322836" y="869633"/>
                  <a:pt x="2329831" y="885706"/>
                  <a:pt x="2340547" y="896719"/>
                </a:cubicBezTo>
                <a:cubicBezTo>
                  <a:pt x="2351262" y="907733"/>
                  <a:pt x="2363466" y="913239"/>
                  <a:pt x="2377158" y="913239"/>
                </a:cubicBezTo>
                <a:cubicBezTo>
                  <a:pt x="2390552" y="913239"/>
                  <a:pt x="2401714" y="909519"/>
                  <a:pt x="2410644" y="902077"/>
                </a:cubicBezTo>
                <a:cubicBezTo>
                  <a:pt x="2422253" y="891957"/>
                  <a:pt x="2429992" y="877818"/>
                  <a:pt x="2433862" y="859661"/>
                </a:cubicBezTo>
                <a:cubicBezTo>
                  <a:pt x="2439814" y="831384"/>
                  <a:pt x="2442791" y="774234"/>
                  <a:pt x="2442791" y="688211"/>
                </a:cubicBezTo>
                <a:cubicBezTo>
                  <a:pt x="2442791" y="637610"/>
                  <a:pt x="2439964" y="602858"/>
                  <a:pt x="2434308" y="583957"/>
                </a:cubicBezTo>
                <a:cubicBezTo>
                  <a:pt x="2428653" y="565056"/>
                  <a:pt x="2420318" y="551289"/>
                  <a:pt x="2409305" y="542657"/>
                </a:cubicBezTo>
                <a:cubicBezTo>
                  <a:pt x="2401566" y="536406"/>
                  <a:pt x="2391446" y="533281"/>
                  <a:pt x="2378944" y="533281"/>
                </a:cubicBezTo>
                <a:close/>
                <a:moveTo>
                  <a:pt x="3576564" y="530602"/>
                </a:moveTo>
                <a:cubicBezTo>
                  <a:pt x="3561086" y="530602"/>
                  <a:pt x="3548435" y="538192"/>
                  <a:pt x="3538613" y="553373"/>
                </a:cubicBezTo>
                <a:cubicBezTo>
                  <a:pt x="3521051" y="579864"/>
                  <a:pt x="3512270" y="616178"/>
                  <a:pt x="3512270" y="662315"/>
                </a:cubicBezTo>
                <a:lnTo>
                  <a:pt x="3512270" y="677942"/>
                </a:lnTo>
                <a:lnTo>
                  <a:pt x="3633713" y="677942"/>
                </a:lnTo>
                <a:cubicBezTo>
                  <a:pt x="3633713" y="630019"/>
                  <a:pt x="3631110" y="597128"/>
                  <a:pt x="3625900" y="579269"/>
                </a:cubicBezTo>
                <a:cubicBezTo>
                  <a:pt x="3620691" y="561410"/>
                  <a:pt x="3612580" y="547866"/>
                  <a:pt x="3601567" y="538639"/>
                </a:cubicBezTo>
                <a:cubicBezTo>
                  <a:pt x="3595316" y="533281"/>
                  <a:pt x="3586982" y="530602"/>
                  <a:pt x="3576564" y="530602"/>
                </a:cubicBezTo>
                <a:close/>
                <a:moveTo>
                  <a:pt x="1290564" y="530602"/>
                </a:moveTo>
                <a:cubicBezTo>
                  <a:pt x="1275086" y="530602"/>
                  <a:pt x="1262435" y="538192"/>
                  <a:pt x="1252613" y="553373"/>
                </a:cubicBezTo>
                <a:cubicBezTo>
                  <a:pt x="1235051" y="579864"/>
                  <a:pt x="1226271" y="616178"/>
                  <a:pt x="1226271" y="662315"/>
                </a:cubicBezTo>
                <a:lnTo>
                  <a:pt x="1226271" y="677942"/>
                </a:lnTo>
                <a:lnTo>
                  <a:pt x="1347714" y="677942"/>
                </a:lnTo>
                <a:cubicBezTo>
                  <a:pt x="1347714" y="630019"/>
                  <a:pt x="1345109" y="597128"/>
                  <a:pt x="1339901" y="579269"/>
                </a:cubicBezTo>
                <a:cubicBezTo>
                  <a:pt x="1334691" y="561410"/>
                  <a:pt x="1326580" y="547866"/>
                  <a:pt x="1315567" y="538639"/>
                </a:cubicBezTo>
                <a:cubicBezTo>
                  <a:pt x="1309316" y="533281"/>
                  <a:pt x="1300982" y="530602"/>
                  <a:pt x="1290564" y="530602"/>
                </a:cubicBezTo>
                <a:close/>
                <a:moveTo>
                  <a:pt x="7904931" y="529263"/>
                </a:moveTo>
                <a:cubicBezTo>
                  <a:pt x="7887666" y="529263"/>
                  <a:pt x="7873081" y="537969"/>
                  <a:pt x="7861175" y="555382"/>
                </a:cubicBezTo>
                <a:cubicBezTo>
                  <a:pt x="7849269" y="572795"/>
                  <a:pt x="7843316" y="608886"/>
                  <a:pt x="7843316" y="663654"/>
                </a:cubicBezTo>
                <a:cubicBezTo>
                  <a:pt x="7843316" y="708005"/>
                  <a:pt x="7849194" y="738441"/>
                  <a:pt x="7860952" y="754961"/>
                </a:cubicBezTo>
                <a:cubicBezTo>
                  <a:pt x="7872709" y="771480"/>
                  <a:pt x="7886625" y="779740"/>
                  <a:pt x="7902698" y="779740"/>
                </a:cubicBezTo>
                <a:cubicBezTo>
                  <a:pt x="7920557" y="779740"/>
                  <a:pt x="7935440" y="771555"/>
                  <a:pt x="7947347" y="755184"/>
                </a:cubicBezTo>
                <a:cubicBezTo>
                  <a:pt x="7959253" y="738813"/>
                  <a:pt x="7965206" y="706963"/>
                  <a:pt x="7965206" y="659636"/>
                </a:cubicBezTo>
                <a:cubicBezTo>
                  <a:pt x="7965206" y="606356"/>
                  <a:pt x="7958509" y="570042"/>
                  <a:pt x="7945114" y="550694"/>
                </a:cubicBezTo>
                <a:cubicBezTo>
                  <a:pt x="7935589" y="536406"/>
                  <a:pt x="7922195" y="529263"/>
                  <a:pt x="7904931" y="529263"/>
                </a:cubicBezTo>
                <a:close/>
                <a:moveTo>
                  <a:pt x="8416601" y="514082"/>
                </a:moveTo>
                <a:lnTo>
                  <a:pt x="8591623" y="514082"/>
                </a:lnTo>
                <a:lnTo>
                  <a:pt x="8591623" y="844927"/>
                </a:lnTo>
                <a:cubicBezTo>
                  <a:pt x="8591623" y="874395"/>
                  <a:pt x="8595046" y="893222"/>
                  <a:pt x="8601892" y="901407"/>
                </a:cubicBezTo>
                <a:cubicBezTo>
                  <a:pt x="8608738" y="909593"/>
                  <a:pt x="8622133" y="914281"/>
                  <a:pt x="8642076" y="915472"/>
                </a:cubicBezTo>
                <a:lnTo>
                  <a:pt x="8642076" y="931545"/>
                </a:lnTo>
                <a:lnTo>
                  <a:pt x="8416601" y="931545"/>
                </a:lnTo>
                <a:lnTo>
                  <a:pt x="8416601" y="915472"/>
                </a:lnTo>
                <a:cubicBezTo>
                  <a:pt x="8435056" y="914876"/>
                  <a:pt x="8448748" y="909519"/>
                  <a:pt x="8457678" y="899398"/>
                </a:cubicBezTo>
                <a:cubicBezTo>
                  <a:pt x="8463631" y="892552"/>
                  <a:pt x="8466608" y="874395"/>
                  <a:pt x="8466608" y="844927"/>
                </a:cubicBezTo>
                <a:lnTo>
                  <a:pt x="8466608" y="601147"/>
                </a:lnTo>
                <a:cubicBezTo>
                  <a:pt x="8466608" y="571679"/>
                  <a:pt x="8463185" y="552852"/>
                  <a:pt x="8456338" y="544666"/>
                </a:cubicBezTo>
                <a:cubicBezTo>
                  <a:pt x="8449492" y="536481"/>
                  <a:pt x="8436247" y="531793"/>
                  <a:pt x="8416601" y="530602"/>
                </a:cubicBezTo>
                <a:close/>
                <a:moveTo>
                  <a:pt x="5463703" y="514082"/>
                </a:moveTo>
                <a:lnTo>
                  <a:pt x="5633813" y="514082"/>
                </a:lnTo>
                <a:lnTo>
                  <a:pt x="5633813" y="799386"/>
                </a:lnTo>
                <a:cubicBezTo>
                  <a:pt x="5633813" y="829151"/>
                  <a:pt x="5635227" y="848350"/>
                  <a:pt x="5638055" y="856982"/>
                </a:cubicBezTo>
                <a:cubicBezTo>
                  <a:pt x="5640883" y="865614"/>
                  <a:pt x="5645348" y="872163"/>
                  <a:pt x="5651449" y="876628"/>
                </a:cubicBezTo>
                <a:cubicBezTo>
                  <a:pt x="5657551" y="881092"/>
                  <a:pt x="5664621" y="883325"/>
                  <a:pt x="5672657" y="883325"/>
                </a:cubicBezTo>
                <a:cubicBezTo>
                  <a:pt x="5683373" y="883325"/>
                  <a:pt x="5693047" y="880497"/>
                  <a:pt x="5701679" y="874842"/>
                </a:cubicBezTo>
                <a:cubicBezTo>
                  <a:pt x="5713585" y="867103"/>
                  <a:pt x="5727873" y="851476"/>
                  <a:pt x="5744541" y="827961"/>
                </a:cubicBezTo>
                <a:lnTo>
                  <a:pt x="5744541" y="604719"/>
                </a:lnTo>
                <a:cubicBezTo>
                  <a:pt x="5744541" y="573167"/>
                  <a:pt x="5741639" y="553522"/>
                  <a:pt x="5735835" y="545783"/>
                </a:cubicBezTo>
                <a:cubicBezTo>
                  <a:pt x="5730031" y="538044"/>
                  <a:pt x="5717901" y="532983"/>
                  <a:pt x="5699447" y="530602"/>
                </a:cubicBezTo>
                <a:lnTo>
                  <a:pt x="5699447" y="514082"/>
                </a:lnTo>
                <a:lnTo>
                  <a:pt x="5869557" y="514082"/>
                </a:lnTo>
                <a:lnTo>
                  <a:pt x="5869557" y="840909"/>
                </a:lnTo>
                <a:cubicBezTo>
                  <a:pt x="5869557" y="872758"/>
                  <a:pt x="5872534" y="892627"/>
                  <a:pt x="5878487" y="900514"/>
                </a:cubicBezTo>
                <a:cubicBezTo>
                  <a:pt x="5884440" y="908402"/>
                  <a:pt x="5896495" y="913388"/>
                  <a:pt x="5914652" y="915472"/>
                </a:cubicBezTo>
                <a:lnTo>
                  <a:pt x="5914652" y="931545"/>
                </a:lnTo>
                <a:lnTo>
                  <a:pt x="5744541" y="931545"/>
                </a:lnTo>
                <a:lnTo>
                  <a:pt x="5744541" y="875735"/>
                </a:lnTo>
                <a:cubicBezTo>
                  <a:pt x="5724599" y="899547"/>
                  <a:pt x="5704656" y="916886"/>
                  <a:pt x="5684713" y="927750"/>
                </a:cubicBezTo>
                <a:cubicBezTo>
                  <a:pt x="5664770" y="938614"/>
                  <a:pt x="5642445" y="944047"/>
                  <a:pt x="5617740" y="944047"/>
                </a:cubicBezTo>
                <a:cubicBezTo>
                  <a:pt x="5594226" y="944047"/>
                  <a:pt x="5573315" y="936829"/>
                  <a:pt x="5555009" y="922392"/>
                </a:cubicBezTo>
                <a:cubicBezTo>
                  <a:pt x="5536703" y="907956"/>
                  <a:pt x="5524426" y="891064"/>
                  <a:pt x="5518174" y="871716"/>
                </a:cubicBezTo>
                <a:cubicBezTo>
                  <a:pt x="5511923" y="852369"/>
                  <a:pt x="5508798" y="818585"/>
                  <a:pt x="5508798" y="770364"/>
                </a:cubicBezTo>
                <a:lnTo>
                  <a:pt x="5508798" y="604719"/>
                </a:lnTo>
                <a:cubicBezTo>
                  <a:pt x="5508798" y="573167"/>
                  <a:pt x="5505896" y="553522"/>
                  <a:pt x="5500091" y="545783"/>
                </a:cubicBezTo>
                <a:cubicBezTo>
                  <a:pt x="5494287" y="538044"/>
                  <a:pt x="5482157" y="532983"/>
                  <a:pt x="5463703" y="530602"/>
                </a:cubicBezTo>
                <a:close/>
                <a:moveTo>
                  <a:pt x="11382895" y="501581"/>
                </a:moveTo>
                <a:cubicBezTo>
                  <a:pt x="11405517" y="501581"/>
                  <a:pt x="11427394" y="507087"/>
                  <a:pt x="11448528" y="518101"/>
                </a:cubicBezTo>
                <a:cubicBezTo>
                  <a:pt x="11456565" y="522565"/>
                  <a:pt x="11463113" y="524798"/>
                  <a:pt x="11468173" y="524798"/>
                </a:cubicBezTo>
                <a:cubicBezTo>
                  <a:pt x="11473531" y="524798"/>
                  <a:pt x="11477847" y="523682"/>
                  <a:pt x="11481121" y="521449"/>
                </a:cubicBezTo>
                <a:cubicBezTo>
                  <a:pt x="11484396" y="519217"/>
                  <a:pt x="11489605" y="512892"/>
                  <a:pt x="11496748" y="502474"/>
                </a:cubicBezTo>
                <a:lnTo>
                  <a:pt x="11511929" y="502474"/>
                </a:lnTo>
                <a:lnTo>
                  <a:pt x="11518626" y="644902"/>
                </a:lnTo>
                <a:lnTo>
                  <a:pt x="11503446" y="644902"/>
                </a:lnTo>
                <a:cubicBezTo>
                  <a:pt x="11485288" y="602635"/>
                  <a:pt x="11466462" y="573762"/>
                  <a:pt x="11446965" y="558284"/>
                </a:cubicBezTo>
                <a:cubicBezTo>
                  <a:pt x="11427469" y="542806"/>
                  <a:pt x="11408047" y="535067"/>
                  <a:pt x="11388699" y="535067"/>
                </a:cubicBezTo>
                <a:cubicBezTo>
                  <a:pt x="11376495" y="535067"/>
                  <a:pt x="11366077" y="539160"/>
                  <a:pt x="11357445" y="547345"/>
                </a:cubicBezTo>
                <a:cubicBezTo>
                  <a:pt x="11348813" y="555531"/>
                  <a:pt x="11344497" y="564981"/>
                  <a:pt x="11344497" y="575697"/>
                </a:cubicBezTo>
                <a:cubicBezTo>
                  <a:pt x="11344497" y="583734"/>
                  <a:pt x="11347474" y="591473"/>
                  <a:pt x="11353427" y="598914"/>
                </a:cubicBezTo>
                <a:cubicBezTo>
                  <a:pt x="11362952" y="611118"/>
                  <a:pt x="11389592" y="632029"/>
                  <a:pt x="11433347" y="661645"/>
                </a:cubicBezTo>
                <a:cubicBezTo>
                  <a:pt x="11477103" y="691262"/>
                  <a:pt x="11505901" y="716414"/>
                  <a:pt x="11519742" y="737101"/>
                </a:cubicBezTo>
                <a:cubicBezTo>
                  <a:pt x="11533583" y="757788"/>
                  <a:pt x="11540504" y="780931"/>
                  <a:pt x="11540504" y="806529"/>
                </a:cubicBezTo>
                <a:cubicBezTo>
                  <a:pt x="11540504" y="829747"/>
                  <a:pt x="11534699" y="852517"/>
                  <a:pt x="11523091" y="874842"/>
                </a:cubicBezTo>
                <a:cubicBezTo>
                  <a:pt x="11511482" y="897166"/>
                  <a:pt x="11495111" y="914281"/>
                  <a:pt x="11473978" y="926187"/>
                </a:cubicBezTo>
                <a:cubicBezTo>
                  <a:pt x="11452844" y="938094"/>
                  <a:pt x="11429478" y="944047"/>
                  <a:pt x="11403880" y="944047"/>
                </a:cubicBezTo>
                <a:cubicBezTo>
                  <a:pt x="11383937" y="944047"/>
                  <a:pt x="11357296" y="937796"/>
                  <a:pt x="11323959" y="925294"/>
                </a:cubicBezTo>
                <a:cubicBezTo>
                  <a:pt x="11315029" y="922020"/>
                  <a:pt x="11308927" y="920383"/>
                  <a:pt x="11305653" y="920383"/>
                </a:cubicBezTo>
                <a:cubicBezTo>
                  <a:pt x="11295830" y="920383"/>
                  <a:pt x="11287645" y="927824"/>
                  <a:pt x="11281096" y="942707"/>
                </a:cubicBezTo>
                <a:lnTo>
                  <a:pt x="11266362" y="942707"/>
                </a:lnTo>
                <a:lnTo>
                  <a:pt x="11259219" y="792688"/>
                </a:lnTo>
                <a:lnTo>
                  <a:pt x="11274399" y="792688"/>
                </a:lnTo>
                <a:cubicBezTo>
                  <a:pt x="11287794" y="831979"/>
                  <a:pt x="11306174" y="861447"/>
                  <a:pt x="11329540" y="881092"/>
                </a:cubicBezTo>
                <a:cubicBezTo>
                  <a:pt x="11352906" y="900738"/>
                  <a:pt x="11375007" y="910560"/>
                  <a:pt x="11395843" y="910560"/>
                </a:cubicBezTo>
                <a:cubicBezTo>
                  <a:pt x="11410130" y="910560"/>
                  <a:pt x="11421813" y="906170"/>
                  <a:pt x="11430892" y="897389"/>
                </a:cubicBezTo>
                <a:cubicBezTo>
                  <a:pt x="11439970" y="888608"/>
                  <a:pt x="11444510" y="877967"/>
                  <a:pt x="11444510" y="865465"/>
                </a:cubicBezTo>
                <a:cubicBezTo>
                  <a:pt x="11444510" y="851178"/>
                  <a:pt x="11440045" y="838825"/>
                  <a:pt x="11431115" y="828407"/>
                </a:cubicBezTo>
                <a:cubicBezTo>
                  <a:pt x="11422185" y="817989"/>
                  <a:pt x="11402242" y="802213"/>
                  <a:pt x="11371286" y="781080"/>
                </a:cubicBezTo>
                <a:cubicBezTo>
                  <a:pt x="11325745" y="749528"/>
                  <a:pt x="11296277" y="725418"/>
                  <a:pt x="11282882" y="708749"/>
                </a:cubicBezTo>
                <a:cubicBezTo>
                  <a:pt x="11263237" y="684342"/>
                  <a:pt x="11253414" y="657404"/>
                  <a:pt x="11253414" y="627936"/>
                </a:cubicBezTo>
                <a:cubicBezTo>
                  <a:pt x="11253414" y="595789"/>
                  <a:pt x="11264502" y="566693"/>
                  <a:pt x="11286677" y="540648"/>
                </a:cubicBezTo>
                <a:cubicBezTo>
                  <a:pt x="11308853" y="514603"/>
                  <a:pt x="11340925" y="501581"/>
                  <a:pt x="11382895" y="501581"/>
                </a:cubicBezTo>
                <a:close/>
                <a:moveTo>
                  <a:pt x="11030470" y="501581"/>
                </a:moveTo>
                <a:cubicBezTo>
                  <a:pt x="11053092" y="501581"/>
                  <a:pt x="11074969" y="507087"/>
                  <a:pt x="11096103" y="518101"/>
                </a:cubicBezTo>
                <a:cubicBezTo>
                  <a:pt x="11104140" y="522565"/>
                  <a:pt x="11110688" y="524798"/>
                  <a:pt x="11115748" y="524798"/>
                </a:cubicBezTo>
                <a:cubicBezTo>
                  <a:pt x="11121106" y="524798"/>
                  <a:pt x="11125422" y="523682"/>
                  <a:pt x="11128696" y="521449"/>
                </a:cubicBezTo>
                <a:cubicBezTo>
                  <a:pt x="11131971" y="519217"/>
                  <a:pt x="11137180" y="512892"/>
                  <a:pt x="11144323" y="502474"/>
                </a:cubicBezTo>
                <a:lnTo>
                  <a:pt x="11159504" y="502474"/>
                </a:lnTo>
                <a:lnTo>
                  <a:pt x="11166201" y="644902"/>
                </a:lnTo>
                <a:lnTo>
                  <a:pt x="11151021" y="644902"/>
                </a:lnTo>
                <a:cubicBezTo>
                  <a:pt x="11132863" y="602635"/>
                  <a:pt x="11114037" y="573762"/>
                  <a:pt x="11094540" y="558284"/>
                </a:cubicBezTo>
                <a:cubicBezTo>
                  <a:pt x="11075044" y="542806"/>
                  <a:pt x="11055622" y="535067"/>
                  <a:pt x="11036274" y="535067"/>
                </a:cubicBezTo>
                <a:cubicBezTo>
                  <a:pt x="11024070" y="535067"/>
                  <a:pt x="11013652" y="539160"/>
                  <a:pt x="11005020" y="547345"/>
                </a:cubicBezTo>
                <a:cubicBezTo>
                  <a:pt x="10996388" y="555531"/>
                  <a:pt x="10992072" y="564981"/>
                  <a:pt x="10992072" y="575697"/>
                </a:cubicBezTo>
                <a:cubicBezTo>
                  <a:pt x="10992072" y="583734"/>
                  <a:pt x="10995049" y="591473"/>
                  <a:pt x="11001002" y="598914"/>
                </a:cubicBezTo>
                <a:cubicBezTo>
                  <a:pt x="11010527" y="611118"/>
                  <a:pt x="11037167" y="632029"/>
                  <a:pt x="11080922" y="661645"/>
                </a:cubicBezTo>
                <a:cubicBezTo>
                  <a:pt x="11124678" y="691262"/>
                  <a:pt x="11153476" y="716414"/>
                  <a:pt x="11167317" y="737101"/>
                </a:cubicBezTo>
                <a:cubicBezTo>
                  <a:pt x="11181158" y="757788"/>
                  <a:pt x="11188079" y="780931"/>
                  <a:pt x="11188079" y="806529"/>
                </a:cubicBezTo>
                <a:cubicBezTo>
                  <a:pt x="11188079" y="829747"/>
                  <a:pt x="11182274" y="852517"/>
                  <a:pt x="11170666" y="874842"/>
                </a:cubicBezTo>
                <a:cubicBezTo>
                  <a:pt x="11159057" y="897166"/>
                  <a:pt x="11142686" y="914281"/>
                  <a:pt x="11121553" y="926187"/>
                </a:cubicBezTo>
                <a:cubicBezTo>
                  <a:pt x="11100419" y="938094"/>
                  <a:pt x="11077053" y="944047"/>
                  <a:pt x="11051455" y="944047"/>
                </a:cubicBezTo>
                <a:cubicBezTo>
                  <a:pt x="11031512" y="944047"/>
                  <a:pt x="11004871" y="937796"/>
                  <a:pt x="10971534" y="925294"/>
                </a:cubicBezTo>
                <a:cubicBezTo>
                  <a:pt x="10962604" y="922020"/>
                  <a:pt x="10956502" y="920383"/>
                  <a:pt x="10953228" y="920383"/>
                </a:cubicBezTo>
                <a:cubicBezTo>
                  <a:pt x="10943405" y="920383"/>
                  <a:pt x="10935220" y="927824"/>
                  <a:pt x="10928671" y="942707"/>
                </a:cubicBezTo>
                <a:lnTo>
                  <a:pt x="10913937" y="942707"/>
                </a:lnTo>
                <a:lnTo>
                  <a:pt x="10906794" y="792688"/>
                </a:lnTo>
                <a:lnTo>
                  <a:pt x="10921974" y="792688"/>
                </a:lnTo>
                <a:cubicBezTo>
                  <a:pt x="10935369" y="831979"/>
                  <a:pt x="10953749" y="861447"/>
                  <a:pt x="10977115" y="881092"/>
                </a:cubicBezTo>
                <a:cubicBezTo>
                  <a:pt x="11000481" y="900738"/>
                  <a:pt x="11022582" y="910560"/>
                  <a:pt x="11043418" y="910560"/>
                </a:cubicBezTo>
                <a:cubicBezTo>
                  <a:pt x="11057705" y="910560"/>
                  <a:pt x="11069388" y="906170"/>
                  <a:pt x="11078467" y="897389"/>
                </a:cubicBezTo>
                <a:cubicBezTo>
                  <a:pt x="11087545" y="888608"/>
                  <a:pt x="11092085" y="877967"/>
                  <a:pt x="11092085" y="865465"/>
                </a:cubicBezTo>
                <a:cubicBezTo>
                  <a:pt x="11092085" y="851178"/>
                  <a:pt x="11087620" y="838825"/>
                  <a:pt x="11078690" y="828407"/>
                </a:cubicBezTo>
                <a:cubicBezTo>
                  <a:pt x="11069760" y="817989"/>
                  <a:pt x="11049817" y="802213"/>
                  <a:pt x="11018861" y="781080"/>
                </a:cubicBezTo>
                <a:cubicBezTo>
                  <a:pt x="10973320" y="749528"/>
                  <a:pt x="10943852" y="725418"/>
                  <a:pt x="10930457" y="708749"/>
                </a:cubicBezTo>
                <a:cubicBezTo>
                  <a:pt x="10910812" y="684342"/>
                  <a:pt x="10900989" y="657404"/>
                  <a:pt x="10900989" y="627936"/>
                </a:cubicBezTo>
                <a:cubicBezTo>
                  <a:pt x="10900989" y="595789"/>
                  <a:pt x="10912077" y="566693"/>
                  <a:pt x="10934252" y="540648"/>
                </a:cubicBezTo>
                <a:cubicBezTo>
                  <a:pt x="10956428" y="514603"/>
                  <a:pt x="10988500" y="501581"/>
                  <a:pt x="11030470" y="501581"/>
                </a:cubicBezTo>
                <a:close/>
                <a:moveTo>
                  <a:pt x="10648279" y="501581"/>
                </a:moveTo>
                <a:cubicBezTo>
                  <a:pt x="10687867" y="501581"/>
                  <a:pt x="10719196" y="509989"/>
                  <a:pt x="10742264" y="526807"/>
                </a:cubicBezTo>
                <a:cubicBezTo>
                  <a:pt x="10765332" y="543625"/>
                  <a:pt x="10780290" y="561856"/>
                  <a:pt x="10787136" y="581501"/>
                </a:cubicBezTo>
                <a:cubicBezTo>
                  <a:pt x="10791303" y="594003"/>
                  <a:pt x="10793387" y="622727"/>
                  <a:pt x="10793387" y="667673"/>
                </a:cubicBezTo>
                <a:lnTo>
                  <a:pt x="10793387" y="829747"/>
                </a:lnTo>
                <a:cubicBezTo>
                  <a:pt x="10793387" y="848797"/>
                  <a:pt x="10794131" y="860777"/>
                  <a:pt x="10795619" y="865689"/>
                </a:cubicBezTo>
                <a:cubicBezTo>
                  <a:pt x="10797107" y="870600"/>
                  <a:pt x="10799340" y="874246"/>
                  <a:pt x="10802316" y="876628"/>
                </a:cubicBezTo>
                <a:cubicBezTo>
                  <a:pt x="10805293" y="879009"/>
                  <a:pt x="10808716" y="880199"/>
                  <a:pt x="10812585" y="880199"/>
                </a:cubicBezTo>
                <a:cubicBezTo>
                  <a:pt x="10820324" y="880199"/>
                  <a:pt x="10828212" y="874693"/>
                  <a:pt x="10836249" y="863679"/>
                </a:cubicBezTo>
                <a:lnTo>
                  <a:pt x="10849644" y="874395"/>
                </a:lnTo>
                <a:cubicBezTo>
                  <a:pt x="10834761" y="896422"/>
                  <a:pt x="10819357" y="912421"/>
                  <a:pt x="10803432" y="922392"/>
                </a:cubicBezTo>
                <a:cubicBezTo>
                  <a:pt x="10787508" y="932364"/>
                  <a:pt x="10769425" y="937349"/>
                  <a:pt x="10749185" y="937349"/>
                </a:cubicBezTo>
                <a:cubicBezTo>
                  <a:pt x="10725372" y="937349"/>
                  <a:pt x="10706769" y="931768"/>
                  <a:pt x="10693374" y="920606"/>
                </a:cubicBezTo>
                <a:cubicBezTo>
                  <a:pt x="10679980" y="909444"/>
                  <a:pt x="10671794" y="892552"/>
                  <a:pt x="10668817" y="869930"/>
                </a:cubicBezTo>
                <a:cubicBezTo>
                  <a:pt x="10617918" y="914876"/>
                  <a:pt x="10572228" y="937349"/>
                  <a:pt x="10531747" y="937349"/>
                </a:cubicBezTo>
                <a:cubicBezTo>
                  <a:pt x="10507934" y="937349"/>
                  <a:pt x="10488140" y="929536"/>
                  <a:pt x="10472364" y="913909"/>
                </a:cubicBezTo>
                <a:cubicBezTo>
                  <a:pt x="10456588" y="898282"/>
                  <a:pt x="10448701" y="878711"/>
                  <a:pt x="10448701" y="855196"/>
                </a:cubicBezTo>
                <a:cubicBezTo>
                  <a:pt x="10448701" y="823347"/>
                  <a:pt x="10462393" y="794698"/>
                  <a:pt x="10489777" y="769248"/>
                </a:cubicBezTo>
                <a:cubicBezTo>
                  <a:pt x="10517162" y="743798"/>
                  <a:pt x="10576842" y="709940"/>
                  <a:pt x="10668817" y="667673"/>
                </a:cubicBezTo>
                <a:lnTo>
                  <a:pt x="10668817" y="625703"/>
                </a:lnTo>
                <a:cubicBezTo>
                  <a:pt x="10668817" y="594152"/>
                  <a:pt x="10667106" y="574283"/>
                  <a:pt x="10663683" y="566098"/>
                </a:cubicBezTo>
                <a:cubicBezTo>
                  <a:pt x="10660260" y="557912"/>
                  <a:pt x="10653786" y="550768"/>
                  <a:pt x="10644261" y="544666"/>
                </a:cubicBezTo>
                <a:cubicBezTo>
                  <a:pt x="10634736" y="538564"/>
                  <a:pt x="10624020" y="535513"/>
                  <a:pt x="10612114" y="535513"/>
                </a:cubicBezTo>
                <a:cubicBezTo>
                  <a:pt x="10592766" y="535513"/>
                  <a:pt x="10576842" y="539829"/>
                  <a:pt x="10564340" y="548461"/>
                </a:cubicBezTo>
                <a:cubicBezTo>
                  <a:pt x="10556601" y="553819"/>
                  <a:pt x="10552731" y="560070"/>
                  <a:pt x="10552731" y="567214"/>
                </a:cubicBezTo>
                <a:cubicBezTo>
                  <a:pt x="10552731" y="573465"/>
                  <a:pt x="10556899" y="581204"/>
                  <a:pt x="10565233" y="590431"/>
                </a:cubicBezTo>
                <a:cubicBezTo>
                  <a:pt x="10576544" y="603230"/>
                  <a:pt x="10582199" y="615583"/>
                  <a:pt x="10582199" y="627489"/>
                </a:cubicBezTo>
                <a:cubicBezTo>
                  <a:pt x="10582199" y="642074"/>
                  <a:pt x="10576767" y="654502"/>
                  <a:pt x="10565903" y="664771"/>
                </a:cubicBezTo>
                <a:cubicBezTo>
                  <a:pt x="10555038" y="675040"/>
                  <a:pt x="10540825" y="680174"/>
                  <a:pt x="10523263" y="680174"/>
                </a:cubicBezTo>
                <a:cubicBezTo>
                  <a:pt x="10504511" y="680174"/>
                  <a:pt x="10488810" y="674519"/>
                  <a:pt x="10476159" y="663208"/>
                </a:cubicBezTo>
                <a:cubicBezTo>
                  <a:pt x="10463509" y="651897"/>
                  <a:pt x="10457184" y="638651"/>
                  <a:pt x="10457184" y="623471"/>
                </a:cubicBezTo>
                <a:cubicBezTo>
                  <a:pt x="10457184" y="602040"/>
                  <a:pt x="10465667" y="581576"/>
                  <a:pt x="10482633" y="562079"/>
                </a:cubicBezTo>
                <a:cubicBezTo>
                  <a:pt x="10499600" y="542583"/>
                  <a:pt x="10523263" y="527626"/>
                  <a:pt x="10553624" y="517208"/>
                </a:cubicBezTo>
                <a:cubicBezTo>
                  <a:pt x="10583985" y="506790"/>
                  <a:pt x="10615537" y="501581"/>
                  <a:pt x="10648279" y="501581"/>
                </a:cubicBezTo>
                <a:close/>
                <a:moveTo>
                  <a:pt x="9972599" y="501581"/>
                </a:moveTo>
                <a:cubicBezTo>
                  <a:pt x="10015760" y="501581"/>
                  <a:pt x="10050064" y="512445"/>
                  <a:pt x="10075514" y="534174"/>
                </a:cubicBezTo>
                <a:cubicBezTo>
                  <a:pt x="10100964" y="555903"/>
                  <a:pt x="10113688" y="580162"/>
                  <a:pt x="10113688" y="606951"/>
                </a:cubicBezTo>
                <a:cubicBezTo>
                  <a:pt x="10113688" y="623917"/>
                  <a:pt x="10108554" y="637461"/>
                  <a:pt x="10098285" y="647581"/>
                </a:cubicBezTo>
                <a:cubicBezTo>
                  <a:pt x="10088016" y="657701"/>
                  <a:pt x="10074547" y="662762"/>
                  <a:pt x="10057878" y="662762"/>
                </a:cubicBezTo>
                <a:cubicBezTo>
                  <a:pt x="10040316" y="662762"/>
                  <a:pt x="10025805" y="656957"/>
                  <a:pt x="10014346" y="645349"/>
                </a:cubicBezTo>
                <a:cubicBezTo>
                  <a:pt x="10002886" y="633740"/>
                  <a:pt x="9995817" y="613053"/>
                  <a:pt x="9993138" y="583287"/>
                </a:cubicBezTo>
                <a:cubicBezTo>
                  <a:pt x="9991352" y="564535"/>
                  <a:pt x="9987036" y="551438"/>
                  <a:pt x="9980190" y="543997"/>
                </a:cubicBezTo>
                <a:cubicBezTo>
                  <a:pt x="9973344" y="536555"/>
                  <a:pt x="9965307" y="532835"/>
                  <a:pt x="9956080" y="532835"/>
                </a:cubicBezTo>
                <a:cubicBezTo>
                  <a:pt x="9941792" y="532835"/>
                  <a:pt x="9929588" y="540425"/>
                  <a:pt x="9919468" y="555605"/>
                </a:cubicBezTo>
                <a:cubicBezTo>
                  <a:pt x="9903990" y="578525"/>
                  <a:pt x="9896251" y="613648"/>
                  <a:pt x="9896251" y="660976"/>
                </a:cubicBezTo>
                <a:cubicBezTo>
                  <a:pt x="9896251" y="700266"/>
                  <a:pt x="9902501" y="737845"/>
                  <a:pt x="9915003" y="773713"/>
                </a:cubicBezTo>
                <a:cubicBezTo>
                  <a:pt x="9927505" y="809580"/>
                  <a:pt x="9944620" y="836295"/>
                  <a:pt x="9966349" y="853857"/>
                </a:cubicBezTo>
                <a:cubicBezTo>
                  <a:pt x="9982720" y="866656"/>
                  <a:pt x="10002067" y="873056"/>
                  <a:pt x="10024392" y="873056"/>
                </a:cubicBezTo>
                <a:cubicBezTo>
                  <a:pt x="10038977" y="873056"/>
                  <a:pt x="10052818" y="869633"/>
                  <a:pt x="10065915" y="862787"/>
                </a:cubicBezTo>
                <a:cubicBezTo>
                  <a:pt x="10079012" y="855940"/>
                  <a:pt x="10094490" y="842992"/>
                  <a:pt x="10112349" y="823942"/>
                </a:cubicBezTo>
                <a:lnTo>
                  <a:pt x="10126190" y="834658"/>
                </a:lnTo>
                <a:cubicBezTo>
                  <a:pt x="10106545" y="871567"/>
                  <a:pt x="10082063" y="899026"/>
                  <a:pt x="10052743" y="917034"/>
                </a:cubicBezTo>
                <a:cubicBezTo>
                  <a:pt x="10023424" y="935043"/>
                  <a:pt x="9992245" y="944047"/>
                  <a:pt x="9959205" y="944047"/>
                </a:cubicBezTo>
                <a:cubicBezTo>
                  <a:pt x="9903543" y="944047"/>
                  <a:pt x="9859044" y="923062"/>
                  <a:pt x="9825706" y="881092"/>
                </a:cubicBezTo>
                <a:cubicBezTo>
                  <a:pt x="9792369" y="839123"/>
                  <a:pt x="9775700" y="788670"/>
                  <a:pt x="9775700" y="729734"/>
                </a:cubicBezTo>
                <a:cubicBezTo>
                  <a:pt x="9775700" y="672882"/>
                  <a:pt x="9790880" y="622876"/>
                  <a:pt x="9821241" y="579715"/>
                </a:cubicBezTo>
                <a:cubicBezTo>
                  <a:pt x="9857853" y="527626"/>
                  <a:pt x="9908306" y="501581"/>
                  <a:pt x="9972599" y="501581"/>
                </a:cubicBezTo>
                <a:close/>
                <a:moveTo>
                  <a:pt x="8820670" y="501581"/>
                </a:moveTo>
                <a:cubicBezTo>
                  <a:pt x="8843292" y="501581"/>
                  <a:pt x="8865169" y="507087"/>
                  <a:pt x="8886303" y="518101"/>
                </a:cubicBezTo>
                <a:cubicBezTo>
                  <a:pt x="8894340" y="522565"/>
                  <a:pt x="8900888" y="524798"/>
                  <a:pt x="8905948" y="524798"/>
                </a:cubicBezTo>
                <a:cubicBezTo>
                  <a:pt x="8911306" y="524798"/>
                  <a:pt x="8915622" y="523682"/>
                  <a:pt x="8918896" y="521449"/>
                </a:cubicBezTo>
                <a:cubicBezTo>
                  <a:pt x="8922171" y="519217"/>
                  <a:pt x="8927380" y="512892"/>
                  <a:pt x="8934523" y="502474"/>
                </a:cubicBezTo>
                <a:lnTo>
                  <a:pt x="8949704" y="502474"/>
                </a:lnTo>
                <a:lnTo>
                  <a:pt x="8956401" y="644902"/>
                </a:lnTo>
                <a:lnTo>
                  <a:pt x="8941221" y="644902"/>
                </a:lnTo>
                <a:cubicBezTo>
                  <a:pt x="8923063" y="602635"/>
                  <a:pt x="8904237" y="573762"/>
                  <a:pt x="8884740" y="558284"/>
                </a:cubicBezTo>
                <a:cubicBezTo>
                  <a:pt x="8865244" y="542806"/>
                  <a:pt x="8845822" y="535067"/>
                  <a:pt x="8826474" y="535067"/>
                </a:cubicBezTo>
                <a:cubicBezTo>
                  <a:pt x="8814270" y="535067"/>
                  <a:pt x="8803852" y="539160"/>
                  <a:pt x="8795220" y="547345"/>
                </a:cubicBezTo>
                <a:cubicBezTo>
                  <a:pt x="8786588" y="555531"/>
                  <a:pt x="8782272" y="564981"/>
                  <a:pt x="8782272" y="575697"/>
                </a:cubicBezTo>
                <a:cubicBezTo>
                  <a:pt x="8782272" y="583734"/>
                  <a:pt x="8785249" y="591473"/>
                  <a:pt x="8791202" y="598914"/>
                </a:cubicBezTo>
                <a:cubicBezTo>
                  <a:pt x="8800727" y="611118"/>
                  <a:pt x="8827367" y="632029"/>
                  <a:pt x="8871122" y="661645"/>
                </a:cubicBezTo>
                <a:cubicBezTo>
                  <a:pt x="8914878" y="691262"/>
                  <a:pt x="8943676" y="716414"/>
                  <a:pt x="8957517" y="737101"/>
                </a:cubicBezTo>
                <a:cubicBezTo>
                  <a:pt x="8971358" y="757788"/>
                  <a:pt x="8978279" y="780931"/>
                  <a:pt x="8978279" y="806529"/>
                </a:cubicBezTo>
                <a:cubicBezTo>
                  <a:pt x="8978279" y="829747"/>
                  <a:pt x="8972474" y="852517"/>
                  <a:pt x="8960866" y="874842"/>
                </a:cubicBezTo>
                <a:cubicBezTo>
                  <a:pt x="8949257" y="897166"/>
                  <a:pt x="8932886" y="914281"/>
                  <a:pt x="8911753" y="926187"/>
                </a:cubicBezTo>
                <a:cubicBezTo>
                  <a:pt x="8890619" y="938094"/>
                  <a:pt x="8867253" y="944047"/>
                  <a:pt x="8841655" y="944047"/>
                </a:cubicBezTo>
                <a:cubicBezTo>
                  <a:pt x="8821712" y="944047"/>
                  <a:pt x="8795071" y="937796"/>
                  <a:pt x="8761734" y="925294"/>
                </a:cubicBezTo>
                <a:cubicBezTo>
                  <a:pt x="8752804" y="922020"/>
                  <a:pt x="8746702" y="920383"/>
                  <a:pt x="8743428" y="920383"/>
                </a:cubicBezTo>
                <a:cubicBezTo>
                  <a:pt x="8733605" y="920383"/>
                  <a:pt x="8725420" y="927824"/>
                  <a:pt x="8718871" y="942707"/>
                </a:cubicBezTo>
                <a:lnTo>
                  <a:pt x="8704137" y="942707"/>
                </a:lnTo>
                <a:lnTo>
                  <a:pt x="8696994" y="792688"/>
                </a:lnTo>
                <a:lnTo>
                  <a:pt x="8712174" y="792688"/>
                </a:lnTo>
                <a:cubicBezTo>
                  <a:pt x="8725569" y="831979"/>
                  <a:pt x="8743949" y="861447"/>
                  <a:pt x="8767315" y="881092"/>
                </a:cubicBezTo>
                <a:cubicBezTo>
                  <a:pt x="8790681" y="900738"/>
                  <a:pt x="8812782" y="910560"/>
                  <a:pt x="8833618" y="910560"/>
                </a:cubicBezTo>
                <a:cubicBezTo>
                  <a:pt x="8847905" y="910560"/>
                  <a:pt x="8859588" y="906170"/>
                  <a:pt x="8868667" y="897389"/>
                </a:cubicBezTo>
                <a:cubicBezTo>
                  <a:pt x="8877745" y="888608"/>
                  <a:pt x="8882285" y="877967"/>
                  <a:pt x="8882285" y="865465"/>
                </a:cubicBezTo>
                <a:cubicBezTo>
                  <a:pt x="8882285" y="851178"/>
                  <a:pt x="8877820" y="838825"/>
                  <a:pt x="8868890" y="828407"/>
                </a:cubicBezTo>
                <a:cubicBezTo>
                  <a:pt x="8859960" y="817989"/>
                  <a:pt x="8840017" y="802213"/>
                  <a:pt x="8809061" y="781080"/>
                </a:cubicBezTo>
                <a:cubicBezTo>
                  <a:pt x="8763520" y="749528"/>
                  <a:pt x="8734052" y="725418"/>
                  <a:pt x="8720657" y="708749"/>
                </a:cubicBezTo>
                <a:cubicBezTo>
                  <a:pt x="8701012" y="684342"/>
                  <a:pt x="8691189" y="657404"/>
                  <a:pt x="8691189" y="627936"/>
                </a:cubicBezTo>
                <a:cubicBezTo>
                  <a:pt x="8691189" y="595789"/>
                  <a:pt x="8702277" y="566693"/>
                  <a:pt x="8724452" y="540648"/>
                </a:cubicBezTo>
                <a:cubicBezTo>
                  <a:pt x="8746628" y="514603"/>
                  <a:pt x="8778700" y="501581"/>
                  <a:pt x="8820670" y="501581"/>
                </a:cubicBezTo>
                <a:close/>
                <a:moveTo>
                  <a:pt x="7896447" y="501581"/>
                </a:moveTo>
                <a:cubicBezTo>
                  <a:pt x="7924129" y="501581"/>
                  <a:pt x="7952704" y="507385"/>
                  <a:pt x="7982172" y="518994"/>
                </a:cubicBezTo>
                <a:lnTo>
                  <a:pt x="8122815" y="518994"/>
                </a:lnTo>
                <a:lnTo>
                  <a:pt x="8122815" y="568107"/>
                </a:lnTo>
                <a:lnTo>
                  <a:pt x="8042894" y="568107"/>
                </a:lnTo>
                <a:cubicBezTo>
                  <a:pt x="8057479" y="582692"/>
                  <a:pt x="8067600" y="595938"/>
                  <a:pt x="8073255" y="607844"/>
                </a:cubicBezTo>
                <a:cubicBezTo>
                  <a:pt x="8080399" y="623917"/>
                  <a:pt x="8083971" y="640735"/>
                  <a:pt x="8083971" y="658297"/>
                </a:cubicBezTo>
                <a:cubicBezTo>
                  <a:pt x="8083971" y="688062"/>
                  <a:pt x="8075711" y="713884"/>
                  <a:pt x="8059191" y="735762"/>
                </a:cubicBezTo>
                <a:cubicBezTo>
                  <a:pt x="8042671" y="757639"/>
                  <a:pt x="8020198" y="774755"/>
                  <a:pt x="7991772" y="787107"/>
                </a:cubicBezTo>
                <a:cubicBezTo>
                  <a:pt x="7963346" y="799460"/>
                  <a:pt x="7938119" y="805637"/>
                  <a:pt x="7916093" y="805637"/>
                </a:cubicBezTo>
                <a:cubicBezTo>
                  <a:pt x="7914307" y="805637"/>
                  <a:pt x="7896447" y="804892"/>
                  <a:pt x="7862515" y="803404"/>
                </a:cubicBezTo>
                <a:cubicBezTo>
                  <a:pt x="7849120" y="803404"/>
                  <a:pt x="7837883" y="807795"/>
                  <a:pt x="7828805" y="816575"/>
                </a:cubicBezTo>
                <a:cubicBezTo>
                  <a:pt x="7819726" y="825356"/>
                  <a:pt x="7815187" y="835849"/>
                  <a:pt x="7815187" y="848053"/>
                </a:cubicBezTo>
                <a:cubicBezTo>
                  <a:pt x="7815187" y="858768"/>
                  <a:pt x="7819280" y="867549"/>
                  <a:pt x="7827465" y="874395"/>
                </a:cubicBezTo>
                <a:cubicBezTo>
                  <a:pt x="7835651" y="881241"/>
                  <a:pt x="7848971" y="884664"/>
                  <a:pt x="7867426" y="884664"/>
                </a:cubicBezTo>
                <a:lnTo>
                  <a:pt x="7944668" y="883771"/>
                </a:lnTo>
                <a:cubicBezTo>
                  <a:pt x="8007175" y="883771"/>
                  <a:pt x="8050187" y="890617"/>
                  <a:pt x="8073702" y="904310"/>
                </a:cubicBezTo>
                <a:cubicBezTo>
                  <a:pt x="8107337" y="923360"/>
                  <a:pt x="8124154" y="952679"/>
                  <a:pt x="8124154" y="992267"/>
                </a:cubicBezTo>
                <a:cubicBezTo>
                  <a:pt x="8124154" y="1017568"/>
                  <a:pt x="8116415" y="1040562"/>
                  <a:pt x="8100937" y="1061249"/>
                </a:cubicBezTo>
                <a:cubicBezTo>
                  <a:pt x="8085459" y="1081936"/>
                  <a:pt x="8065070" y="1097191"/>
                  <a:pt x="8039769" y="1107013"/>
                </a:cubicBezTo>
                <a:cubicBezTo>
                  <a:pt x="8001371" y="1121599"/>
                  <a:pt x="7957169" y="1128891"/>
                  <a:pt x="7907163" y="1128891"/>
                </a:cubicBezTo>
                <a:cubicBezTo>
                  <a:pt x="7869658" y="1128891"/>
                  <a:pt x="7835428" y="1125245"/>
                  <a:pt x="7804472" y="1117952"/>
                </a:cubicBezTo>
                <a:cubicBezTo>
                  <a:pt x="7773515" y="1110660"/>
                  <a:pt x="7751340" y="1100539"/>
                  <a:pt x="7737945" y="1087591"/>
                </a:cubicBezTo>
                <a:cubicBezTo>
                  <a:pt x="7724551" y="1074643"/>
                  <a:pt x="7717854" y="1061026"/>
                  <a:pt x="7717854" y="1046738"/>
                </a:cubicBezTo>
                <a:cubicBezTo>
                  <a:pt x="7717854" y="1033046"/>
                  <a:pt x="7722988" y="1020768"/>
                  <a:pt x="7733257" y="1009903"/>
                </a:cubicBezTo>
                <a:cubicBezTo>
                  <a:pt x="7743526" y="999039"/>
                  <a:pt x="7762651" y="989886"/>
                  <a:pt x="7790631" y="982444"/>
                </a:cubicBezTo>
                <a:cubicBezTo>
                  <a:pt x="7751935" y="963394"/>
                  <a:pt x="7732588" y="936903"/>
                  <a:pt x="7732588" y="902970"/>
                </a:cubicBezTo>
                <a:cubicBezTo>
                  <a:pt x="7732588" y="882432"/>
                  <a:pt x="7740475" y="862489"/>
                  <a:pt x="7756251" y="843141"/>
                </a:cubicBezTo>
                <a:cubicBezTo>
                  <a:pt x="7772027" y="823794"/>
                  <a:pt x="7797030" y="806976"/>
                  <a:pt x="7831261" y="792688"/>
                </a:cubicBezTo>
                <a:cubicBezTo>
                  <a:pt x="7791375" y="778103"/>
                  <a:pt x="7762502" y="758904"/>
                  <a:pt x="7744643" y="735092"/>
                </a:cubicBezTo>
                <a:cubicBezTo>
                  <a:pt x="7726783" y="711279"/>
                  <a:pt x="7717854" y="683746"/>
                  <a:pt x="7717854" y="652492"/>
                </a:cubicBezTo>
                <a:cubicBezTo>
                  <a:pt x="7717854" y="611713"/>
                  <a:pt x="7734522" y="576367"/>
                  <a:pt x="7767860" y="546452"/>
                </a:cubicBezTo>
                <a:cubicBezTo>
                  <a:pt x="7801197" y="516538"/>
                  <a:pt x="7844060" y="501581"/>
                  <a:pt x="7896447" y="501581"/>
                </a:cubicBezTo>
                <a:close/>
                <a:moveTo>
                  <a:pt x="7505029" y="501581"/>
                </a:moveTo>
                <a:cubicBezTo>
                  <a:pt x="7532116" y="501581"/>
                  <a:pt x="7554589" y="509096"/>
                  <a:pt x="7572449" y="524128"/>
                </a:cubicBezTo>
                <a:cubicBezTo>
                  <a:pt x="7590308" y="539160"/>
                  <a:pt x="7602214" y="557838"/>
                  <a:pt x="7608167" y="580162"/>
                </a:cubicBezTo>
                <a:cubicBezTo>
                  <a:pt x="7612930" y="597128"/>
                  <a:pt x="7615311" y="629722"/>
                  <a:pt x="7615311" y="677942"/>
                </a:cubicBezTo>
                <a:lnTo>
                  <a:pt x="7615311" y="840462"/>
                </a:lnTo>
                <a:cubicBezTo>
                  <a:pt x="7615311" y="872609"/>
                  <a:pt x="7618213" y="892627"/>
                  <a:pt x="7624017" y="900514"/>
                </a:cubicBezTo>
                <a:cubicBezTo>
                  <a:pt x="7629822" y="908402"/>
                  <a:pt x="7641951" y="913388"/>
                  <a:pt x="7660406" y="915472"/>
                </a:cubicBezTo>
                <a:lnTo>
                  <a:pt x="7660406" y="931545"/>
                </a:lnTo>
                <a:lnTo>
                  <a:pt x="7449219" y="931545"/>
                </a:lnTo>
                <a:lnTo>
                  <a:pt x="7449219" y="915472"/>
                </a:lnTo>
                <a:cubicBezTo>
                  <a:pt x="7464995" y="913388"/>
                  <a:pt x="7476306" y="906840"/>
                  <a:pt x="7483152" y="895826"/>
                </a:cubicBezTo>
                <a:cubicBezTo>
                  <a:pt x="7487914" y="888385"/>
                  <a:pt x="7490295" y="869930"/>
                  <a:pt x="7490295" y="840462"/>
                </a:cubicBezTo>
                <a:lnTo>
                  <a:pt x="7490295" y="654725"/>
                </a:lnTo>
                <a:cubicBezTo>
                  <a:pt x="7490295" y="620494"/>
                  <a:pt x="7488956" y="598914"/>
                  <a:pt x="7486277" y="589985"/>
                </a:cubicBezTo>
                <a:cubicBezTo>
                  <a:pt x="7483598" y="581055"/>
                  <a:pt x="7479059" y="574134"/>
                  <a:pt x="7472659" y="569223"/>
                </a:cubicBezTo>
                <a:cubicBezTo>
                  <a:pt x="7466260" y="564312"/>
                  <a:pt x="7459190" y="561856"/>
                  <a:pt x="7451451" y="561856"/>
                </a:cubicBezTo>
                <a:cubicBezTo>
                  <a:pt x="7425853" y="561856"/>
                  <a:pt x="7402040" y="580162"/>
                  <a:pt x="7380014" y="616774"/>
                </a:cubicBezTo>
                <a:lnTo>
                  <a:pt x="7380014" y="840462"/>
                </a:lnTo>
                <a:cubicBezTo>
                  <a:pt x="7380014" y="871716"/>
                  <a:pt x="7382916" y="891510"/>
                  <a:pt x="7388720" y="899845"/>
                </a:cubicBezTo>
                <a:cubicBezTo>
                  <a:pt x="7394524" y="908179"/>
                  <a:pt x="7405315" y="913388"/>
                  <a:pt x="7421090" y="915472"/>
                </a:cubicBezTo>
                <a:lnTo>
                  <a:pt x="7421090" y="931545"/>
                </a:lnTo>
                <a:lnTo>
                  <a:pt x="7209903" y="931545"/>
                </a:lnTo>
                <a:lnTo>
                  <a:pt x="7209903" y="915472"/>
                </a:lnTo>
                <a:cubicBezTo>
                  <a:pt x="7227465" y="913686"/>
                  <a:pt x="7239966" y="908030"/>
                  <a:pt x="7247408" y="898505"/>
                </a:cubicBezTo>
                <a:cubicBezTo>
                  <a:pt x="7252468" y="891957"/>
                  <a:pt x="7254998" y="872609"/>
                  <a:pt x="7254998" y="840462"/>
                </a:cubicBezTo>
                <a:lnTo>
                  <a:pt x="7254998" y="604719"/>
                </a:lnTo>
                <a:cubicBezTo>
                  <a:pt x="7254998" y="573167"/>
                  <a:pt x="7252096" y="553522"/>
                  <a:pt x="7246292" y="545783"/>
                </a:cubicBezTo>
                <a:cubicBezTo>
                  <a:pt x="7240487" y="538044"/>
                  <a:pt x="7228358" y="532983"/>
                  <a:pt x="7209903" y="530602"/>
                </a:cubicBezTo>
                <a:lnTo>
                  <a:pt x="7209903" y="514082"/>
                </a:lnTo>
                <a:lnTo>
                  <a:pt x="7380014" y="514082"/>
                </a:lnTo>
                <a:lnTo>
                  <a:pt x="7380014" y="568107"/>
                </a:lnTo>
                <a:cubicBezTo>
                  <a:pt x="7401445" y="544890"/>
                  <a:pt x="7421983" y="527998"/>
                  <a:pt x="7441629" y="517431"/>
                </a:cubicBezTo>
                <a:cubicBezTo>
                  <a:pt x="7461274" y="506864"/>
                  <a:pt x="7482407" y="501581"/>
                  <a:pt x="7505029" y="501581"/>
                </a:cubicBezTo>
                <a:close/>
                <a:moveTo>
                  <a:pt x="6277495" y="501581"/>
                </a:moveTo>
                <a:cubicBezTo>
                  <a:pt x="6294164" y="501581"/>
                  <a:pt x="6307484" y="506715"/>
                  <a:pt x="6317455" y="516984"/>
                </a:cubicBezTo>
                <a:cubicBezTo>
                  <a:pt x="6327427" y="527253"/>
                  <a:pt x="6332413" y="541764"/>
                  <a:pt x="6332413" y="560517"/>
                </a:cubicBezTo>
                <a:cubicBezTo>
                  <a:pt x="6332413" y="580460"/>
                  <a:pt x="6327576" y="595938"/>
                  <a:pt x="6317902" y="606951"/>
                </a:cubicBezTo>
                <a:cubicBezTo>
                  <a:pt x="6308228" y="617964"/>
                  <a:pt x="6296545" y="623471"/>
                  <a:pt x="6282853" y="623471"/>
                </a:cubicBezTo>
                <a:cubicBezTo>
                  <a:pt x="6267077" y="623471"/>
                  <a:pt x="6253385" y="618411"/>
                  <a:pt x="6241776" y="608290"/>
                </a:cubicBezTo>
                <a:cubicBezTo>
                  <a:pt x="6230168" y="598170"/>
                  <a:pt x="6223322" y="592515"/>
                  <a:pt x="6221238" y="591324"/>
                </a:cubicBezTo>
                <a:cubicBezTo>
                  <a:pt x="6218261" y="589538"/>
                  <a:pt x="6214838" y="588645"/>
                  <a:pt x="6210969" y="588645"/>
                </a:cubicBezTo>
                <a:cubicBezTo>
                  <a:pt x="6202337" y="588645"/>
                  <a:pt x="6194151" y="591919"/>
                  <a:pt x="6186412" y="598468"/>
                </a:cubicBezTo>
                <a:cubicBezTo>
                  <a:pt x="6174208" y="608588"/>
                  <a:pt x="6164981" y="623024"/>
                  <a:pt x="6158730" y="641777"/>
                </a:cubicBezTo>
                <a:cubicBezTo>
                  <a:pt x="6149205" y="670649"/>
                  <a:pt x="6144443" y="702499"/>
                  <a:pt x="6144443" y="737324"/>
                </a:cubicBezTo>
                <a:lnTo>
                  <a:pt x="6144443" y="833319"/>
                </a:lnTo>
                <a:lnTo>
                  <a:pt x="6144889" y="858322"/>
                </a:lnTo>
                <a:cubicBezTo>
                  <a:pt x="6144889" y="875288"/>
                  <a:pt x="6145931" y="886153"/>
                  <a:pt x="6148015" y="890915"/>
                </a:cubicBezTo>
                <a:cubicBezTo>
                  <a:pt x="6151586" y="898952"/>
                  <a:pt x="6156870" y="904830"/>
                  <a:pt x="6163865" y="908551"/>
                </a:cubicBezTo>
                <a:cubicBezTo>
                  <a:pt x="6170860" y="912272"/>
                  <a:pt x="6182691" y="914579"/>
                  <a:pt x="6199360" y="915472"/>
                </a:cubicBezTo>
                <a:lnTo>
                  <a:pt x="6199360" y="931545"/>
                </a:lnTo>
                <a:lnTo>
                  <a:pt x="5973886" y="931545"/>
                </a:lnTo>
                <a:lnTo>
                  <a:pt x="5973886" y="915472"/>
                </a:lnTo>
                <a:cubicBezTo>
                  <a:pt x="5992043" y="913983"/>
                  <a:pt x="6004321" y="908998"/>
                  <a:pt x="6010721" y="900514"/>
                </a:cubicBezTo>
                <a:cubicBezTo>
                  <a:pt x="6017120" y="892031"/>
                  <a:pt x="6020320" y="869633"/>
                  <a:pt x="6020320" y="833319"/>
                </a:cubicBezTo>
                <a:lnTo>
                  <a:pt x="6020320" y="602486"/>
                </a:lnTo>
                <a:cubicBezTo>
                  <a:pt x="6020320" y="578674"/>
                  <a:pt x="6019129" y="563493"/>
                  <a:pt x="6016748" y="556945"/>
                </a:cubicBezTo>
                <a:cubicBezTo>
                  <a:pt x="6013772" y="548610"/>
                  <a:pt x="6009456" y="542508"/>
                  <a:pt x="6003800" y="538639"/>
                </a:cubicBezTo>
                <a:cubicBezTo>
                  <a:pt x="5998145" y="534769"/>
                  <a:pt x="5988173" y="532090"/>
                  <a:pt x="5973886" y="530602"/>
                </a:cubicBezTo>
                <a:lnTo>
                  <a:pt x="5973886" y="514082"/>
                </a:lnTo>
                <a:lnTo>
                  <a:pt x="6144443" y="514082"/>
                </a:lnTo>
                <a:lnTo>
                  <a:pt x="6144443" y="608737"/>
                </a:lnTo>
                <a:cubicBezTo>
                  <a:pt x="6172125" y="565577"/>
                  <a:pt x="6196384" y="536927"/>
                  <a:pt x="6217220" y="522789"/>
                </a:cubicBezTo>
                <a:cubicBezTo>
                  <a:pt x="6238056" y="508650"/>
                  <a:pt x="6258147" y="501581"/>
                  <a:pt x="6277495" y="501581"/>
                </a:cubicBezTo>
                <a:close/>
                <a:moveTo>
                  <a:pt x="5206081" y="501581"/>
                </a:moveTo>
                <a:cubicBezTo>
                  <a:pt x="5242395" y="501581"/>
                  <a:pt x="5276179" y="510957"/>
                  <a:pt x="5307433" y="529709"/>
                </a:cubicBezTo>
                <a:cubicBezTo>
                  <a:pt x="5338687" y="548461"/>
                  <a:pt x="5362425" y="575102"/>
                  <a:pt x="5378648" y="609630"/>
                </a:cubicBezTo>
                <a:cubicBezTo>
                  <a:pt x="5394871" y="644158"/>
                  <a:pt x="5402981" y="681960"/>
                  <a:pt x="5402981" y="723037"/>
                </a:cubicBezTo>
                <a:cubicBezTo>
                  <a:pt x="5402981" y="782271"/>
                  <a:pt x="5387949" y="831830"/>
                  <a:pt x="5357886" y="871716"/>
                </a:cubicBezTo>
                <a:cubicBezTo>
                  <a:pt x="5321572" y="919937"/>
                  <a:pt x="5271417" y="944047"/>
                  <a:pt x="5207421" y="944047"/>
                </a:cubicBezTo>
                <a:cubicBezTo>
                  <a:pt x="5144615" y="944047"/>
                  <a:pt x="5096246" y="922020"/>
                  <a:pt x="5062313" y="877967"/>
                </a:cubicBezTo>
                <a:cubicBezTo>
                  <a:pt x="5028381" y="833914"/>
                  <a:pt x="5011414" y="782866"/>
                  <a:pt x="5011414" y="724823"/>
                </a:cubicBezTo>
                <a:cubicBezTo>
                  <a:pt x="5011414" y="664994"/>
                  <a:pt x="5028753" y="612830"/>
                  <a:pt x="5063430" y="568330"/>
                </a:cubicBezTo>
                <a:cubicBezTo>
                  <a:pt x="5098107" y="523830"/>
                  <a:pt x="5145657" y="501581"/>
                  <a:pt x="5206081" y="501581"/>
                </a:cubicBezTo>
                <a:close/>
                <a:moveTo>
                  <a:pt x="4520281" y="501581"/>
                </a:moveTo>
                <a:cubicBezTo>
                  <a:pt x="4556595" y="501581"/>
                  <a:pt x="4590379" y="510957"/>
                  <a:pt x="4621633" y="529709"/>
                </a:cubicBezTo>
                <a:cubicBezTo>
                  <a:pt x="4652887" y="548461"/>
                  <a:pt x="4676625" y="575102"/>
                  <a:pt x="4692849" y="609630"/>
                </a:cubicBezTo>
                <a:cubicBezTo>
                  <a:pt x="4709070" y="644158"/>
                  <a:pt x="4717181" y="681960"/>
                  <a:pt x="4717181" y="723037"/>
                </a:cubicBezTo>
                <a:cubicBezTo>
                  <a:pt x="4717181" y="782271"/>
                  <a:pt x="4702149" y="831830"/>
                  <a:pt x="4672086" y="871716"/>
                </a:cubicBezTo>
                <a:cubicBezTo>
                  <a:pt x="4635773" y="919937"/>
                  <a:pt x="4585617" y="944047"/>
                  <a:pt x="4521621" y="944047"/>
                </a:cubicBezTo>
                <a:cubicBezTo>
                  <a:pt x="4458815" y="944047"/>
                  <a:pt x="4410446" y="922020"/>
                  <a:pt x="4376513" y="877967"/>
                </a:cubicBezTo>
                <a:cubicBezTo>
                  <a:pt x="4342582" y="833914"/>
                  <a:pt x="4325614" y="782866"/>
                  <a:pt x="4325614" y="724823"/>
                </a:cubicBezTo>
                <a:cubicBezTo>
                  <a:pt x="4325614" y="664994"/>
                  <a:pt x="4342953" y="612830"/>
                  <a:pt x="4377630" y="568330"/>
                </a:cubicBezTo>
                <a:cubicBezTo>
                  <a:pt x="4412307" y="523830"/>
                  <a:pt x="4459857" y="501581"/>
                  <a:pt x="4520281" y="501581"/>
                </a:cubicBezTo>
                <a:close/>
                <a:moveTo>
                  <a:pt x="3583262" y="501581"/>
                </a:moveTo>
                <a:cubicBezTo>
                  <a:pt x="3625528" y="501581"/>
                  <a:pt x="3662215" y="518919"/>
                  <a:pt x="3693320" y="553596"/>
                </a:cubicBezTo>
                <a:cubicBezTo>
                  <a:pt x="3724425" y="588273"/>
                  <a:pt x="3741168" y="639693"/>
                  <a:pt x="3743548" y="707856"/>
                </a:cubicBezTo>
                <a:lnTo>
                  <a:pt x="3514502" y="707856"/>
                </a:lnTo>
                <a:cubicBezTo>
                  <a:pt x="3517181" y="763221"/>
                  <a:pt x="3531916" y="806976"/>
                  <a:pt x="3558705" y="839123"/>
                </a:cubicBezTo>
                <a:cubicBezTo>
                  <a:pt x="3579243" y="863828"/>
                  <a:pt x="3603948" y="876181"/>
                  <a:pt x="3632821" y="876181"/>
                </a:cubicBezTo>
                <a:cubicBezTo>
                  <a:pt x="3650680" y="876181"/>
                  <a:pt x="3666902" y="871195"/>
                  <a:pt x="3681487" y="861224"/>
                </a:cubicBezTo>
                <a:cubicBezTo>
                  <a:pt x="3696073" y="851252"/>
                  <a:pt x="3711700" y="833319"/>
                  <a:pt x="3728368" y="807422"/>
                </a:cubicBezTo>
                <a:lnTo>
                  <a:pt x="3743548" y="817245"/>
                </a:lnTo>
                <a:cubicBezTo>
                  <a:pt x="3720927" y="863382"/>
                  <a:pt x="3695924" y="896050"/>
                  <a:pt x="3668540" y="915248"/>
                </a:cubicBezTo>
                <a:cubicBezTo>
                  <a:pt x="3641156" y="934447"/>
                  <a:pt x="3609455" y="944047"/>
                  <a:pt x="3573440" y="944047"/>
                </a:cubicBezTo>
                <a:cubicBezTo>
                  <a:pt x="3511527" y="944047"/>
                  <a:pt x="3464645" y="920234"/>
                  <a:pt x="3432796" y="872609"/>
                </a:cubicBezTo>
                <a:cubicBezTo>
                  <a:pt x="3407198" y="834212"/>
                  <a:pt x="3394398" y="786587"/>
                  <a:pt x="3394398" y="729734"/>
                </a:cubicBezTo>
                <a:cubicBezTo>
                  <a:pt x="3394398" y="660083"/>
                  <a:pt x="3413226" y="604644"/>
                  <a:pt x="3450879" y="563419"/>
                </a:cubicBezTo>
                <a:cubicBezTo>
                  <a:pt x="3488532" y="522193"/>
                  <a:pt x="3532660" y="501581"/>
                  <a:pt x="3583262" y="501581"/>
                </a:cubicBezTo>
                <a:close/>
                <a:moveTo>
                  <a:pt x="2938388" y="501581"/>
                </a:moveTo>
                <a:cubicBezTo>
                  <a:pt x="2965178" y="501581"/>
                  <a:pt x="2987652" y="507831"/>
                  <a:pt x="3005808" y="520333"/>
                </a:cubicBezTo>
                <a:cubicBezTo>
                  <a:pt x="3023965" y="532835"/>
                  <a:pt x="3037955" y="551885"/>
                  <a:pt x="3047778" y="577483"/>
                </a:cubicBezTo>
                <a:cubicBezTo>
                  <a:pt x="3071591" y="550694"/>
                  <a:pt x="3094436" y="531346"/>
                  <a:pt x="3116313" y="519440"/>
                </a:cubicBezTo>
                <a:cubicBezTo>
                  <a:pt x="3138191" y="507534"/>
                  <a:pt x="3161036" y="501581"/>
                  <a:pt x="3184849" y="501581"/>
                </a:cubicBezTo>
                <a:cubicBezTo>
                  <a:pt x="3213720" y="501581"/>
                  <a:pt x="3236715" y="508203"/>
                  <a:pt x="3253830" y="521449"/>
                </a:cubicBezTo>
                <a:cubicBezTo>
                  <a:pt x="3270946" y="534695"/>
                  <a:pt x="3282851" y="551512"/>
                  <a:pt x="3289549" y="571902"/>
                </a:cubicBezTo>
                <a:cubicBezTo>
                  <a:pt x="3296246" y="592291"/>
                  <a:pt x="3299594" y="624810"/>
                  <a:pt x="3299594" y="669459"/>
                </a:cubicBezTo>
                <a:lnTo>
                  <a:pt x="3299594" y="840462"/>
                </a:lnTo>
                <a:cubicBezTo>
                  <a:pt x="3299594" y="872609"/>
                  <a:pt x="3302497" y="892552"/>
                  <a:pt x="3308301" y="900291"/>
                </a:cubicBezTo>
                <a:cubicBezTo>
                  <a:pt x="3314105" y="908030"/>
                  <a:pt x="3326235" y="913090"/>
                  <a:pt x="3344689" y="915472"/>
                </a:cubicBezTo>
                <a:lnTo>
                  <a:pt x="3344689" y="931545"/>
                </a:lnTo>
                <a:lnTo>
                  <a:pt x="3129037" y="931545"/>
                </a:lnTo>
                <a:lnTo>
                  <a:pt x="3129037" y="915472"/>
                </a:lnTo>
                <a:cubicBezTo>
                  <a:pt x="3146005" y="913983"/>
                  <a:pt x="3158506" y="907435"/>
                  <a:pt x="3166542" y="895826"/>
                </a:cubicBezTo>
                <a:cubicBezTo>
                  <a:pt x="3171899" y="887790"/>
                  <a:pt x="3174580" y="869335"/>
                  <a:pt x="3174580" y="840462"/>
                </a:cubicBezTo>
                <a:lnTo>
                  <a:pt x="3174580" y="660976"/>
                </a:lnTo>
                <a:cubicBezTo>
                  <a:pt x="3174580" y="623769"/>
                  <a:pt x="3173091" y="600105"/>
                  <a:pt x="3170114" y="589985"/>
                </a:cubicBezTo>
                <a:cubicBezTo>
                  <a:pt x="3167138" y="579864"/>
                  <a:pt x="3162449" y="572348"/>
                  <a:pt x="3156050" y="567437"/>
                </a:cubicBezTo>
                <a:cubicBezTo>
                  <a:pt x="3149650" y="562526"/>
                  <a:pt x="3142135" y="560070"/>
                  <a:pt x="3133503" y="560070"/>
                </a:cubicBezTo>
                <a:cubicBezTo>
                  <a:pt x="3120704" y="560070"/>
                  <a:pt x="3107756" y="564758"/>
                  <a:pt x="3094659" y="574134"/>
                </a:cubicBezTo>
                <a:cubicBezTo>
                  <a:pt x="3081562" y="583511"/>
                  <a:pt x="3068315" y="597575"/>
                  <a:pt x="3054922" y="616327"/>
                </a:cubicBezTo>
                <a:lnTo>
                  <a:pt x="3054922" y="840462"/>
                </a:lnTo>
                <a:cubicBezTo>
                  <a:pt x="3054922" y="870526"/>
                  <a:pt x="3057451" y="889427"/>
                  <a:pt x="3062512" y="897166"/>
                </a:cubicBezTo>
                <a:cubicBezTo>
                  <a:pt x="3069359" y="908179"/>
                  <a:pt x="3082455" y="914281"/>
                  <a:pt x="3101803" y="915472"/>
                </a:cubicBezTo>
                <a:lnTo>
                  <a:pt x="3101803" y="931545"/>
                </a:lnTo>
                <a:lnTo>
                  <a:pt x="2885704" y="931545"/>
                </a:lnTo>
                <a:lnTo>
                  <a:pt x="2885704" y="915472"/>
                </a:lnTo>
                <a:cubicBezTo>
                  <a:pt x="2897312" y="914876"/>
                  <a:pt x="2906465" y="911974"/>
                  <a:pt x="2913163" y="906765"/>
                </a:cubicBezTo>
                <a:cubicBezTo>
                  <a:pt x="2919860" y="901556"/>
                  <a:pt x="2924325" y="895305"/>
                  <a:pt x="2926556" y="888013"/>
                </a:cubicBezTo>
                <a:cubicBezTo>
                  <a:pt x="2928790" y="880720"/>
                  <a:pt x="2929907" y="864870"/>
                  <a:pt x="2929907" y="840462"/>
                </a:cubicBezTo>
                <a:lnTo>
                  <a:pt x="2929907" y="660976"/>
                </a:lnTo>
                <a:cubicBezTo>
                  <a:pt x="2929907" y="623173"/>
                  <a:pt x="2928418" y="599510"/>
                  <a:pt x="2925440" y="589985"/>
                </a:cubicBezTo>
                <a:cubicBezTo>
                  <a:pt x="2922465" y="580460"/>
                  <a:pt x="2917478" y="573018"/>
                  <a:pt x="2910484" y="567660"/>
                </a:cubicBezTo>
                <a:cubicBezTo>
                  <a:pt x="2903489" y="562303"/>
                  <a:pt x="2895973" y="559624"/>
                  <a:pt x="2887936" y="559624"/>
                </a:cubicBezTo>
                <a:cubicBezTo>
                  <a:pt x="2876030" y="559624"/>
                  <a:pt x="2865165" y="562749"/>
                  <a:pt x="2855343" y="569000"/>
                </a:cubicBezTo>
                <a:cubicBezTo>
                  <a:pt x="2841353" y="578227"/>
                  <a:pt x="2826470" y="594003"/>
                  <a:pt x="2810695" y="616327"/>
                </a:cubicBezTo>
                <a:lnTo>
                  <a:pt x="2810695" y="840462"/>
                </a:lnTo>
                <a:cubicBezTo>
                  <a:pt x="2810695" y="869930"/>
                  <a:pt x="2813597" y="889352"/>
                  <a:pt x="2819401" y="898729"/>
                </a:cubicBezTo>
                <a:cubicBezTo>
                  <a:pt x="2825205" y="908105"/>
                  <a:pt x="2837334" y="913686"/>
                  <a:pt x="2855789" y="915472"/>
                </a:cubicBezTo>
                <a:lnTo>
                  <a:pt x="2855789" y="931545"/>
                </a:lnTo>
                <a:lnTo>
                  <a:pt x="2640583" y="931545"/>
                </a:lnTo>
                <a:lnTo>
                  <a:pt x="2640583" y="915472"/>
                </a:lnTo>
                <a:cubicBezTo>
                  <a:pt x="2658146" y="913686"/>
                  <a:pt x="2670648" y="908030"/>
                  <a:pt x="2678088" y="898505"/>
                </a:cubicBezTo>
                <a:cubicBezTo>
                  <a:pt x="2683149" y="891957"/>
                  <a:pt x="2685679" y="872609"/>
                  <a:pt x="2685679" y="840462"/>
                </a:cubicBezTo>
                <a:lnTo>
                  <a:pt x="2685679" y="604719"/>
                </a:lnTo>
                <a:cubicBezTo>
                  <a:pt x="2685679" y="573167"/>
                  <a:pt x="2682776" y="553522"/>
                  <a:pt x="2676972" y="545783"/>
                </a:cubicBezTo>
                <a:cubicBezTo>
                  <a:pt x="2671169" y="538044"/>
                  <a:pt x="2659039" y="532983"/>
                  <a:pt x="2640583" y="530602"/>
                </a:cubicBezTo>
                <a:lnTo>
                  <a:pt x="2640583" y="514082"/>
                </a:lnTo>
                <a:lnTo>
                  <a:pt x="2810695" y="514082"/>
                </a:lnTo>
                <a:lnTo>
                  <a:pt x="2810695" y="569000"/>
                </a:lnTo>
                <a:cubicBezTo>
                  <a:pt x="2833614" y="543997"/>
                  <a:pt x="2854822" y="526509"/>
                  <a:pt x="2874319" y="516538"/>
                </a:cubicBezTo>
                <a:cubicBezTo>
                  <a:pt x="2893815" y="506566"/>
                  <a:pt x="2915172" y="501581"/>
                  <a:pt x="2938388" y="501581"/>
                </a:cubicBezTo>
                <a:close/>
                <a:moveTo>
                  <a:pt x="2377158" y="501581"/>
                </a:moveTo>
                <a:cubicBezTo>
                  <a:pt x="2413472" y="501581"/>
                  <a:pt x="2447256" y="510957"/>
                  <a:pt x="2478510" y="529709"/>
                </a:cubicBezTo>
                <a:cubicBezTo>
                  <a:pt x="2509764" y="548461"/>
                  <a:pt x="2533503" y="575102"/>
                  <a:pt x="2549725" y="609630"/>
                </a:cubicBezTo>
                <a:cubicBezTo>
                  <a:pt x="2565946" y="644158"/>
                  <a:pt x="2574057" y="681960"/>
                  <a:pt x="2574057" y="723037"/>
                </a:cubicBezTo>
                <a:cubicBezTo>
                  <a:pt x="2574057" y="782271"/>
                  <a:pt x="2559026" y="831830"/>
                  <a:pt x="2528963" y="871716"/>
                </a:cubicBezTo>
                <a:cubicBezTo>
                  <a:pt x="2492649" y="919937"/>
                  <a:pt x="2442494" y="944047"/>
                  <a:pt x="2378498" y="944047"/>
                </a:cubicBezTo>
                <a:cubicBezTo>
                  <a:pt x="2315692" y="944047"/>
                  <a:pt x="2267322" y="922020"/>
                  <a:pt x="2233390" y="877967"/>
                </a:cubicBezTo>
                <a:cubicBezTo>
                  <a:pt x="2199456" y="833914"/>
                  <a:pt x="2182491" y="782866"/>
                  <a:pt x="2182491" y="724823"/>
                </a:cubicBezTo>
                <a:cubicBezTo>
                  <a:pt x="2182491" y="664994"/>
                  <a:pt x="2199829" y="612830"/>
                  <a:pt x="2234506" y="568330"/>
                </a:cubicBezTo>
                <a:cubicBezTo>
                  <a:pt x="2269184" y="523830"/>
                  <a:pt x="2316734" y="501581"/>
                  <a:pt x="2377158" y="501581"/>
                </a:cubicBezTo>
                <a:close/>
                <a:moveTo>
                  <a:pt x="1971601" y="501581"/>
                </a:moveTo>
                <a:cubicBezTo>
                  <a:pt x="2014761" y="501581"/>
                  <a:pt x="2049066" y="512445"/>
                  <a:pt x="2074516" y="534174"/>
                </a:cubicBezTo>
                <a:cubicBezTo>
                  <a:pt x="2099965" y="555903"/>
                  <a:pt x="2112691" y="580162"/>
                  <a:pt x="2112691" y="606951"/>
                </a:cubicBezTo>
                <a:cubicBezTo>
                  <a:pt x="2112691" y="623917"/>
                  <a:pt x="2107556" y="637461"/>
                  <a:pt x="2097287" y="647581"/>
                </a:cubicBezTo>
                <a:cubicBezTo>
                  <a:pt x="2087017" y="657701"/>
                  <a:pt x="2073550" y="662762"/>
                  <a:pt x="2056880" y="662762"/>
                </a:cubicBezTo>
                <a:cubicBezTo>
                  <a:pt x="2039318" y="662762"/>
                  <a:pt x="2024807" y="656957"/>
                  <a:pt x="2013348" y="645349"/>
                </a:cubicBezTo>
                <a:cubicBezTo>
                  <a:pt x="2001888" y="633740"/>
                  <a:pt x="1994819" y="613053"/>
                  <a:pt x="1992140" y="583287"/>
                </a:cubicBezTo>
                <a:cubicBezTo>
                  <a:pt x="1990353" y="564535"/>
                  <a:pt x="1986038" y="551438"/>
                  <a:pt x="1979192" y="543997"/>
                </a:cubicBezTo>
                <a:cubicBezTo>
                  <a:pt x="1972345" y="536555"/>
                  <a:pt x="1964310" y="532835"/>
                  <a:pt x="1955082" y="532835"/>
                </a:cubicBezTo>
                <a:cubicBezTo>
                  <a:pt x="1940794" y="532835"/>
                  <a:pt x="1928591" y="540425"/>
                  <a:pt x="1918470" y="555605"/>
                </a:cubicBezTo>
                <a:cubicBezTo>
                  <a:pt x="1902992" y="578525"/>
                  <a:pt x="1895253" y="613648"/>
                  <a:pt x="1895253" y="660976"/>
                </a:cubicBezTo>
                <a:cubicBezTo>
                  <a:pt x="1895253" y="700266"/>
                  <a:pt x="1901504" y="737845"/>
                  <a:pt x="1914006" y="773713"/>
                </a:cubicBezTo>
                <a:cubicBezTo>
                  <a:pt x="1926507" y="809580"/>
                  <a:pt x="1943621" y="836295"/>
                  <a:pt x="1965351" y="853857"/>
                </a:cubicBezTo>
                <a:cubicBezTo>
                  <a:pt x="1981722" y="866656"/>
                  <a:pt x="2001070" y="873056"/>
                  <a:pt x="2023393" y="873056"/>
                </a:cubicBezTo>
                <a:cubicBezTo>
                  <a:pt x="2037979" y="873056"/>
                  <a:pt x="2051820" y="869633"/>
                  <a:pt x="2064917" y="862787"/>
                </a:cubicBezTo>
                <a:cubicBezTo>
                  <a:pt x="2078014" y="855940"/>
                  <a:pt x="2093492" y="842992"/>
                  <a:pt x="2111351" y="823942"/>
                </a:cubicBezTo>
                <a:lnTo>
                  <a:pt x="2125191" y="834658"/>
                </a:lnTo>
                <a:cubicBezTo>
                  <a:pt x="2105547" y="871567"/>
                  <a:pt x="2081065" y="899026"/>
                  <a:pt x="2051745" y="917034"/>
                </a:cubicBezTo>
                <a:cubicBezTo>
                  <a:pt x="2022427" y="935043"/>
                  <a:pt x="1991247" y="944047"/>
                  <a:pt x="1958207" y="944047"/>
                </a:cubicBezTo>
                <a:cubicBezTo>
                  <a:pt x="1902545" y="944047"/>
                  <a:pt x="1858046" y="923062"/>
                  <a:pt x="1824709" y="881092"/>
                </a:cubicBezTo>
                <a:cubicBezTo>
                  <a:pt x="1791371" y="839123"/>
                  <a:pt x="1774702" y="788670"/>
                  <a:pt x="1774702" y="729734"/>
                </a:cubicBezTo>
                <a:cubicBezTo>
                  <a:pt x="1774702" y="672882"/>
                  <a:pt x="1789883" y="622876"/>
                  <a:pt x="1820244" y="579715"/>
                </a:cubicBezTo>
                <a:cubicBezTo>
                  <a:pt x="1856855" y="527626"/>
                  <a:pt x="1907308" y="501581"/>
                  <a:pt x="1971601" y="501581"/>
                </a:cubicBezTo>
                <a:close/>
                <a:moveTo>
                  <a:pt x="1297261" y="501581"/>
                </a:moveTo>
                <a:cubicBezTo>
                  <a:pt x="1339529" y="501581"/>
                  <a:pt x="1376215" y="518919"/>
                  <a:pt x="1407320" y="553596"/>
                </a:cubicBezTo>
                <a:cubicBezTo>
                  <a:pt x="1438425" y="588273"/>
                  <a:pt x="1455168" y="639693"/>
                  <a:pt x="1457549" y="707856"/>
                </a:cubicBezTo>
                <a:lnTo>
                  <a:pt x="1228503" y="707856"/>
                </a:lnTo>
                <a:cubicBezTo>
                  <a:pt x="1231182" y="763221"/>
                  <a:pt x="1245916" y="806976"/>
                  <a:pt x="1272705" y="839123"/>
                </a:cubicBezTo>
                <a:cubicBezTo>
                  <a:pt x="1293243" y="863828"/>
                  <a:pt x="1317949" y="876181"/>
                  <a:pt x="1346821" y="876181"/>
                </a:cubicBezTo>
                <a:cubicBezTo>
                  <a:pt x="1364680" y="876181"/>
                  <a:pt x="1380903" y="871195"/>
                  <a:pt x="1395488" y="861224"/>
                </a:cubicBezTo>
                <a:cubicBezTo>
                  <a:pt x="1410073" y="851252"/>
                  <a:pt x="1425700" y="833319"/>
                  <a:pt x="1442369" y="807422"/>
                </a:cubicBezTo>
                <a:lnTo>
                  <a:pt x="1457549" y="817245"/>
                </a:lnTo>
                <a:cubicBezTo>
                  <a:pt x="1434928" y="863382"/>
                  <a:pt x="1409925" y="896050"/>
                  <a:pt x="1382541" y="915248"/>
                </a:cubicBezTo>
                <a:cubicBezTo>
                  <a:pt x="1355156" y="934447"/>
                  <a:pt x="1323455" y="944047"/>
                  <a:pt x="1287439" y="944047"/>
                </a:cubicBezTo>
                <a:cubicBezTo>
                  <a:pt x="1225526" y="944047"/>
                  <a:pt x="1178645" y="920234"/>
                  <a:pt x="1146797" y="872609"/>
                </a:cubicBezTo>
                <a:cubicBezTo>
                  <a:pt x="1121198" y="834212"/>
                  <a:pt x="1108399" y="786587"/>
                  <a:pt x="1108399" y="729734"/>
                </a:cubicBezTo>
                <a:cubicBezTo>
                  <a:pt x="1108399" y="660083"/>
                  <a:pt x="1127225" y="604644"/>
                  <a:pt x="1164879" y="563419"/>
                </a:cubicBezTo>
                <a:cubicBezTo>
                  <a:pt x="1202532" y="522193"/>
                  <a:pt x="1246660" y="501581"/>
                  <a:pt x="1297261" y="501581"/>
                </a:cubicBezTo>
                <a:close/>
                <a:moveTo>
                  <a:pt x="4169493" y="361385"/>
                </a:moveTo>
                <a:lnTo>
                  <a:pt x="4184227" y="361385"/>
                </a:lnTo>
                <a:lnTo>
                  <a:pt x="4184227" y="514082"/>
                </a:lnTo>
                <a:lnTo>
                  <a:pt x="4283347" y="514082"/>
                </a:lnTo>
                <a:lnTo>
                  <a:pt x="4283347" y="558284"/>
                </a:lnTo>
                <a:lnTo>
                  <a:pt x="4184227" y="558284"/>
                </a:lnTo>
                <a:lnTo>
                  <a:pt x="4184227" y="815906"/>
                </a:lnTo>
                <a:cubicBezTo>
                  <a:pt x="4184227" y="840016"/>
                  <a:pt x="4185343" y="855568"/>
                  <a:pt x="4187577" y="862563"/>
                </a:cubicBezTo>
                <a:cubicBezTo>
                  <a:pt x="4189808" y="869558"/>
                  <a:pt x="4193752" y="875214"/>
                  <a:pt x="4199408" y="879530"/>
                </a:cubicBezTo>
                <a:cubicBezTo>
                  <a:pt x="4205063" y="883846"/>
                  <a:pt x="4210272" y="886004"/>
                  <a:pt x="4215035" y="886004"/>
                </a:cubicBezTo>
                <a:cubicBezTo>
                  <a:pt x="4234383" y="886004"/>
                  <a:pt x="4252688" y="871270"/>
                  <a:pt x="4269952" y="841802"/>
                </a:cubicBezTo>
                <a:lnTo>
                  <a:pt x="4283347" y="851624"/>
                </a:lnTo>
                <a:cubicBezTo>
                  <a:pt x="4259237" y="908774"/>
                  <a:pt x="4220095" y="937349"/>
                  <a:pt x="4165921" y="937349"/>
                </a:cubicBezTo>
                <a:cubicBezTo>
                  <a:pt x="4139430" y="937349"/>
                  <a:pt x="4117031" y="929982"/>
                  <a:pt x="4098726" y="915248"/>
                </a:cubicBezTo>
                <a:cubicBezTo>
                  <a:pt x="4080420" y="900514"/>
                  <a:pt x="4068737" y="884069"/>
                  <a:pt x="4063677" y="865912"/>
                </a:cubicBezTo>
                <a:cubicBezTo>
                  <a:pt x="4060700" y="855792"/>
                  <a:pt x="4059212" y="828407"/>
                  <a:pt x="4059212" y="783759"/>
                </a:cubicBezTo>
                <a:lnTo>
                  <a:pt x="4059212" y="558284"/>
                </a:lnTo>
                <a:lnTo>
                  <a:pt x="4004743" y="558284"/>
                </a:lnTo>
                <a:lnTo>
                  <a:pt x="4004743" y="542657"/>
                </a:lnTo>
                <a:cubicBezTo>
                  <a:pt x="4042245" y="516166"/>
                  <a:pt x="4074169" y="488335"/>
                  <a:pt x="4100511" y="459165"/>
                </a:cubicBezTo>
                <a:cubicBezTo>
                  <a:pt x="4126854" y="429994"/>
                  <a:pt x="4149848" y="397401"/>
                  <a:pt x="4169493" y="361385"/>
                </a:cubicBezTo>
                <a:close/>
                <a:moveTo>
                  <a:pt x="10169648" y="326112"/>
                </a:moveTo>
                <a:lnTo>
                  <a:pt x="10344670" y="326112"/>
                </a:lnTo>
                <a:lnTo>
                  <a:pt x="10344670" y="844927"/>
                </a:lnTo>
                <a:cubicBezTo>
                  <a:pt x="10344670" y="874395"/>
                  <a:pt x="10348093" y="893222"/>
                  <a:pt x="10354939" y="901407"/>
                </a:cubicBezTo>
                <a:cubicBezTo>
                  <a:pt x="10361785" y="909593"/>
                  <a:pt x="10375180" y="914281"/>
                  <a:pt x="10395122" y="915472"/>
                </a:cubicBezTo>
                <a:lnTo>
                  <a:pt x="10395122" y="931545"/>
                </a:lnTo>
                <a:lnTo>
                  <a:pt x="10169648" y="931545"/>
                </a:lnTo>
                <a:lnTo>
                  <a:pt x="10169648" y="915472"/>
                </a:lnTo>
                <a:cubicBezTo>
                  <a:pt x="10188103" y="914876"/>
                  <a:pt x="10201795" y="909519"/>
                  <a:pt x="10210724" y="899398"/>
                </a:cubicBezTo>
                <a:cubicBezTo>
                  <a:pt x="10216678" y="892552"/>
                  <a:pt x="10219654" y="874395"/>
                  <a:pt x="10219654" y="844927"/>
                </a:cubicBezTo>
                <a:lnTo>
                  <a:pt x="10219654" y="412730"/>
                </a:lnTo>
                <a:cubicBezTo>
                  <a:pt x="10219654" y="383560"/>
                  <a:pt x="10216231" y="364882"/>
                  <a:pt x="10209385" y="356696"/>
                </a:cubicBezTo>
                <a:cubicBezTo>
                  <a:pt x="10202539" y="348511"/>
                  <a:pt x="10189293" y="343823"/>
                  <a:pt x="10169648" y="342632"/>
                </a:cubicBezTo>
                <a:close/>
                <a:moveTo>
                  <a:pt x="9038703" y="326112"/>
                </a:moveTo>
                <a:lnTo>
                  <a:pt x="9208813" y="326112"/>
                </a:lnTo>
                <a:lnTo>
                  <a:pt x="9208813" y="567660"/>
                </a:lnTo>
                <a:cubicBezTo>
                  <a:pt x="9231733" y="543550"/>
                  <a:pt x="9252718" y="526509"/>
                  <a:pt x="9271768" y="516538"/>
                </a:cubicBezTo>
                <a:cubicBezTo>
                  <a:pt x="9290818" y="506566"/>
                  <a:pt x="9310612" y="501581"/>
                  <a:pt x="9331150" y="501581"/>
                </a:cubicBezTo>
                <a:cubicBezTo>
                  <a:pt x="9357344" y="501581"/>
                  <a:pt x="9379743" y="509022"/>
                  <a:pt x="9398346" y="523905"/>
                </a:cubicBezTo>
                <a:cubicBezTo>
                  <a:pt x="9416950" y="538788"/>
                  <a:pt x="9429302" y="556275"/>
                  <a:pt x="9435404" y="576367"/>
                </a:cubicBezTo>
                <a:cubicBezTo>
                  <a:pt x="9441506" y="596459"/>
                  <a:pt x="9444557" y="630317"/>
                  <a:pt x="9444557" y="677942"/>
                </a:cubicBezTo>
                <a:lnTo>
                  <a:pt x="9444557" y="840909"/>
                </a:lnTo>
                <a:cubicBezTo>
                  <a:pt x="9444557" y="872758"/>
                  <a:pt x="9447534" y="892627"/>
                  <a:pt x="9453487" y="900514"/>
                </a:cubicBezTo>
                <a:cubicBezTo>
                  <a:pt x="9459440" y="908402"/>
                  <a:pt x="9471495" y="913388"/>
                  <a:pt x="9489652" y="915472"/>
                </a:cubicBezTo>
                <a:lnTo>
                  <a:pt x="9489652" y="931545"/>
                </a:lnTo>
                <a:lnTo>
                  <a:pt x="9278019" y="931545"/>
                </a:lnTo>
                <a:lnTo>
                  <a:pt x="9278019" y="915472"/>
                </a:lnTo>
                <a:cubicBezTo>
                  <a:pt x="9292901" y="913388"/>
                  <a:pt x="9304063" y="907435"/>
                  <a:pt x="9311505" y="897612"/>
                </a:cubicBezTo>
                <a:cubicBezTo>
                  <a:pt x="9316863" y="889873"/>
                  <a:pt x="9319542" y="870972"/>
                  <a:pt x="9319542" y="840909"/>
                </a:cubicBezTo>
                <a:lnTo>
                  <a:pt x="9319542" y="654725"/>
                </a:lnTo>
                <a:cubicBezTo>
                  <a:pt x="9319542" y="620197"/>
                  <a:pt x="9318202" y="598542"/>
                  <a:pt x="9315523" y="589761"/>
                </a:cubicBezTo>
                <a:cubicBezTo>
                  <a:pt x="9312844" y="580980"/>
                  <a:pt x="9308305" y="574134"/>
                  <a:pt x="9301905" y="569223"/>
                </a:cubicBezTo>
                <a:cubicBezTo>
                  <a:pt x="9295506" y="564312"/>
                  <a:pt x="9288288" y="561856"/>
                  <a:pt x="9280251" y="561856"/>
                </a:cubicBezTo>
                <a:cubicBezTo>
                  <a:pt x="9268345" y="561856"/>
                  <a:pt x="9256736" y="565949"/>
                  <a:pt x="9245425" y="574134"/>
                </a:cubicBezTo>
                <a:cubicBezTo>
                  <a:pt x="9234114" y="582320"/>
                  <a:pt x="9221910" y="596682"/>
                  <a:pt x="9208813" y="617220"/>
                </a:cubicBezTo>
                <a:lnTo>
                  <a:pt x="9208813" y="840909"/>
                </a:lnTo>
                <a:cubicBezTo>
                  <a:pt x="9208813" y="870674"/>
                  <a:pt x="9211046" y="889278"/>
                  <a:pt x="9215511" y="896719"/>
                </a:cubicBezTo>
                <a:cubicBezTo>
                  <a:pt x="9221166" y="906840"/>
                  <a:pt x="9232775" y="913090"/>
                  <a:pt x="9250337" y="915472"/>
                </a:cubicBezTo>
                <a:lnTo>
                  <a:pt x="9250337" y="931545"/>
                </a:lnTo>
                <a:lnTo>
                  <a:pt x="9038703" y="931545"/>
                </a:lnTo>
                <a:lnTo>
                  <a:pt x="9038703" y="915472"/>
                </a:lnTo>
                <a:cubicBezTo>
                  <a:pt x="9056265" y="913686"/>
                  <a:pt x="9068766" y="908030"/>
                  <a:pt x="9076208" y="898505"/>
                </a:cubicBezTo>
                <a:cubicBezTo>
                  <a:pt x="9081268" y="891957"/>
                  <a:pt x="9083798" y="872758"/>
                  <a:pt x="9083798" y="840909"/>
                </a:cubicBezTo>
                <a:lnTo>
                  <a:pt x="9083798" y="416749"/>
                </a:lnTo>
                <a:cubicBezTo>
                  <a:pt x="9083798" y="385197"/>
                  <a:pt x="9080896" y="365552"/>
                  <a:pt x="9075091" y="357813"/>
                </a:cubicBezTo>
                <a:cubicBezTo>
                  <a:pt x="9069287" y="350074"/>
                  <a:pt x="9057158" y="345013"/>
                  <a:pt x="9038703" y="342632"/>
                </a:cubicBezTo>
                <a:close/>
                <a:moveTo>
                  <a:pt x="8159873" y="326112"/>
                </a:moveTo>
                <a:lnTo>
                  <a:pt x="8334894" y="326112"/>
                </a:lnTo>
                <a:lnTo>
                  <a:pt x="8334894" y="844927"/>
                </a:lnTo>
                <a:cubicBezTo>
                  <a:pt x="8334894" y="874395"/>
                  <a:pt x="8338318" y="893222"/>
                  <a:pt x="8345164" y="901407"/>
                </a:cubicBezTo>
                <a:cubicBezTo>
                  <a:pt x="8352010" y="909593"/>
                  <a:pt x="8365404" y="914281"/>
                  <a:pt x="8385348" y="915472"/>
                </a:cubicBezTo>
                <a:lnTo>
                  <a:pt x="8385348" y="931545"/>
                </a:lnTo>
                <a:lnTo>
                  <a:pt x="8159873" y="931545"/>
                </a:lnTo>
                <a:lnTo>
                  <a:pt x="8159873" y="915472"/>
                </a:lnTo>
                <a:cubicBezTo>
                  <a:pt x="8178328" y="914876"/>
                  <a:pt x="8192020" y="909519"/>
                  <a:pt x="8200950" y="899398"/>
                </a:cubicBezTo>
                <a:cubicBezTo>
                  <a:pt x="8206903" y="892552"/>
                  <a:pt x="8209879" y="874395"/>
                  <a:pt x="8209879" y="844927"/>
                </a:cubicBezTo>
                <a:lnTo>
                  <a:pt x="8209879" y="412730"/>
                </a:lnTo>
                <a:cubicBezTo>
                  <a:pt x="8209879" y="383560"/>
                  <a:pt x="8206456" y="364882"/>
                  <a:pt x="8199610" y="356696"/>
                </a:cubicBezTo>
                <a:cubicBezTo>
                  <a:pt x="8192764" y="348511"/>
                  <a:pt x="8179518" y="343823"/>
                  <a:pt x="8159873" y="342632"/>
                </a:cubicBezTo>
                <a:close/>
                <a:moveTo>
                  <a:pt x="6587355" y="326112"/>
                </a:moveTo>
                <a:lnTo>
                  <a:pt x="7094115" y="326112"/>
                </a:lnTo>
                <a:lnTo>
                  <a:pt x="7094115" y="505152"/>
                </a:lnTo>
                <a:lnTo>
                  <a:pt x="7077149" y="505152"/>
                </a:lnTo>
                <a:cubicBezTo>
                  <a:pt x="7068516" y="461397"/>
                  <a:pt x="7056387" y="429994"/>
                  <a:pt x="7040760" y="410944"/>
                </a:cubicBezTo>
                <a:cubicBezTo>
                  <a:pt x="7025133" y="391894"/>
                  <a:pt x="7003032" y="377904"/>
                  <a:pt x="6974457" y="368975"/>
                </a:cubicBezTo>
                <a:cubicBezTo>
                  <a:pt x="6957788" y="363617"/>
                  <a:pt x="6926534" y="360938"/>
                  <a:pt x="6880695" y="360938"/>
                </a:cubicBezTo>
                <a:lnTo>
                  <a:pt x="6818188" y="360938"/>
                </a:lnTo>
                <a:lnTo>
                  <a:pt x="6818188" y="607397"/>
                </a:lnTo>
                <a:lnTo>
                  <a:pt x="6830243" y="607397"/>
                </a:lnTo>
                <a:cubicBezTo>
                  <a:pt x="6868640" y="607397"/>
                  <a:pt x="6896471" y="595342"/>
                  <a:pt x="6913735" y="571232"/>
                </a:cubicBezTo>
                <a:cubicBezTo>
                  <a:pt x="6930999" y="547122"/>
                  <a:pt x="6942013" y="511552"/>
                  <a:pt x="6946775" y="464522"/>
                </a:cubicBezTo>
                <a:lnTo>
                  <a:pt x="6963741" y="464522"/>
                </a:lnTo>
                <a:lnTo>
                  <a:pt x="6963741" y="781526"/>
                </a:lnTo>
                <a:lnTo>
                  <a:pt x="6946775" y="781526"/>
                </a:lnTo>
                <a:cubicBezTo>
                  <a:pt x="6943203" y="746998"/>
                  <a:pt x="6935687" y="718721"/>
                  <a:pt x="6924228" y="696694"/>
                </a:cubicBezTo>
                <a:cubicBezTo>
                  <a:pt x="6912768" y="674668"/>
                  <a:pt x="6899448" y="659859"/>
                  <a:pt x="6884267" y="652269"/>
                </a:cubicBezTo>
                <a:cubicBezTo>
                  <a:pt x="6869087" y="644679"/>
                  <a:pt x="6847060" y="640884"/>
                  <a:pt x="6818188" y="640884"/>
                </a:cubicBezTo>
                <a:lnTo>
                  <a:pt x="6818188" y="811441"/>
                </a:lnTo>
                <a:cubicBezTo>
                  <a:pt x="6818188" y="844778"/>
                  <a:pt x="6819601" y="865168"/>
                  <a:pt x="6822429" y="872609"/>
                </a:cubicBezTo>
                <a:cubicBezTo>
                  <a:pt x="6825257" y="880051"/>
                  <a:pt x="6830540" y="886153"/>
                  <a:pt x="6838279" y="890915"/>
                </a:cubicBezTo>
                <a:cubicBezTo>
                  <a:pt x="6846018" y="895678"/>
                  <a:pt x="6858520" y="898059"/>
                  <a:pt x="6875784" y="898059"/>
                </a:cubicBezTo>
                <a:lnTo>
                  <a:pt x="6911949" y="898059"/>
                </a:lnTo>
                <a:cubicBezTo>
                  <a:pt x="6968504" y="898059"/>
                  <a:pt x="7013822" y="884962"/>
                  <a:pt x="7047904" y="858768"/>
                </a:cubicBezTo>
                <a:cubicBezTo>
                  <a:pt x="7081985" y="832574"/>
                  <a:pt x="7106468" y="792688"/>
                  <a:pt x="7121350" y="739110"/>
                </a:cubicBezTo>
                <a:lnTo>
                  <a:pt x="7137870" y="739110"/>
                </a:lnTo>
                <a:lnTo>
                  <a:pt x="7110635" y="931545"/>
                </a:lnTo>
                <a:lnTo>
                  <a:pt x="6587355" y="931545"/>
                </a:lnTo>
                <a:lnTo>
                  <a:pt x="6587355" y="915025"/>
                </a:lnTo>
                <a:lnTo>
                  <a:pt x="6607447" y="915025"/>
                </a:lnTo>
                <a:cubicBezTo>
                  <a:pt x="6625009" y="915025"/>
                  <a:pt x="6639147" y="911900"/>
                  <a:pt x="6649863" y="905649"/>
                </a:cubicBezTo>
                <a:cubicBezTo>
                  <a:pt x="6657602" y="901482"/>
                  <a:pt x="6663555" y="894338"/>
                  <a:pt x="6667722" y="884218"/>
                </a:cubicBezTo>
                <a:cubicBezTo>
                  <a:pt x="6670997" y="877074"/>
                  <a:pt x="6672634" y="858322"/>
                  <a:pt x="6672634" y="827961"/>
                </a:cubicBezTo>
                <a:lnTo>
                  <a:pt x="6672634" y="429697"/>
                </a:lnTo>
                <a:cubicBezTo>
                  <a:pt x="6672634" y="402312"/>
                  <a:pt x="6671890" y="385495"/>
                  <a:pt x="6670401" y="379244"/>
                </a:cubicBezTo>
                <a:cubicBezTo>
                  <a:pt x="6667425" y="368826"/>
                  <a:pt x="6661918" y="360789"/>
                  <a:pt x="6653881" y="355134"/>
                </a:cubicBezTo>
                <a:cubicBezTo>
                  <a:pt x="6642570" y="346799"/>
                  <a:pt x="6627092" y="342632"/>
                  <a:pt x="6607447" y="342632"/>
                </a:cubicBezTo>
                <a:lnTo>
                  <a:pt x="6587355" y="342632"/>
                </a:lnTo>
                <a:close/>
                <a:moveTo>
                  <a:pt x="1501900" y="326112"/>
                </a:moveTo>
                <a:lnTo>
                  <a:pt x="1676922" y="326112"/>
                </a:lnTo>
                <a:lnTo>
                  <a:pt x="1676922" y="844927"/>
                </a:lnTo>
                <a:cubicBezTo>
                  <a:pt x="1676922" y="874395"/>
                  <a:pt x="1680345" y="893222"/>
                  <a:pt x="1687191" y="901407"/>
                </a:cubicBezTo>
                <a:cubicBezTo>
                  <a:pt x="1694038" y="909593"/>
                  <a:pt x="1707432" y="914281"/>
                  <a:pt x="1727375" y="915472"/>
                </a:cubicBezTo>
                <a:lnTo>
                  <a:pt x="1727375" y="931545"/>
                </a:lnTo>
                <a:lnTo>
                  <a:pt x="1501900" y="931545"/>
                </a:lnTo>
                <a:lnTo>
                  <a:pt x="1501900" y="915472"/>
                </a:lnTo>
                <a:cubicBezTo>
                  <a:pt x="1520355" y="914876"/>
                  <a:pt x="1534047" y="909519"/>
                  <a:pt x="1542977" y="899398"/>
                </a:cubicBezTo>
                <a:cubicBezTo>
                  <a:pt x="1548930" y="892552"/>
                  <a:pt x="1551907" y="874395"/>
                  <a:pt x="1551907" y="844927"/>
                </a:cubicBezTo>
                <a:lnTo>
                  <a:pt x="1551907" y="412730"/>
                </a:lnTo>
                <a:cubicBezTo>
                  <a:pt x="1551907" y="383560"/>
                  <a:pt x="1548483" y="364882"/>
                  <a:pt x="1541637" y="356696"/>
                </a:cubicBezTo>
                <a:cubicBezTo>
                  <a:pt x="1534791" y="348511"/>
                  <a:pt x="1521546" y="343823"/>
                  <a:pt x="1501900" y="342632"/>
                </a:cubicBezTo>
                <a:close/>
                <a:moveTo>
                  <a:pt x="214388" y="326112"/>
                </a:moveTo>
                <a:lnTo>
                  <a:pt x="476921" y="326112"/>
                </a:lnTo>
                <a:lnTo>
                  <a:pt x="476921" y="342632"/>
                </a:lnTo>
                <a:cubicBezTo>
                  <a:pt x="455787" y="343227"/>
                  <a:pt x="441723" y="346427"/>
                  <a:pt x="434728" y="352232"/>
                </a:cubicBezTo>
                <a:cubicBezTo>
                  <a:pt x="427733" y="358036"/>
                  <a:pt x="424236" y="365254"/>
                  <a:pt x="424236" y="373886"/>
                </a:cubicBezTo>
                <a:cubicBezTo>
                  <a:pt x="424236" y="385197"/>
                  <a:pt x="431528" y="409158"/>
                  <a:pt x="446113" y="445770"/>
                </a:cubicBezTo>
                <a:lnTo>
                  <a:pt x="564878" y="739557"/>
                </a:lnTo>
                <a:lnTo>
                  <a:pt x="659980" y="510064"/>
                </a:lnTo>
                <a:lnTo>
                  <a:pt x="634976" y="445770"/>
                </a:lnTo>
                <a:cubicBezTo>
                  <a:pt x="621284" y="410647"/>
                  <a:pt x="610718" y="387206"/>
                  <a:pt x="603276" y="375449"/>
                </a:cubicBezTo>
                <a:cubicBezTo>
                  <a:pt x="595834" y="363691"/>
                  <a:pt x="587277" y="355283"/>
                  <a:pt x="577603" y="350222"/>
                </a:cubicBezTo>
                <a:cubicBezTo>
                  <a:pt x="567929" y="345162"/>
                  <a:pt x="553716" y="342632"/>
                  <a:pt x="534964" y="342632"/>
                </a:cubicBezTo>
                <a:lnTo>
                  <a:pt x="534964" y="326112"/>
                </a:lnTo>
                <a:lnTo>
                  <a:pt x="828304" y="326112"/>
                </a:lnTo>
                <a:lnTo>
                  <a:pt x="828304" y="342632"/>
                </a:lnTo>
                <a:cubicBezTo>
                  <a:pt x="807766" y="342930"/>
                  <a:pt x="793032" y="344567"/>
                  <a:pt x="784102" y="347544"/>
                </a:cubicBezTo>
                <a:cubicBezTo>
                  <a:pt x="777851" y="349627"/>
                  <a:pt x="772940" y="353125"/>
                  <a:pt x="769368" y="358036"/>
                </a:cubicBezTo>
                <a:cubicBezTo>
                  <a:pt x="765796" y="362947"/>
                  <a:pt x="764010" y="368528"/>
                  <a:pt x="764010" y="374779"/>
                </a:cubicBezTo>
                <a:cubicBezTo>
                  <a:pt x="764010" y="381625"/>
                  <a:pt x="770708" y="402610"/>
                  <a:pt x="784102" y="437733"/>
                </a:cubicBezTo>
                <a:lnTo>
                  <a:pt x="894384" y="724376"/>
                </a:lnTo>
                <a:lnTo>
                  <a:pt x="993057" y="464969"/>
                </a:lnTo>
                <a:cubicBezTo>
                  <a:pt x="1003475" y="438180"/>
                  <a:pt x="1009874" y="419874"/>
                  <a:pt x="1012256" y="410051"/>
                </a:cubicBezTo>
                <a:cubicBezTo>
                  <a:pt x="1014637" y="400229"/>
                  <a:pt x="1015827" y="391150"/>
                  <a:pt x="1015827" y="382816"/>
                </a:cubicBezTo>
                <a:cubicBezTo>
                  <a:pt x="1015827" y="370612"/>
                  <a:pt x="1011660" y="361012"/>
                  <a:pt x="1003326" y="354018"/>
                </a:cubicBezTo>
                <a:cubicBezTo>
                  <a:pt x="994992" y="347023"/>
                  <a:pt x="979067" y="343227"/>
                  <a:pt x="955552" y="342632"/>
                </a:cubicBezTo>
                <a:lnTo>
                  <a:pt x="955552" y="326112"/>
                </a:lnTo>
                <a:lnTo>
                  <a:pt x="1112715" y="326112"/>
                </a:lnTo>
                <a:lnTo>
                  <a:pt x="1112715" y="342632"/>
                </a:lnTo>
                <a:cubicBezTo>
                  <a:pt x="1101404" y="343525"/>
                  <a:pt x="1091879" y="346651"/>
                  <a:pt x="1084140" y="352008"/>
                </a:cubicBezTo>
                <a:cubicBezTo>
                  <a:pt x="1076401" y="357366"/>
                  <a:pt x="1069555" y="365552"/>
                  <a:pt x="1063601" y="376565"/>
                </a:cubicBezTo>
                <a:cubicBezTo>
                  <a:pt x="1061815" y="380137"/>
                  <a:pt x="1052439" y="403205"/>
                  <a:pt x="1035473" y="445770"/>
                </a:cubicBezTo>
                <a:lnTo>
                  <a:pt x="845717" y="945386"/>
                </a:lnTo>
                <a:lnTo>
                  <a:pt x="828304" y="945386"/>
                </a:lnTo>
                <a:lnTo>
                  <a:pt x="678285" y="555159"/>
                </a:lnTo>
                <a:lnTo>
                  <a:pt x="513086" y="945386"/>
                </a:lnTo>
                <a:lnTo>
                  <a:pt x="496566" y="945386"/>
                </a:lnTo>
                <a:lnTo>
                  <a:pt x="297434" y="451128"/>
                </a:lnTo>
                <a:cubicBezTo>
                  <a:pt x="277194" y="401419"/>
                  <a:pt x="263055" y="371356"/>
                  <a:pt x="255018" y="360938"/>
                </a:cubicBezTo>
                <a:cubicBezTo>
                  <a:pt x="246982" y="350520"/>
                  <a:pt x="233438" y="344418"/>
                  <a:pt x="214388" y="342632"/>
                </a:cubicBezTo>
                <a:close/>
                <a:moveTo>
                  <a:pt x="8529115" y="311825"/>
                </a:moveTo>
                <a:cubicBezTo>
                  <a:pt x="8548463" y="311825"/>
                  <a:pt x="8564834" y="318596"/>
                  <a:pt x="8578229" y="332140"/>
                </a:cubicBezTo>
                <a:cubicBezTo>
                  <a:pt x="8591623" y="345683"/>
                  <a:pt x="8598321" y="361980"/>
                  <a:pt x="8598321" y="381030"/>
                </a:cubicBezTo>
                <a:cubicBezTo>
                  <a:pt x="8598321" y="400080"/>
                  <a:pt x="8591549" y="416302"/>
                  <a:pt x="8578005" y="429697"/>
                </a:cubicBezTo>
                <a:cubicBezTo>
                  <a:pt x="8564462" y="443091"/>
                  <a:pt x="8548165" y="449788"/>
                  <a:pt x="8529115" y="449788"/>
                </a:cubicBezTo>
                <a:cubicBezTo>
                  <a:pt x="8510065" y="449788"/>
                  <a:pt x="8493843" y="443091"/>
                  <a:pt x="8480449" y="429697"/>
                </a:cubicBezTo>
                <a:cubicBezTo>
                  <a:pt x="8467054" y="416302"/>
                  <a:pt x="8460357" y="400080"/>
                  <a:pt x="8460357" y="381030"/>
                </a:cubicBezTo>
                <a:cubicBezTo>
                  <a:pt x="8460357" y="361980"/>
                  <a:pt x="8467054" y="345683"/>
                  <a:pt x="8480449" y="332140"/>
                </a:cubicBezTo>
                <a:cubicBezTo>
                  <a:pt x="8493843" y="318596"/>
                  <a:pt x="8510065" y="311825"/>
                  <a:pt x="8529115" y="311825"/>
                </a:cubicBezTo>
                <a:close/>
                <a:moveTo>
                  <a:pt x="0" y="0"/>
                </a:moveTo>
                <a:lnTo>
                  <a:pt x="11783961" y="0"/>
                </a:lnTo>
                <a:lnTo>
                  <a:pt x="11783961" y="1"/>
                </a:lnTo>
                <a:lnTo>
                  <a:pt x="1" y="1"/>
                </a:lnTo>
                <a:lnTo>
                  <a:pt x="1" y="1170832"/>
                </a:lnTo>
                <a:lnTo>
                  <a:pt x="0" y="1170832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371600"/>
            <a:ext cx="1078229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6312" y="47626"/>
            <a:ext cx="832000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text related pictures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7"/>
          <a:stretch/>
        </p:blipFill>
        <p:spPr>
          <a:xfrm>
            <a:off x="1666312" y="962577"/>
            <a:ext cx="8998526" cy="415426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00948" y="5670600"/>
            <a:ext cx="7848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McCormic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Harvester Company, Chicago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48" y="957614"/>
            <a:ext cx="8991599" cy="453774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00948" y="5633653"/>
            <a:ext cx="7848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on Workers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03" y="1003687"/>
            <a:ext cx="9022339" cy="459101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74575" y="5746403"/>
            <a:ext cx="838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2339975" algn="l"/>
              </a:tabLst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Chicago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city, America</a:t>
            </a:r>
          </a:p>
        </p:txBody>
      </p:sp>
    </p:spTree>
    <p:extLst>
      <p:ext uri="{BB962C8B-B14F-4D97-AF65-F5344CB8AC3E}">
        <p14:creationId xmlns:p14="http://schemas.microsoft.com/office/powerpoint/2010/main" val="882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8" b="39956"/>
          <a:stretch/>
        </p:blipFill>
        <p:spPr>
          <a:xfrm>
            <a:off x="2286000" y="381000"/>
            <a:ext cx="7162800" cy="1981200"/>
          </a:xfrm>
          <a:prstGeom prst="rect">
            <a:avLst/>
          </a:prstGeom>
          <a:ln w="28575">
            <a:solidFill>
              <a:srgbClr val="66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28800" y="4273594"/>
            <a:ext cx="8763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day or International Workers Day is…………  </a:t>
            </a:r>
          </a:p>
        </p:txBody>
      </p:sp>
    </p:spTree>
    <p:extLst>
      <p:ext uri="{BB962C8B-B14F-4D97-AF65-F5344CB8AC3E}">
        <p14:creationId xmlns:p14="http://schemas.microsoft.com/office/powerpoint/2010/main" val="6284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4034" y="390928"/>
            <a:ext cx="768393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Group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6082" y="1533595"/>
            <a:ext cx="3962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Group-1</a:t>
            </a:r>
          </a:p>
        </p:txBody>
      </p:sp>
      <p:sp>
        <p:nvSpPr>
          <p:cNvPr id="8" name="Rectangle 7"/>
          <p:cNvSpPr/>
          <p:nvPr/>
        </p:nvSpPr>
        <p:spPr>
          <a:xfrm>
            <a:off x="7034041" y="1533595"/>
            <a:ext cx="3962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Group-2</a:t>
            </a:r>
          </a:p>
        </p:txBody>
      </p:sp>
      <p:sp>
        <p:nvSpPr>
          <p:cNvPr id="9" name="Up Arrow Callout 8"/>
          <p:cNvSpPr/>
          <p:nvPr/>
        </p:nvSpPr>
        <p:spPr>
          <a:xfrm>
            <a:off x="1471462" y="2913347"/>
            <a:ext cx="4163878" cy="1996698"/>
          </a:xfrm>
          <a:prstGeom prst="upArrowCallout">
            <a:avLst>
              <a:gd name="adj1" fmla="val 11155"/>
              <a:gd name="adj2" fmla="val 12143"/>
              <a:gd name="adj3" fmla="val 25000"/>
              <a:gd name="adj4" fmla="val 7041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May Day refer to ?</a:t>
            </a:r>
          </a:p>
        </p:txBody>
      </p:sp>
      <p:sp>
        <p:nvSpPr>
          <p:cNvPr id="10" name="Up Arrow Callout 9"/>
          <p:cNvSpPr/>
          <p:nvPr/>
        </p:nvSpPr>
        <p:spPr>
          <a:xfrm>
            <a:off x="6930157" y="2913347"/>
            <a:ext cx="4107849" cy="2286000"/>
          </a:xfrm>
          <a:prstGeom prst="upArrowCallout">
            <a:avLst>
              <a:gd name="adj1" fmla="val 11155"/>
              <a:gd name="adj2" fmla="val 12143"/>
              <a:gd name="adj3" fmla="val 25000"/>
              <a:gd name="adj4" fmla="val 7041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learn from the events of May 1, 1886 ?</a:t>
            </a:r>
          </a:p>
        </p:txBody>
      </p:sp>
    </p:spTree>
    <p:extLst>
      <p:ext uri="{BB962C8B-B14F-4D97-AF65-F5344CB8AC3E}">
        <p14:creationId xmlns:p14="http://schemas.microsoft.com/office/powerpoint/2010/main" val="11160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11442"/>
            <a:ext cx="3429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Pair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036254"/>
            <a:ext cx="8763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verbs given in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  and write note book then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your notebook with your partner. </a:t>
            </a:r>
          </a:p>
        </p:txBody>
      </p:sp>
    </p:spTree>
    <p:extLst>
      <p:ext uri="{BB962C8B-B14F-4D97-AF65-F5344CB8AC3E}">
        <p14:creationId xmlns:p14="http://schemas.microsoft.com/office/powerpoint/2010/main" val="672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" y="1542052"/>
            <a:ext cx="11506200" cy="4832092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Tania is a poor garment worker.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big garment factory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Gazipur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She 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)…….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slum with few fellow workers. She works eight hours a day on a monthly salary of TK. 3000/-. She does overtimes to 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)…….some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money to her income. If she can save something, she 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)………it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her father to 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)………..the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family. One day Tania was busy 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)……….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work in the factory. Suddenly she 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)………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shouting “Fire! Fire!”. The workers were panic-stricken and everyone 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)………to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rush to the stairs. There were no enough staircases in the factory building. So some workers were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)...………under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foot and some other were injured in some other ways. However the fire brigade j)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……….there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minutes and nothing untoward happened.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772" y="37723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5806" y="377230"/>
            <a:ext cx="119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arrived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7558" y="387818"/>
            <a:ext cx="109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4499" y="388945"/>
            <a:ext cx="109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423" y="377230"/>
            <a:ext cx="101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heard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9865" y="400660"/>
            <a:ext cx="101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8277" y="459708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6853" y="408785"/>
            <a:ext cx="158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68134" y="418179"/>
            <a:ext cx="158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trodden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03619" y="428842"/>
            <a:ext cx="114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1999" cy="7098224"/>
          </a:xfrm>
          <a:prstGeom prst="frame">
            <a:avLst>
              <a:gd name="adj1" fmla="val 1732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171 L -0.34167 0.1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7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2.22222E-6 L -0.23398 0.22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2848 L 0.01341 0.36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4236 L -0.47292 0.3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46 -0.03541 L -0.23047 0.40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1412 L -0.24218 0.48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3842 L 0.26784 0.4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5836 0.560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4027 L -0.5306 0.656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57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593 L 0.40547 0.726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3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4936" y="856686"/>
            <a:ext cx="8229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Work in pair with your partner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2546659"/>
            <a:ext cx="83058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Do you think Tania’s monthly salary is enough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for her work?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Is factory safe enough for workers to work in?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Why do you think so?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Do you have any suggestions for safety of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workers? If so what?</a:t>
            </a:r>
          </a:p>
        </p:txBody>
      </p:sp>
    </p:spTree>
    <p:extLst>
      <p:ext uri="{BB962C8B-B14F-4D97-AF65-F5344CB8AC3E}">
        <p14:creationId xmlns:p14="http://schemas.microsoft.com/office/powerpoint/2010/main" val="36161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94543"/>
            <a:ext cx="8077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887058"/>
            <a:ext cx="8077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 from the alternatives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1567292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 word ‘commemorate’ stands for-----------.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3569" y="2653844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1844" y="2123189"/>
            <a:ext cx="42232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a unity among people.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1844" y="3512722"/>
            <a:ext cx="570466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. the struggle for movement.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5974" y="4139171"/>
            <a:ext cx="578086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 loyalty towards authority.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5974" y="2820081"/>
            <a:ext cx="669526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honour the memory of an event.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0101" y="2700028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0487" y="2859656"/>
            <a:ext cx="669526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honour the memory of an event.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783" y="4808267"/>
            <a:ext cx="116575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A new movement calling for eight-hour work day started in the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9433" y="5446740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 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7950" y="5375948"/>
            <a:ext cx="164976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ii.1890s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5241" y="5450398"/>
            <a:ext cx="162732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iii.1980s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87837" y="5455499"/>
            <a:ext cx="159632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iv.1990s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1930" y="5403238"/>
            <a:ext cx="149849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1880s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6662" y="4836376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 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6601" y="4817289"/>
            <a:ext cx="149849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1880s</a:t>
            </a:r>
          </a:p>
        </p:txBody>
      </p:sp>
    </p:spTree>
    <p:extLst>
      <p:ext uri="{BB962C8B-B14F-4D97-AF65-F5344CB8AC3E}">
        <p14:creationId xmlns:p14="http://schemas.microsoft.com/office/powerpoint/2010/main" val="33984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99" y="312254"/>
            <a:ext cx="1160452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May Day is a ---------- that  the workers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to fight for rights.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21562"/>
            <a:ext cx="1143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0052" y="1538188"/>
            <a:ext cx="24765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declaration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5550" y="2271679"/>
            <a:ext cx="244550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reminder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1109" y="2306337"/>
            <a:ext cx="208839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1517" y="1429174"/>
            <a:ext cx="19979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demand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407" y="1721562"/>
            <a:ext cx="1143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2143" y="2251421"/>
            <a:ext cx="244550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reminder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360" y="3136038"/>
            <a:ext cx="11353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---------was  one of the most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demands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workers.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3252" y="4060008"/>
            <a:ext cx="1066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1789" y="4009566"/>
            <a:ext cx="384939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Residential facilities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639" y="4026691"/>
            <a:ext cx="295501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High salaries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1789" y="4849008"/>
            <a:ext cx="24991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Pay scale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2465" y="4958473"/>
            <a:ext cx="401535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Eight hour workday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2298" y="4081321"/>
            <a:ext cx="1066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 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2464" y="4975598"/>
            <a:ext cx="401535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Eight hour workday </a:t>
            </a:r>
          </a:p>
        </p:txBody>
      </p:sp>
    </p:spTree>
    <p:extLst>
      <p:ext uri="{BB962C8B-B14F-4D97-AF65-F5344CB8AC3E}">
        <p14:creationId xmlns:p14="http://schemas.microsoft.com/office/powerpoint/2010/main" val="14216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52400"/>
            <a:ext cx="5638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6248400" cy="3105148"/>
          </a:xfrm>
          <a:prstGeom prst="rect">
            <a:avLst/>
          </a:prstGeom>
          <a:ln>
            <a:solidFill>
              <a:srgbClr val="66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905107"/>
            <a:ext cx="11277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paragraph   on May Day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International        Workers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10362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4" y="228598"/>
            <a:ext cx="9379226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4550" y="5819338"/>
            <a:ext cx="78105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Good  wishes for the working class people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95472"/>
            <a:ext cx="10210800" cy="38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1374417"/>
            <a:ext cx="2895600" cy="3229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926728" y="1332137"/>
            <a:ext cx="6606205" cy="310854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Manik Chandra Majumder</a:t>
            </a:r>
          </a:p>
          <a:p>
            <a:r>
              <a:rPr lang="en-US" sz="3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Gazirhat High School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Senbag, Noakhali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No:  01717155169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manikmajumder01@ gmail.com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91" y="4743828"/>
            <a:ext cx="1349418" cy="18288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42119" y="4510461"/>
            <a:ext cx="5963265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andara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 : Nine-Ten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 1st paper</a:t>
            </a:r>
          </a:p>
          <a:p>
            <a:pPr lvl="0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 : 50 Minutes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Date 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00/00/2018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6875"/>
            <a:ext cx="615146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45623" y="181911"/>
            <a:ext cx="63474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are the pictures?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/>
          <a:stretch/>
        </p:blipFill>
        <p:spPr>
          <a:xfrm>
            <a:off x="1917664" y="1034260"/>
            <a:ext cx="8077200" cy="4698649"/>
          </a:xfrm>
          <a:prstGeom prst="rect">
            <a:avLst/>
          </a:prstGeom>
          <a:ln w="28575">
            <a:solidFill>
              <a:srgbClr val="9900CC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171699" y="5898524"/>
            <a:ext cx="7315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Mother Language Day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64" y="1034259"/>
            <a:ext cx="8077200" cy="4698649"/>
          </a:xfrm>
          <a:prstGeom prst="rect">
            <a:avLst/>
          </a:prstGeom>
          <a:ln>
            <a:solidFill>
              <a:srgbClr val="9900CC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71699" y="5926448"/>
            <a:ext cx="7315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4494" y="5935647"/>
            <a:ext cx="731519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00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Pahela 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Baishakh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38" y="1024426"/>
            <a:ext cx="8077200" cy="4698650"/>
          </a:xfrm>
          <a:prstGeom prst="rect">
            <a:avLst/>
          </a:prstGeom>
          <a:ln w="28575">
            <a:solidFill>
              <a:srgbClr val="9900CC"/>
            </a:solidFill>
          </a:ln>
        </p:spPr>
      </p:pic>
    </p:spTree>
    <p:extLst>
      <p:ext uri="{BB962C8B-B14F-4D97-AF65-F5344CB8AC3E}">
        <p14:creationId xmlns:p14="http://schemas.microsoft.com/office/powerpoint/2010/main" val="1790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600200" y="228600"/>
            <a:ext cx="2133600" cy="1752600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0"/>
          <a:stretch/>
        </p:blipFill>
        <p:spPr>
          <a:xfrm>
            <a:off x="6744107" y="433492"/>
            <a:ext cx="5118823" cy="536991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Pentagon 5"/>
          <p:cNvSpPr/>
          <p:nvPr/>
        </p:nvSpPr>
        <p:spPr>
          <a:xfrm>
            <a:off x="609600" y="2243456"/>
            <a:ext cx="5777868" cy="957260"/>
          </a:xfrm>
          <a:prstGeom prst="homePlate">
            <a:avLst>
              <a:gd name="adj" fmla="val 4093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 symbolize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371" y="3462972"/>
            <a:ext cx="591509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relate any historical event 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picture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739" y="5092687"/>
            <a:ext cx="61994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What happened on that day ?</a:t>
            </a:r>
          </a:p>
        </p:txBody>
      </p:sp>
    </p:spTree>
    <p:extLst>
      <p:ext uri="{BB962C8B-B14F-4D97-AF65-F5344CB8AC3E}">
        <p14:creationId xmlns:p14="http://schemas.microsoft.com/office/powerpoint/2010/main" val="21516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4800" y="1219200"/>
            <a:ext cx="4901339" cy="10668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is….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r="9088"/>
          <a:stretch/>
        </p:blipFill>
        <p:spPr>
          <a:xfrm>
            <a:off x="5562600" y="304800"/>
            <a:ext cx="6324600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585409"/>
            <a:ext cx="35814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Unit  : Three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Lesson   : Two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No : 35</a:t>
            </a:r>
          </a:p>
        </p:txBody>
      </p:sp>
    </p:spTree>
    <p:extLst>
      <p:ext uri="{BB962C8B-B14F-4D97-AF65-F5344CB8AC3E}">
        <p14:creationId xmlns:p14="http://schemas.microsoft.com/office/powerpoint/2010/main" val="22866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286000" y="128337"/>
            <a:ext cx="7315200" cy="167639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957136"/>
            <a:ext cx="9448800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 After we have studied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this lesson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,we will be able to:</a:t>
            </a:r>
          </a:p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     # talk about events,</a:t>
            </a:r>
          </a:p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     # ask and answer questions and give</a:t>
            </a:r>
          </a:p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         opinions in logical sequence,</a:t>
            </a:r>
          </a:p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     # infer meanings from the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context,</a:t>
            </a:r>
            <a:endParaRPr lang="en-US" sz="32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     # write paragraph. </a:t>
            </a:r>
          </a:p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931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9887" y="188495"/>
            <a:ext cx="68587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talk about them.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7" y="895970"/>
            <a:ext cx="5226932" cy="227683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895970"/>
            <a:ext cx="4876800" cy="2493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4" y="3295508"/>
            <a:ext cx="5167515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3490260"/>
            <a:ext cx="4876801" cy="2376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0105" y="6065970"/>
            <a:ext cx="540747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pictures symbolize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4521" y="6110630"/>
            <a:ext cx="837927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class of people are  related to the pictures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8140"/>
            <a:ext cx="7696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observe the video attentively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59653"/>
              </p:ext>
            </p:extLst>
          </p:nvPr>
        </p:nvGraphicFramePr>
        <p:xfrm>
          <a:off x="3200400" y="1828800"/>
          <a:ext cx="541020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ackager Shell Object" showAsIcon="1" r:id="rId4" imgW="4034160" imgH="491040" progId="Package">
                  <p:embed/>
                </p:oleObj>
              </mc:Choice>
              <mc:Fallback>
                <p:oleObj name="Packager Shell Object" showAsIcon="1" r:id="rId4" imgW="4034160" imgH="491040" progId="Package">
                  <p:embed/>
                  <p:pic>
                    <p:nvPicPr>
                      <p:cNvPr id="9" name="Object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1828800"/>
                        <a:ext cx="5410200" cy="12588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 w="76200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1699" y="4071289"/>
            <a:ext cx="7848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                  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5531259"/>
            <a:ext cx="7848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history of May Day in short .</a:t>
            </a:r>
          </a:p>
        </p:txBody>
      </p:sp>
    </p:spTree>
    <p:extLst>
      <p:ext uri="{BB962C8B-B14F-4D97-AF65-F5344CB8AC3E}">
        <p14:creationId xmlns:p14="http://schemas.microsoft.com/office/powerpoint/2010/main" val="40651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76800" y="223021"/>
            <a:ext cx="3881109" cy="6424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223021"/>
            <a:ext cx="3347884" cy="6253979"/>
            <a:chOff x="228600" y="223021"/>
            <a:chExt cx="3276600" cy="6253979"/>
          </a:xfrm>
        </p:grpSpPr>
        <p:sp>
          <p:nvSpPr>
            <p:cNvPr id="3" name="Rectangle 2"/>
            <p:cNvSpPr/>
            <p:nvPr/>
          </p:nvSpPr>
          <p:spPr>
            <a:xfrm>
              <a:off x="228600" y="223021"/>
              <a:ext cx="3276600" cy="625397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5300" y="304800"/>
              <a:ext cx="2743200" cy="5607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word</a:t>
              </a:r>
              <a:endPara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529334" y="915331"/>
              <a:ext cx="675132" cy="500514"/>
            </a:xfrm>
            <a:prstGeom prst="downArrow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223684" y="1409248"/>
            <a:ext cx="3223752" cy="504018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Commemorate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1"/>
            <a:ext cx="6858000" cy="32642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810000" y="5544532"/>
            <a:ext cx="81534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May 1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commemorate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historical struggle of the working  people.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4343400" y="1143696"/>
            <a:ext cx="6097034" cy="481786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Meaning : Memorialize, Remind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16642" y="2123406"/>
            <a:ext cx="2811140" cy="602266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40195"/>
            <a:ext cx="6889956" cy="332180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658634" y="5518030"/>
            <a:ext cx="8304766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Since the industrial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workers had to work for long shift.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4015819" y="959236"/>
            <a:ext cx="7378604" cy="607397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Meaning 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Struggle,War, Strike, Rotation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51495" y="2944301"/>
            <a:ext cx="2876287" cy="634537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Reminder (N)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44" y="2073971"/>
            <a:ext cx="6858000" cy="32304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3688130" y="5477641"/>
            <a:ext cx="8275269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May Day is a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working class people.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4061952" y="988397"/>
            <a:ext cx="7378604" cy="481054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:Token, Relic, Sign. Mark                           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45076" y="3726628"/>
            <a:ext cx="2209800" cy="562744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Rally (N)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40" y="1571481"/>
            <a:ext cx="6906672" cy="385055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3673382" y="5516249"/>
            <a:ext cx="8275269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Workers arranged a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celebrate May Day.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4082844" y="970426"/>
            <a:ext cx="7372047" cy="580472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Meaning :Procession, Demonstration,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24902" y="4437162"/>
            <a:ext cx="2473332" cy="550928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Striker (N)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39" y="1795745"/>
            <a:ext cx="6632073" cy="3708398"/>
          </a:xfrm>
          <a:prstGeom prst="rect">
            <a:avLst/>
          </a:prstGeom>
          <a:ln w="28575">
            <a:solidFill>
              <a:srgbClr val="6600FF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3702878" y="5504143"/>
            <a:ext cx="8290017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Strikers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went down to street to bring back the workers.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4047617" y="930111"/>
            <a:ext cx="5653904" cy="699517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:  Blower , Protestor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500535" y="5236814"/>
            <a:ext cx="2643354" cy="6096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 (N)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38" y="1709423"/>
            <a:ext cx="6842762" cy="36227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7030A0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3772416" y="5426886"/>
            <a:ext cx="80772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Many workers were injured in May 1 in 1886 by the police.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4434704" y="899283"/>
            <a:ext cx="5562600" cy="706754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Meaning : Wound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Hurt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849</Words>
  <Application>Microsoft Office PowerPoint</Application>
  <PresentationFormat>Widescreen</PresentationFormat>
  <Paragraphs>123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Candara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Mozumder</dc:creator>
  <cp:lastModifiedBy>Windows User</cp:lastModifiedBy>
  <cp:revision>267</cp:revision>
  <dcterms:created xsi:type="dcterms:W3CDTF">2006-08-16T00:00:00Z</dcterms:created>
  <dcterms:modified xsi:type="dcterms:W3CDTF">2020-04-24T10:25:25Z</dcterms:modified>
</cp:coreProperties>
</file>