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16"/>
  </p:notesMasterIdLst>
  <p:sldIdLst>
    <p:sldId id="363" r:id="rId2"/>
    <p:sldId id="382" r:id="rId3"/>
    <p:sldId id="383" r:id="rId4"/>
    <p:sldId id="384" r:id="rId5"/>
    <p:sldId id="283" r:id="rId6"/>
    <p:sldId id="341" r:id="rId7"/>
    <p:sldId id="350" r:id="rId8"/>
    <p:sldId id="342" r:id="rId9"/>
    <p:sldId id="351" r:id="rId10"/>
    <p:sldId id="369" r:id="rId11"/>
    <p:sldId id="377" r:id="rId12"/>
    <p:sldId id="375" r:id="rId13"/>
    <p:sldId id="385" r:id="rId14"/>
    <p:sldId id="371" r:id="rId15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E95D"/>
    <a:srgbClr val="FF00FF"/>
    <a:srgbClr val="9170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7312" autoAdjust="0"/>
  </p:normalViewPr>
  <p:slideViewPr>
    <p:cSldViewPr>
      <p:cViewPr varScale="1">
        <p:scale>
          <a:sx n="70" d="100"/>
          <a:sy n="70" d="100"/>
        </p:scale>
        <p:origin x="984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212E0-B359-4CA9-9CBB-AF09DC77AB1C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653DDE-8203-4925-971D-A6680ED0B9E4}" type="pres">
      <dgm:prSet presAssocID="{23C212E0-B359-4CA9-9CBB-AF09DC77AB1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0CE5CDFD-5C53-495D-A357-6C60272A9482}" type="presOf" srcId="{23C212E0-B359-4CA9-9CBB-AF09DC77AB1C}" destId="{85653DDE-8203-4925-971D-A6680ED0B9E4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0C036-88E5-431E-A445-21291A72266E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7050" y="685800"/>
            <a:ext cx="5803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A8D7-8DC5-4775-A8C3-84EC016D3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75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1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1571" y="1122363"/>
            <a:ext cx="8709422" cy="2387600"/>
          </a:xfrm>
        </p:spPr>
        <p:txBody>
          <a:bodyPr anchor="b"/>
          <a:lstStyle>
            <a:lvl1pPr algn="ctr"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571" y="3602038"/>
            <a:ext cx="8709422" cy="1655762"/>
          </a:xfrm>
        </p:spPr>
        <p:txBody>
          <a:bodyPr/>
          <a:lstStyle>
            <a:lvl1pPr marL="0" indent="0" algn="ctr">
              <a:buNone/>
              <a:defRPr sz="2286"/>
            </a:lvl1pPr>
            <a:lvl2pPr marL="435483" indent="0" algn="ctr">
              <a:buNone/>
              <a:defRPr sz="1905"/>
            </a:lvl2pPr>
            <a:lvl3pPr marL="870966" indent="0" algn="ctr">
              <a:buNone/>
              <a:defRPr sz="1715"/>
            </a:lvl3pPr>
            <a:lvl4pPr marL="1306449" indent="0" algn="ctr">
              <a:buNone/>
              <a:defRPr sz="1524"/>
            </a:lvl4pPr>
            <a:lvl5pPr marL="1741932" indent="0" algn="ctr">
              <a:buNone/>
              <a:defRPr sz="1524"/>
            </a:lvl5pPr>
            <a:lvl6pPr marL="2177415" indent="0" algn="ctr">
              <a:buNone/>
              <a:defRPr sz="1524"/>
            </a:lvl6pPr>
            <a:lvl7pPr marL="2612898" indent="0" algn="ctr">
              <a:buNone/>
              <a:defRPr sz="1524"/>
            </a:lvl7pPr>
            <a:lvl8pPr marL="3048381" indent="0" algn="ctr">
              <a:buNone/>
              <a:defRPr sz="1524"/>
            </a:lvl8pPr>
            <a:lvl9pPr marL="3483864" indent="0" algn="ctr">
              <a:buNone/>
              <a:defRPr sz="1524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3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0240" y="365125"/>
            <a:ext cx="250395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8364" y="365125"/>
            <a:ext cx="736672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15" y="1709739"/>
            <a:ext cx="10015836" cy="2852737"/>
          </a:xfrm>
        </p:spPr>
        <p:txBody>
          <a:bodyPr anchor="b"/>
          <a:lstStyle>
            <a:lvl1pPr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315" y="4589464"/>
            <a:ext cx="10015836" cy="1500187"/>
          </a:xfrm>
        </p:spPr>
        <p:txBody>
          <a:bodyPr/>
          <a:lstStyle>
            <a:lvl1pPr marL="0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1pPr>
            <a:lvl2pPr marL="435483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8364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860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365126"/>
            <a:ext cx="1001583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877" y="1681163"/>
            <a:ext cx="4912658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877" y="2505075"/>
            <a:ext cx="491265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8860" y="1681163"/>
            <a:ext cx="4936852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8860" y="2505075"/>
            <a:ext cx="493685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8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6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>
              <a:defRPr sz="3048"/>
            </a:lvl1pPr>
            <a:lvl2pPr>
              <a:defRPr sz="2667"/>
            </a:lvl2pPr>
            <a:lvl3pPr>
              <a:defRPr sz="22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2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 marL="0" indent="0">
              <a:buNone/>
              <a:defRPr sz="3048"/>
            </a:lvl1pPr>
            <a:lvl2pPr marL="435483" indent="0">
              <a:buNone/>
              <a:defRPr sz="2667"/>
            </a:lvl2pPr>
            <a:lvl3pPr marL="870966" indent="0">
              <a:buNone/>
              <a:defRPr sz="2286"/>
            </a:lvl3pPr>
            <a:lvl4pPr marL="1306449" indent="0">
              <a:buNone/>
              <a:defRPr sz="1905"/>
            </a:lvl4pPr>
            <a:lvl5pPr marL="1741932" indent="0">
              <a:buNone/>
              <a:defRPr sz="1905"/>
            </a:lvl5pPr>
            <a:lvl6pPr marL="2177415" indent="0">
              <a:buNone/>
              <a:defRPr sz="1905"/>
            </a:lvl6pPr>
            <a:lvl7pPr marL="2612898" indent="0">
              <a:buNone/>
              <a:defRPr sz="1905"/>
            </a:lvl7pPr>
            <a:lvl8pPr marL="3048381" indent="0">
              <a:buNone/>
              <a:defRPr sz="1905"/>
            </a:lvl8pPr>
            <a:lvl9pPr marL="3483864" indent="0">
              <a:buNone/>
              <a:defRPr sz="190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7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8364" y="365126"/>
            <a:ext cx="100158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364" y="1825625"/>
            <a:ext cx="100158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364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6662" y="6356351"/>
            <a:ext cx="391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1372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870966" rtl="0" eaLnBrk="1" latinLnBrk="0" hangingPunct="1">
        <a:lnSpc>
          <a:spcPct val="90000"/>
        </a:lnSpc>
        <a:spcBef>
          <a:spcPct val="0"/>
        </a:spcBef>
        <a:buNone/>
        <a:defRPr sz="41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742" indent="-217742" algn="l" defTabSz="870966" rtl="0" eaLnBrk="1" latinLnBrk="0" hangingPunct="1">
        <a:lnSpc>
          <a:spcPct val="90000"/>
        </a:lnSpc>
        <a:spcBef>
          <a:spcPts val="953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53225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2pPr>
      <a:lvl3pPr marL="1088708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524191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959674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395157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830640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266123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701606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1pPr>
      <a:lvl2pPr marL="435483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2pPr>
      <a:lvl3pPr marL="870966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3pPr>
      <a:lvl4pPr marL="1306449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741932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177415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612898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048381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483864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595" y="1972476"/>
            <a:ext cx="3701504" cy="28281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247" y="1480248"/>
            <a:ext cx="3761232" cy="367588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9787166" y="572309"/>
            <a:ext cx="1295400" cy="13958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Health is wealth</a:t>
            </a:r>
            <a:endParaRPr lang="en-US" dirty="0">
              <a:solidFill>
                <a:schemeClr val="tx1"/>
              </a:solidFill>
              <a:latin typeface="Book Antiqua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5" name="Arc 4"/>
          <p:cNvSpPr/>
          <p:nvPr/>
        </p:nvSpPr>
        <p:spPr>
          <a:xfrm rot="3630149">
            <a:off x="9862976" y="950538"/>
            <a:ext cx="908836" cy="190202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0286786" y="1968110"/>
            <a:ext cx="3048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3"/>
          </p:cNvCxnSpPr>
          <p:nvPr/>
        </p:nvCxnSpPr>
        <p:spPr>
          <a:xfrm>
            <a:off x="10439186" y="2501510"/>
            <a:ext cx="152400" cy="435649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0022115">
            <a:off x="9620617" y="428294"/>
            <a:ext cx="1021156" cy="184284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5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281" y="609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 and say. 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481" y="1515071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She’s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Shuva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She’s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years old.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She’s in class 2.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4640" y="1515071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He’s Rafi.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He’s 7 years old.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He’s in class 2.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5616" y="3657600"/>
            <a:ext cx="35128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I’m--------------.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I’m 7 years old.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I’m in class 2.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70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2281" y="1715869"/>
            <a:ext cx="3322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8882" y="801469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1881" y="4038600"/>
            <a:ext cx="153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4481" y="4107359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আঙ্গুল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11081" y="4419600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54" t="57407" b="11111"/>
          <a:stretch/>
        </p:blipFill>
        <p:spPr>
          <a:xfrm>
            <a:off x="4336941" y="2539425"/>
            <a:ext cx="2123846" cy="166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35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2891" y="1808882"/>
            <a:ext cx="178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768" y="589029"/>
            <a:ext cx="529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 the missing letter.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4229" y="4756266"/>
            <a:ext cx="14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898" y="3544669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1101" y="4832466"/>
            <a:ext cx="1251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টোজ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6538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72899" y="4833625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আঙ্গুল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656112" y="5183432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77169" y="1795185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to-s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77169" y="1795185"/>
            <a:ext cx="1849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toe-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0160" y="1775672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oes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2" grpId="0"/>
      <p:bldP spid="16" grpId="0"/>
      <p:bldP spid="17" grpId="0"/>
      <p:bldP spid="17" grpId="1"/>
      <p:bldP spid="18" grpId="0"/>
      <p:bldP spid="1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39548" y="1324223"/>
            <a:ext cx="3225950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5847550" y="3070262"/>
            <a:ext cx="480487" cy="1349338"/>
          </a:xfrm>
          <a:prstGeom prst="parallelogram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3291681" y="1324223"/>
            <a:ext cx="2796113" cy="1772712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5968475">
            <a:off x="5699851" y="1393269"/>
            <a:ext cx="2057400" cy="1219200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82227" y="4164327"/>
            <a:ext cx="7940591" cy="1071384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be well read and written.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754" y="445787"/>
            <a:ext cx="2895600" cy="352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6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825" y="2664759"/>
            <a:ext cx="4282132" cy="21410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04246" y="1557126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4022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49081" y="2961382"/>
            <a:ext cx="6324600" cy="2448818"/>
            <a:chOff x="5349081" y="3223381"/>
            <a:chExt cx="6324600" cy="2448818"/>
          </a:xfrm>
        </p:grpSpPr>
        <p:sp>
          <p:nvSpPr>
            <p:cNvPr id="15" name="TextBox 8"/>
            <p:cNvSpPr txBox="1"/>
            <p:nvPr/>
          </p:nvSpPr>
          <p:spPr>
            <a:xfrm>
              <a:off x="5998371" y="3223381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Class: Two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8"/>
            <p:cNvSpPr txBox="1"/>
            <p:nvPr/>
          </p:nvSpPr>
          <p:spPr>
            <a:xfrm>
              <a:off x="5349081" y="4287204"/>
              <a:ext cx="632460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Lesson : I’m-------------------.</a:t>
              </a:r>
            </a:p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Parts of the lesson: Activity-C</a:t>
              </a:r>
            </a:p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Page No-21</a:t>
              </a:r>
              <a:endPara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5562599" y="16002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38799" y="1752600"/>
            <a:ext cx="0" cy="3048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14999" y="1981200"/>
            <a:ext cx="0" cy="28956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541" y="4165152"/>
            <a:ext cx="5425281" cy="23391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Mushfikur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Rahman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PARGOBINDOPUR GOVT. PRIMARY SCHOOL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BIRAMPUR,DINAJPUR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hord 11"/>
          <p:cNvSpPr/>
          <p:nvPr/>
        </p:nvSpPr>
        <p:spPr>
          <a:xfrm rot="1268676">
            <a:off x="6802218" y="875691"/>
            <a:ext cx="3804658" cy="1162191"/>
          </a:xfrm>
          <a:custGeom>
            <a:avLst/>
            <a:gdLst>
              <a:gd name="connsiteX0" fmla="*/ 2291658 w 2904450"/>
              <a:gd name="connsiteY0" fmla="*/ 1868133 h 2057400"/>
              <a:gd name="connsiteX1" fmla="*/ 902501 w 2904450"/>
              <a:gd name="connsiteY1" fmla="*/ 1980849 h 2057400"/>
              <a:gd name="connsiteX2" fmla="*/ 93928 w 2904450"/>
              <a:gd name="connsiteY2" fmla="*/ 664745 h 2057400"/>
              <a:gd name="connsiteX3" fmla="*/ 1452224 w 2904450"/>
              <a:gd name="connsiteY3" fmla="*/ -1 h 2057400"/>
              <a:gd name="connsiteX4" fmla="*/ 2291658 w 2904450"/>
              <a:gd name="connsiteY4" fmla="*/ 1868133 h 2057400"/>
              <a:gd name="connsiteX0" fmla="*/ 2755947 w 2755947"/>
              <a:gd name="connsiteY0" fmla="*/ 1546805 h 2013999"/>
              <a:gd name="connsiteX1" fmla="*/ 876484 w 2755947"/>
              <a:gd name="connsiteY1" fmla="*/ 1980850 h 2013999"/>
              <a:gd name="connsiteX2" fmla="*/ 67911 w 2755947"/>
              <a:gd name="connsiteY2" fmla="*/ 664746 h 2013999"/>
              <a:gd name="connsiteX3" fmla="*/ 1426207 w 2755947"/>
              <a:gd name="connsiteY3" fmla="*/ 0 h 2013999"/>
              <a:gd name="connsiteX4" fmla="*/ 2755947 w 2755947"/>
              <a:gd name="connsiteY4" fmla="*/ 1546805 h 2013999"/>
              <a:gd name="connsiteX0" fmla="*/ 3649657 w 3649657"/>
              <a:gd name="connsiteY0" fmla="*/ 913151 h 1982225"/>
              <a:gd name="connsiteX1" fmla="*/ 888529 w 3649657"/>
              <a:gd name="connsiteY1" fmla="*/ 1980850 h 1982225"/>
              <a:gd name="connsiteX2" fmla="*/ 79956 w 3649657"/>
              <a:gd name="connsiteY2" fmla="*/ 664746 h 1982225"/>
              <a:gd name="connsiteX3" fmla="*/ 1438252 w 3649657"/>
              <a:gd name="connsiteY3" fmla="*/ 0 h 1982225"/>
              <a:gd name="connsiteX4" fmla="*/ 3649657 w 3649657"/>
              <a:gd name="connsiteY4" fmla="*/ 913151 h 1982225"/>
              <a:gd name="connsiteX0" fmla="*/ 3649657 w 3649657"/>
              <a:gd name="connsiteY0" fmla="*/ 862945 h 1932019"/>
              <a:gd name="connsiteX1" fmla="*/ 888529 w 3649657"/>
              <a:gd name="connsiteY1" fmla="*/ 1930644 h 1932019"/>
              <a:gd name="connsiteX2" fmla="*/ 79956 w 3649657"/>
              <a:gd name="connsiteY2" fmla="*/ 614540 h 1932019"/>
              <a:gd name="connsiteX3" fmla="*/ 1838126 w 3649657"/>
              <a:gd name="connsiteY3" fmla="*/ 0 h 1932019"/>
              <a:gd name="connsiteX4" fmla="*/ 3649657 w 3649657"/>
              <a:gd name="connsiteY4" fmla="*/ 862945 h 1932019"/>
              <a:gd name="connsiteX0" fmla="*/ 3240720 w 3240720"/>
              <a:gd name="connsiteY0" fmla="*/ 862945 h 1930716"/>
              <a:gd name="connsiteX1" fmla="*/ 479592 w 3240720"/>
              <a:gd name="connsiteY1" fmla="*/ 1930644 h 1930716"/>
              <a:gd name="connsiteX2" fmla="*/ 155427 w 3240720"/>
              <a:gd name="connsiteY2" fmla="*/ 807646 h 1930716"/>
              <a:gd name="connsiteX3" fmla="*/ 1429189 w 3240720"/>
              <a:gd name="connsiteY3" fmla="*/ 0 h 1930716"/>
              <a:gd name="connsiteX4" fmla="*/ 3240720 w 3240720"/>
              <a:gd name="connsiteY4" fmla="*/ 862945 h 1930716"/>
              <a:gd name="connsiteX0" fmla="*/ 3122532 w 3122532"/>
              <a:gd name="connsiteY0" fmla="*/ 862945 h 2639685"/>
              <a:gd name="connsiteX1" fmla="*/ 1630660 w 3122532"/>
              <a:gd name="connsiteY1" fmla="*/ 2639645 h 2639685"/>
              <a:gd name="connsiteX2" fmla="*/ 37239 w 3122532"/>
              <a:gd name="connsiteY2" fmla="*/ 807646 h 2639685"/>
              <a:gd name="connsiteX3" fmla="*/ 1311001 w 3122532"/>
              <a:gd name="connsiteY3" fmla="*/ 0 h 2639685"/>
              <a:gd name="connsiteX4" fmla="*/ 3122532 w 3122532"/>
              <a:gd name="connsiteY4" fmla="*/ 862945 h 2639685"/>
              <a:gd name="connsiteX0" fmla="*/ 3142511 w 3142511"/>
              <a:gd name="connsiteY0" fmla="*/ 862945 h 2644762"/>
              <a:gd name="connsiteX1" fmla="*/ 1650639 w 3142511"/>
              <a:gd name="connsiteY1" fmla="*/ 2639645 h 2644762"/>
              <a:gd name="connsiteX2" fmla="*/ 57218 w 3142511"/>
              <a:gd name="connsiteY2" fmla="*/ 807646 h 2644762"/>
              <a:gd name="connsiteX3" fmla="*/ 1330980 w 3142511"/>
              <a:gd name="connsiteY3" fmla="*/ 0 h 2644762"/>
              <a:gd name="connsiteX4" fmla="*/ 3142511 w 3142511"/>
              <a:gd name="connsiteY4" fmla="*/ 862945 h 2644762"/>
              <a:gd name="connsiteX0" fmla="*/ 4079082 w 4079082"/>
              <a:gd name="connsiteY0" fmla="*/ 862945 h 2668205"/>
              <a:gd name="connsiteX1" fmla="*/ 2587210 w 4079082"/>
              <a:gd name="connsiteY1" fmla="*/ 2639645 h 2668205"/>
              <a:gd name="connsiteX2" fmla="*/ 24576 w 4079082"/>
              <a:gd name="connsiteY2" fmla="*/ 1782454 h 2668205"/>
              <a:gd name="connsiteX3" fmla="*/ 2267551 w 4079082"/>
              <a:gd name="connsiteY3" fmla="*/ 0 h 2668205"/>
              <a:gd name="connsiteX4" fmla="*/ 4079082 w 4079082"/>
              <a:gd name="connsiteY4" fmla="*/ 862945 h 2668205"/>
              <a:gd name="connsiteX0" fmla="*/ 4079082 w 4079082"/>
              <a:gd name="connsiteY0" fmla="*/ 190349 h 1995609"/>
              <a:gd name="connsiteX1" fmla="*/ 2587210 w 4079082"/>
              <a:gd name="connsiteY1" fmla="*/ 1967049 h 1995609"/>
              <a:gd name="connsiteX2" fmla="*/ 24576 w 4079082"/>
              <a:gd name="connsiteY2" fmla="*/ 1109858 h 1995609"/>
              <a:gd name="connsiteX3" fmla="*/ 2114185 w 4079082"/>
              <a:gd name="connsiteY3" fmla="*/ 103734 h 1995609"/>
              <a:gd name="connsiteX4" fmla="*/ 4079082 w 4079082"/>
              <a:gd name="connsiteY4" fmla="*/ 190349 h 1995609"/>
              <a:gd name="connsiteX0" fmla="*/ 4079082 w 4079082"/>
              <a:gd name="connsiteY0" fmla="*/ 522470 h 2327730"/>
              <a:gd name="connsiteX1" fmla="*/ 2587210 w 4079082"/>
              <a:gd name="connsiteY1" fmla="*/ 2299170 h 2327730"/>
              <a:gd name="connsiteX2" fmla="*/ 24576 w 4079082"/>
              <a:gd name="connsiteY2" fmla="*/ 1441979 h 2327730"/>
              <a:gd name="connsiteX3" fmla="*/ 2114185 w 4079082"/>
              <a:gd name="connsiteY3" fmla="*/ 435855 h 2327730"/>
              <a:gd name="connsiteX4" fmla="*/ 4079082 w 4079082"/>
              <a:gd name="connsiteY4" fmla="*/ 522470 h 2327730"/>
              <a:gd name="connsiteX0" fmla="*/ 4079082 w 4079082"/>
              <a:gd name="connsiteY0" fmla="*/ 312914 h 2118174"/>
              <a:gd name="connsiteX1" fmla="*/ 2587210 w 4079082"/>
              <a:gd name="connsiteY1" fmla="*/ 2089614 h 2118174"/>
              <a:gd name="connsiteX2" fmla="*/ 24576 w 4079082"/>
              <a:gd name="connsiteY2" fmla="*/ 1232423 h 2118174"/>
              <a:gd name="connsiteX3" fmla="*/ 2207236 w 4079082"/>
              <a:gd name="connsiteY3" fmla="*/ 731730 h 2118174"/>
              <a:gd name="connsiteX4" fmla="*/ 4079082 w 4079082"/>
              <a:gd name="connsiteY4" fmla="*/ 312914 h 2118174"/>
              <a:gd name="connsiteX0" fmla="*/ 4079082 w 4079082"/>
              <a:gd name="connsiteY0" fmla="*/ 413184 h 2218444"/>
              <a:gd name="connsiteX1" fmla="*/ 2587210 w 4079082"/>
              <a:gd name="connsiteY1" fmla="*/ 2189884 h 2218444"/>
              <a:gd name="connsiteX2" fmla="*/ 24576 w 4079082"/>
              <a:gd name="connsiteY2" fmla="*/ 1332693 h 2218444"/>
              <a:gd name="connsiteX3" fmla="*/ 2207236 w 4079082"/>
              <a:gd name="connsiteY3" fmla="*/ 832000 h 2218444"/>
              <a:gd name="connsiteX4" fmla="*/ 4079082 w 4079082"/>
              <a:gd name="connsiteY4" fmla="*/ 413184 h 2218444"/>
              <a:gd name="connsiteX0" fmla="*/ 4079082 w 4079082"/>
              <a:gd name="connsiteY0" fmla="*/ 413184 h 2218444"/>
              <a:gd name="connsiteX1" fmla="*/ 2587210 w 4079082"/>
              <a:gd name="connsiteY1" fmla="*/ 2189884 h 2218444"/>
              <a:gd name="connsiteX2" fmla="*/ 24576 w 4079082"/>
              <a:gd name="connsiteY2" fmla="*/ 1332693 h 2218444"/>
              <a:gd name="connsiteX3" fmla="*/ 2207236 w 4079082"/>
              <a:gd name="connsiteY3" fmla="*/ 832000 h 2218444"/>
              <a:gd name="connsiteX4" fmla="*/ 4079082 w 4079082"/>
              <a:gd name="connsiteY4" fmla="*/ 413184 h 2218444"/>
              <a:gd name="connsiteX0" fmla="*/ 4079082 w 4079082"/>
              <a:gd name="connsiteY0" fmla="*/ 413184 h 2218444"/>
              <a:gd name="connsiteX1" fmla="*/ 2587210 w 4079082"/>
              <a:gd name="connsiteY1" fmla="*/ 2189884 h 2218444"/>
              <a:gd name="connsiteX2" fmla="*/ 24576 w 4079082"/>
              <a:gd name="connsiteY2" fmla="*/ 1332693 h 2218444"/>
              <a:gd name="connsiteX3" fmla="*/ 2207236 w 4079082"/>
              <a:gd name="connsiteY3" fmla="*/ 832000 h 2218444"/>
              <a:gd name="connsiteX4" fmla="*/ 4079082 w 4079082"/>
              <a:gd name="connsiteY4" fmla="*/ 413184 h 2218444"/>
              <a:gd name="connsiteX0" fmla="*/ 4079082 w 4079082"/>
              <a:gd name="connsiteY0" fmla="*/ 241643 h 2046903"/>
              <a:gd name="connsiteX1" fmla="*/ 2587210 w 4079082"/>
              <a:gd name="connsiteY1" fmla="*/ 2018343 h 2046903"/>
              <a:gd name="connsiteX2" fmla="*/ 24576 w 4079082"/>
              <a:gd name="connsiteY2" fmla="*/ 1161152 h 2046903"/>
              <a:gd name="connsiteX3" fmla="*/ 2207236 w 4079082"/>
              <a:gd name="connsiteY3" fmla="*/ 660459 h 2046903"/>
              <a:gd name="connsiteX4" fmla="*/ 4079082 w 4079082"/>
              <a:gd name="connsiteY4" fmla="*/ 241643 h 2046903"/>
              <a:gd name="connsiteX0" fmla="*/ 4079636 w 4079636"/>
              <a:gd name="connsiteY0" fmla="*/ 241643 h 1781290"/>
              <a:gd name="connsiteX1" fmla="*/ 2535295 w 4079636"/>
              <a:gd name="connsiteY1" fmla="*/ 1731344 h 1781290"/>
              <a:gd name="connsiteX2" fmla="*/ 25130 w 4079636"/>
              <a:gd name="connsiteY2" fmla="*/ 1161152 h 1781290"/>
              <a:gd name="connsiteX3" fmla="*/ 2207790 w 4079636"/>
              <a:gd name="connsiteY3" fmla="*/ 660459 h 1781290"/>
              <a:gd name="connsiteX4" fmla="*/ 4079636 w 4079636"/>
              <a:gd name="connsiteY4" fmla="*/ 241643 h 178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9636" h="1781290">
                <a:moveTo>
                  <a:pt x="4079636" y="241643"/>
                </a:moveTo>
                <a:cubicBezTo>
                  <a:pt x="3674276" y="445043"/>
                  <a:pt x="3211046" y="1578093"/>
                  <a:pt x="2535295" y="1731344"/>
                </a:cubicBezTo>
                <a:cubicBezTo>
                  <a:pt x="1859544" y="1884596"/>
                  <a:pt x="-253312" y="1682578"/>
                  <a:pt x="25130" y="1161152"/>
                </a:cubicBezTo>
                <a:cubicBezTo>
                  <a:pt x="238766" y="761086"/>
                  <a:pt x="1294385" y="692393"/>
                  <a:pt x="2207790" y="660459"/>
                </a:cubicBezTo>
                <a:cubicBezTo>
                  <a:pt x="3243305" y="361677"/>
                  <a:pt x="3799825" y="-381068"/>
                  <a:pt x="4079636" y="24164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Health is wealth</a:t>
            </a:r>
            <a:endParaRPr lang="en-US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7" y="611145"/>
            <a:ext cx="4026258" cy="3386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6793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Callout 1 2"/>
          <p:cNvSpPr/>
          <p:nvPr/>
        </p:nvSpPr>
        <p:spPr>
          <a:xfrm>
            <a:off x="225290" y="955619"/>
            <a:ext cx="6952591" cy="5107403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55090">
            <a:off x="1071844" y="3684554"/>
            <a:ext cx="464820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OH, DEEP IN MY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 BELIVE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SHALL OVERCOME, SOME DAYS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 rot="152432">
            <a:off x="1831693" y="1772456"/>
            <a:ext cx="4372926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OVERCOME</a:t>
            </a:r>
          </a:p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OVERCOME</a:t>
            </a:r>
          </a:p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OVERCOME, SOME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DAYS.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/>
          </p:nvPr>
        </p:nvGraphicFramePr>
        <p:xfrm>
          <a:off x="7520781" y="3581400"/>
          <a:ext cx="4320381" cy="3169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Oval 10"/>
          <p:cNvSpPr/>
          <p:nvPr/>
        </p:nvSpPr>
        <p:spPr>
          <a:xfrm>
            <a:off x="8407267" y="690348"/>
            <a:ext cx="1996990" cy="2371299"/>
          </a:xfrm>
          <a:custGeom>
            <a:avLst/>
            <a:gdLst>
              <a:gd name="connsiteX0" fmla="*/ 0 w 2362200"/>
              <a:gd name="connsiteY0" fmla="*/ 1028700 h 2057400"/>
              <a:gd name="connsiteX1" fmla="*/ 1181100 w 2362200"/>
              <a:gd name="connsiteY1" fmla="*/ 0 h 2057400"/>
              <a:gd name="connsiteX2" fmla="*/ 2362200 w 2362200"/>
              <a:gd name="connsiteY2" fmla="*/ 1028700 h 2057400"/>
              <a:gd name="connsiteX3" fmla="*/ 1181100 w 2362200"/>
              <a:gd name="connsiteY3" fmla="*/ 2057400 h 2057400"/>
              <a:gd name="connsiteX4" fmla="*/ 0 w 2362200"/>
              <a:gd name="connsiteY4" fmla="*/ 1028700 h 2057400"/>
              <a:gd name="connsiteX0" fmla="*/ 0 w 2021006"/>
              <a:gd name="connsiteY0" fmla="*/ 1110874 h 2058032"/>
              <a:gd name="connsiteX1" fmla="*/ 839906 w 2021006"/>
              <a:gd name="connsiteY1" fmla="*/ 287 h 2058032"/>
              <a:gd name="connsiteX2" fmla="*/ 2021006 w 2021006"/>
              <a:gd name="connsiteY2" fmla="*/ 1028987 h 2058032"/>
              <a:gd name="connsiteX3" fmla="*/ 839906 w 2021006"/>
              <a:gd name="connsiteY3" fmla="*/ 2057687 h 2058032"/>
              <a:gd name="connsiteX4" fmla="*/ 0 w 2021006"/>
              <a:gd name="connsiteY4" fmla="*/ 1110874 h 2058032"/>
              <a:gd name="connsiteX0" fmla="*/ 0 w 1707107"/>
              <a:gd name="connsiteY0" fmla="*/ 1110587 h 2057400"/>
              <a:gd name="connsiteX1" fmla="*/ 839906 w 1707107"/>
              <a:gd name="connsiteY1" fmla="*/ 0 h 2057400"/>
              <a:gd name="connsiteX2" fmla="*/ 1707107 w 1707107"/>
              <a:gd name="connsiteY2" fmla="*/ 1110587 h 2057400"/>
              <a:gd name="connsiteX3" fmla="*/ 839906 w 1707107"/>
              <a:gd name="connsiteY3" fmla="*/ 2057400 h 2057400"/>
              <a:gd name="connsiteX4" fmla="*/ 0 w 1707107"/>
              <a:gd name="connsiteY4" fmla="*/ 1110587 h 2057400"/>
              <a:gd name="connsiteX0" fmla="*/ 2922 w 1710029"/>
              <a:gd name="connsiteY0" fmla="*/ 1124235 h 2071048"/>
              <a:gd name="connsiteX1" fmla="*/ 1143079 w 1710029"/>
              <a:gd name="connsiteY1" fmla="*/ 0 h 2071048"/>
              <a:gd name="connsiteX2" fmla="*/ 1710029 w 1710029"/>
              <a:gd name="connsiteY2" fmla="*/ 1124235 h 2071048"/>
              <a:gd name="connsiteX3" fmla="*/ 842828 w 1710029"/>
              <a:gd name="connsiteY3" fmla="*/ 2071048 h 2071048"/>
              <a:gd name="connsiteX4" fmla="*/ 2922 w 1710029"/>
              <a:gd name="connsiteY4" fmla="*/ 1124235 h 2071048"/>
              <a:gd name="connsiteX0" fmla="*/ 26208 w 1996990"/>
              <a:gd name="connsiteY0" fmla="*/ 1424486 h 2371299"/>
              <a:gd name="connsiteX1" fmla="*/ 1903344 w 1996990"/>
              <a:gd name="connsiteY1" fmla="*/ 0 h 2371299"/>
              <a:gd name="connsiteX2" fmla="*/ 1733315 w 1996990"/>
              <a:gd name="connsiteY2" fmla="*/ 1424486 h 2371299"/>
              <a:gd name="connsiteX3" fmla="*/ 866114 w 1996990"/>
              <a:gd name="connsiteY3" fmla="*/ 2371299 h 2371299"/>
              <a:gd name="connsiteX4" fmla="*/ 26208 w 1996990"/>
              <a:gd name="connsiteY4" fmla="*/ 1424486 h 2371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6990" h="2371299">
                <a:moveTo>
                  <a:pt x="26208" y="1424486"/>
                </a:moveTo>
                <a:cubicBezTo>
                  <a:pt x="199080" y="1029270"/>
                  <a:pt x="1618826" y="0"/>
                  <a:pt x="1903344" y="0"/>
                </a:cubicBezTo>
                <a:cubicBezTo>
                  <a:pt x="2187862" y="0"/>
                  <a:pt x="1733315" y="856351"/>
                  <a:pt x="1733315" y="1424486"/>
                </a:cubicBezTo>
                <a:cubicBezTo>
                  <a:pt x="1733315" y="1992621"/>
                  <a:pt x="1150632" y="2371299"/>
                  <a:pt x="866114" y="2371299"/>
                </a:cubicBezTo>
                <a:cubicBezTo>
                  <a:pt x="581596" y="2371299"/>
                  <a:pt x="-146664" y="1819702"/>
                  <a:pt x="26208" y="1424486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Health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is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wealth</a:t>
            </a:r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2881" y="152400"/>
            <a:ext cx="8710272" cy="65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29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29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Safety </a:t>
            </a:r>
            <a:r>
              <a:rPr lang="en-US" sz="3629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environment by </a:t>
            </a:r>
            <a:r>
              <a:rPr lang="en-US" sz="3629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greetings </a:t>
            </a:r>
            <a:r>
              <a:rPr lang="en-US" sz="3629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song. </a:t>
            </a:r>
          </a:p>
        </p:txBody>
      </p:sp>
      <p:sp>
        <p:nvSpPr>
          <p:cNvPr id="2" name="Diagonal Stripe 1"/>
          <p:cNvSpPr/>
          <p:nvPr/>
        </p:nvSpPr>
        <p:spPr>
          <a:xfrm rot="3065158">
            <a:off x="9889971" y="1395476"/>
            <a:ext cx="679246" cy="3036285"/>
          </a:xfrm>
          <a:prstGeom prst="diagStrip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882" y="3733800"/>
            <a:ext cx="24384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0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304429" y="2749868"/>
            <a:ext cx="820664" cy="978847"/>
          </a:xfrm>
          <a:custGeom>
            <a:avLst/>
            <a:gdLst>
              <a:gd name="connsiteX0" fmla="*/ 673290 w 820664"/>
              <a:gd name="connsiteY0" fmla="*/ 921380 h 978847"/>
              <a:gd name="connsiteX1" fmla="*/ 31846 w 820664"/>
              <a:gd name="connsiteY1" fmla="*/ 225344 h 978847"/>
              <a:gd name="connsiteX2" fmla="*/ 168323 w 820664"/>
              <a:gd name="connsiteY2" fmla="*/ 34275 h 978847"/>
              <a:gd name="connsiteX3" fmla="*/ 782472 w 820664"/>
              <a:gd name="connsiteY3" fmla="*/ 839493 h 978847"/>
              <a:gd name="connsiteX4" fmla="*/ 673290 w 820664"/>
              <a:gd name="connsiteY4" fmla="*/ 921380 h 97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664" h="978847">
                <a:moveTo>
                  <a:pt x="673290" y="921380"/>
                </a:moveTo>
                <a:cubicBezTo>
                  <a:pt x="548186" y="819022"/>
                  <a:pt x="116007" y="373195"/>
                  <a:pt x="31846" y="225344"/>
                </a:cubicBezTo>
                <a:cubicBezTo>
                  <a:pt x="-52315" y="77493"/>
                  <a:pt x="43219" y="-68083"/>
                  <a:pt x="168323" y="34275"/>
                </a:cubicBezTo>
                <a:cubicBezTo>
                  <a:pt x="293427" y="136633"/>
                  <a:pt x="696036" y="693917"/>
                  <a:pt x="782472" y="839493"/>
                </a:cubicBezTo>
                <a:cubicBezTo>
                  <a:pt x="868908" y="985069"/>
                  <a:pt x="798394" y="1023738"/>
                  <a:pt x="673290" y="92138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750035" y="2229894"/>
            <a:ext cx="2166055" cy="1966037"/>
          </a:xfrm>
          <a:custGeom>
            <a:avLst/>
            <a:gdLst>
              <a:gd name="connsiteX0" fmla="*/ 1913786 w 2166055"/>
              <a:gd name="connsiteY0" fmla="*/ 1905378 h 1966037"/>
              <a:gd name="connsiteX1" fmla="*/ 125929 w 2166055"/>
              <a:gd name="connsiteY1" fmla="*/ 1031921 h 1966037"/>
              <a:gd name="connsiteX2" fmla="*/ 207816 w 2166055"/>
              <a:gd name="connsiteY2" fmla="*/ 840852 h 1966037"/>
              <a:gd name="connsiteX3" fmla="*/ 685487 w 2166055"/>
              <a:gd name="connsiteY3" fmla="*/ 1182046 h 1966037"/>
              <a:gd name="connsiteX4" fmla="*/ 644544 w 2166055"/>
              <a:gd name="connsiteY4" fmla="*/ 103873 h 1966037"/>
              <a:gd name="connsiteX5" fmla="*/ 890204 w 2166055"/>
              <a:gd name="connsiteY5" fmla="*/ 158464 h 1966037"/>
              <a:gd name="connsiteX6" fmla="*/ 849261 w 2166055"/>
              <a:gd name="connsiteY6" fmla="*/ 1127455 h 1966037"/>
              <a:gd name="connsiteX7" fmla="*/ 2036616 w 2166055"/>
              <a:gd name="connsiteY7" fmla="*/ 1809843 h 1966037"/>
              <a:gd name="connsiteX8" fmla="*/ 1913786 w 2166055"/>
              <a:gd name="connsiteY8" fmla="*/ 1905378 h 196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6055" h="1966037">
                <a:moveTo>
                  <a:pt x="1913786" y="1905378"/>
                </a:moveTo>
                <a:cubicBezTo>
                  <a:pt x="1595338" y="1775724"/>
                  <a:pt x="410257" y="1209342"/>
                  <a:pt x="125929" y="1031921"/>
                </a:cubicBezTo>
                <a:cubicBezTo>
                  <a:pt x="-158399" y="854500"/>
                  <a:pt x="114556" y="815831"/>
                  <a:pt x="207816" y="840852"/>
                </a:cubicBezTo>
                <a:cubicBezTo>
                  <a:pt x="301076" y="865873"/>
                  <a:pt x="612699" y="1304876"/>
                  <a:pt x="685487" y="1182046"/>
                </a:cubicBezTo>
                <a:cubicBezTo>
                  <a:pt x="758275" y="1059216"/>
                  <a:pt x="610425" y="274470"/>
                  <a:pt x="644544" y="103873"/>
                </a:cubicBezTo>
                <a:cubicBezTo>
                  <a:pt x="678663" y="-66724"/>
                  <a:pt x="856085" y="-12133"/>
                  <a:pt x="890204" y="158464"/>
                </a:cubicBezTo>
                <a:cubicBezTo>
                  <a:pt x="924323" y="329061"/>
                  <a:pt x="658192" y="852225"/>
                  <a:pt x="849261" y="1127455"/>
                </a:cubicBezTo>
                <a:cubicBezTo>
                  <a:pt x="1040330" y="1402685"/>
                  <a:pt x="1852371" y="1684738"/>
                  <a:pt x="2036616" y="1809843"/>
                </a:cubicBezTo>
                <a:cubicBezTo>
                  <a:pt x="2220861" y="1934948"/>
                  <a:pt x="2232234" y="2035032"/>
                  <a:pt x="1913786" y="190537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6000204" y="1754183"/>
            <a:ext cx="1659587" cy="1371600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Activity-C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702739" y="3091982"/>
            <a:ext cx="927895" cy="1052071"/>
          </a:xfrm>
          <a:custGeom>
            <a:avLst/>
            <a:gdLst>
              <a:gd name="connsiteX0" fmla="*/ 42968 w 927895"/>
              <a:gd name="connsiteY0" fmla="*/ 934108 h 1052071"/>
              <a:gd name="connsiteX1" fmla="*/ 684413 w 927895"/>
              <a:gd name="connsiteY1" fmla="*/ 47003 h 1052071"/>
              <a:gd name="connsiteX2" fmla="*/ 902777 w 927895"/>
              <a:gd name="connsiteY2" fmla="*/ 210776 h 1052071"/>
              <a:gd name="connsiteX3" fmla="*/ 152151 w 927895"/>
              <a:gd name="connsiteY3" fmla="*/ 961403 h 1052071"/>
              <a:gd name="connsiteX4" fmla="*/ 42968 w 927895"/>
              <a:gd name="connsiteY4" fmla="*/ 934108 h 105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95" h="1052071">
                <a:moveTo>
                  <a:pt x="42968" y="934108"/>
                </a:moveTo>
                <a:cubicBezTo>
                  <a:pt x="131678" y="781708"/>
                  <a:pt x="541112" y="167558"/>
                  <a:pt x="684413" y="47003"/>
                </a:cubicBezTo>
                <a:cubicBezTo>
                  <a:pt x="827714" y="-73552"/>
                  <a:pt x="991487" y="58376"/>
                  <a:pt x="902777" y="210776"/>
                </a:cubicBezTo>
                <a:cubicBezTo>
                  <a:pt x="814067" y="363176"/>
                  <a:pt x="295453" y="836298"/>
                  <a:pt x="152151" y="961403"/>
                </a:cubicBezTo>
                <a:cubicBezTo>
                  <a:pt x="8849" y="1086508"/>
                  <a:pt x="-45742" y="1086508"/>
                  <a:pt x="42968" y="934108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 rot="20109498">
            <a:off x="4772169" y="1717627"/>
            <a:ext cx="1226536" cy="996993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 is too-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 rot="20109498">
            <a:off x="3742691" y="847825"/>
            <a:ext cx="1334556" cy="1375460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Our today’s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 rot="17903434">
            <a:off x="2039792" y="1077022"/>
            <a:ext cx="1728800" cy="2305744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I’m--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380942" y="3954460"/>
            <a:ext cx="1279299" cy="2903540"/>
          </a:xfrm>
          <a:custGeom>
            <a:avLst/>
            <a:gdLst>
              <a:gd name="connsiteX0" fmla="*/ 183191 w 1279299"/>
              <a:gd name="connsiteY0" fmla="*/ 2934546 h 3014366"/>
              <a:gd name="connsiteX1" fmla="*/ 210486 w 1279299"/>
              <a:gd name="connsiteY1" fmla="*/ 2061090 h 3014366"/>
              <a:gd name="connsiteX2" fmla="*/ 169543 w 1279299"/>
              <a:gd name="connsiteY2" fmla="*/ 1515179 h 3014366"/>
              <a:gd name="connsiteX3" fmla="*/ 87656 w 1279299"/>
              <a:gd name="connsiteY3" fmla="*/ 791848 h 3014366"/>
              <a:gd name="connsiteX4" fmla="*/ 19417 w 1279299"/>
              <a:gd name="connsiteY4" fmla="*/ 314176 h 3014366"/>
              <a:gd name="connsiteX5" fmla="*/ 33065 w 1279299"/>
              <a:gd name="connsiteY5" fmla="*/ 54869 h 3014366"/>
              <a:gd name="connsiteX6" fmla="*/ 374259 w 1279299"/>
              <a:gd name="connsiteY6" fmla="*/ 218642 h 3014366"/>
              <a:gd name="connsiteX7" fmla="*/ 415203 w 1279299"/>
              <a:gd name="connsiteY7" fmla="*/ 150403 h 3014366"/>
              <a:gd name="connsiteX8" fmla="*/ 592623 w 1279299"/>
              <a:gd name="connsiteY8" fmla="*/ 278 h 3014366"/>
              <a:gd name="connsiteX9" fmla="*/ 647214 w 1279299"/>
              <a:gd name="connsiteY9" fmla="*/ 191346 h 3014366"/>
              <a:gd name="connsiteX10" fmla="*/ 701806 w 1279299"/>
              <a:gd name="connsiteY10" fmla="*/ 437006 h 3014366"/>
              <a:gd name="connsiteX11" fmla="*/ 701806 w 1279299"/>
              <a:gd name="connsiteY11" fmla="*/ 860087 h 3014366"/>
              <a:gd name="connsiteX12" fmla="*/ 770044 w 1279299"/>
              <a:gd name="connsiteY12" fmla="*/ 1173985 h 3014366"/>
              <a:gd name="connsiteX13" fmla="*/ 756397 w 1279299"/>
              <a:gd name="connsiteY13" fmla="*/ 1501531 h 3014366"/>
              <a:gd name="connsiteX14" fmla="*/ 770044 w 1279299"/>
              <a:gd name="connsiteY14" fmla="*/ 2020146 h 3014366"/>
              <a:gd name="connsiteX15" fmla="*/ 1056647 w 1279299"/>
              <a:gd name="connsiteY15" fmla="*/ 2675239 h 3014366"/>
              <a:gd name="connsiteX16" fmla="*/ 1234068 w 1279299"/>
              <a:gd name="connsiteY16" fmla="*/ 2948194 h 3014366"/>
              <a:gd name="connsiteX17" fmla="*/ 183191 w 1279299"/>
              <a:gd name="connsiteY17" fmla="*/ 2934546 h 301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79299" h="3014366">
                <a:moveTo>
                  <a:pt x="183191" y="2934546"/>
                </a:moveTo>
                <a:cubicBezTo>
                  <a:pt x="12594" y="2786695"/>
                  <a:pt x="212761" y="2297651"/>
                  <a:pt x="210486" y="2061090"/>
                </a:cubicBezTo>
                <a:cubicBezTo>
                  <a:pt x="208211" y="1824529"/>
                  <a:pt x="190015" y="1726719"/>
                  <a:pt x="169543" y="1515179"/>
                </a:cubicBezTo>
                <a:cubicBezTo>
                  <a:pt x="149071" y="1303639"/>
                  <a:pt x="112677" y="992015"/>
                  <a:pt x="87656" y="791848"/>
                </a:cubicBezTo>
                <a:cubicBezTo>
                  <a:pt x="62635" y="591681"/>
                  <a:pt x="28516" y="437006"/>
                  <a:pt x="19417" y="314176"/>
                </a:cubicBezTo>
                <a:cubicBezTo>
                  <a:pt x="10318" y="191346"/>
                  <a:pt x="-26075" y="70791"/>
                  <a:pt x="33065" y="54869"/>
                </a:cubicBezTo>
                <a:cubicBezTo>
                  <a:pt x="92205" y="38947"/>
                  <a:pt x="310569" y="202720"/>
                  <a:pt x="374259" y="218642"/>
                </a:cubicBezTo>
                <a:cubicBezTo>
                  <a:pt x="437949" y="234564"/>
                  <a:pt x="378809" y="186797"/>
                  <a:pt x="415203" y="150403"/>
                </a:cubicBezTo>
                <a:cubicBezTo>
                  <a:pt x="451597" y="114009"/>
                  <a:pt x="553955" y="-6546"/>
                  <a:pt x="592623" y="278"/>
                </a:cubicBezTo>
                <a:cubicBezTo>
                  <a:pt x="631291" y="7102"/>
                  <a:pt x="629017" y="118558"/>
                  <a:pt x="647214" y="191346"/>
                </a:cubicBezTo>
                <a:cubicBezTo>
                  <a:pt x="665411" y="264134"/>
                  <a:pt x="692707" y="325549"/>
                  <a:pt x="701806" y="437006"/>
                </a:cubicBezTo>
                <a:cubicBezTo>
                  <a:pt x="710905" y="548463"/>
                  <a:pt x="690433" y="737257"/>
                  <a:pt x="701806" y="860087"/>
                </a:cubicBezTo>
                <a:cubicBezTo>
                  <a:pt x="713179" y="982917"/>
                  <a:pt x="760946" y="1067078"/>
                  <a:pt x="770044" y="1173985"/>
                </a:cubicBezTo>
                <a:cubicBezTo>
                  <a:pt x="779142" y="1280892"/>
                  <a:pt x="756397" y="1360504"/>
                  <a:pt x="756397" y="1501531"/>
                </a:cubicBezTo>
                <a:cubicBezTo>
                  <a:pt x="756397" y="1642558"/>
                  <a:pt x="720002" y="1824528"/>
                  <a:pt x="770044" y="2020146"/>
                </a:cubicBezTo>
                <a:cubicBezTo>
                  <a:pt x="820086" y="2215764"/>
                  <a:pt x="979310" y="2520564"/>
                  <a:pt x="1056647" y="2675239"/>
                </a:cubicBezTo>
                <a:cubicBezTo>
                  <a:pt x="1133984" y="2829914"/>
                  <a:pt x="1379644" y="2909525"/>
                  <a:pt x="1234068" y="2948194"/>
                </a:cubicBezTo>
                <a:cubicBezTo>
                  <a:pt x="1088492" y="2986863"/>
                  <a:pt x="353788" y="3082397"/>
                  <a:pt x="183191" y="2934546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89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767681" y="91440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081" y="1777425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4672" y="2590800"/>
            <a:ext cx="10411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1.4.1 read words and phrases with the help of visual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clues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about 30 new words)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simple sentences </a:t>
            </a:r>
          </a:p>
        </p:txBody>
      </p:sp>
      <p:sp>
        <p:nvSpPr>
          <p:cNvPr id="6" name="Bevel 5"/>
          <p:cNvSpPr/>
          <p:nvPr/>
        </p:nvSpPr>
        <p:spPr>
          <a:xfrm>
            <a:off x="2072481" y="457199"/>
            <a:ext cx="7010400" cy="1091625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LEARNING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OUTCOMES  </a:t>
            </a:r>
          </a:p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1881" y="649069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Look listen and say.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9281" y="4419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8881" y="4343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393" y="1642827"/>
            <a:ext cx="2474976" cy="2785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304" y="1584960"/>
            <a:ext cx="2414016" cy="288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8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0081" y="41148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She’s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Sumya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She’s 7 years old.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She’s in class 2.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06481" y="41910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He’s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Mehedi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He’s 7 years old.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He’s in class 2.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481" y="457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Look and read.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081" y="1358453"/>
            <a:ext cx="2566416" cy="2871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606" b="6360"/>
          <a:stretch/>
        </p:blipFill>
        <p:spPr>
          <a:xfrm>
            <a:off x="2083013" y="1478507"/>
            <a:ext cx="250029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081" y="1371600"/>
            <a:ext cx="8982941" cy="2971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481" y="4724399"/>
            <a:ext cx="422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Repeat after me.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67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72281" y="1143000"/>
            <a:ext cx="1104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teacher will touch any student.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 student will say about him/her.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81" y="2057400"/>
            <a:ext cx="9601200" cy="263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59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</TotalTime>
  <Words>282</Words>
  <Application>Microsoft Office PowerPoint</Application>
  <PresentationFormat>Custom</PresentationFormat>
  <Paragraphs>75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Book Antiqua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IT-PARK</cp:lastModifiedBy>
  <cp:revision>193</cp:revision>
  <dcterms:created xsi:type="dcterms:W3CDTF">2006-08-16T00:00:00Z</dcterms:created>
  <dcterms:modified xsi:type="dcterms:W3CDTF">2020-04-24T03:02:19Z</dcterms:modified>
</cp:coreProperties>
</file>