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95" r:id="rId2"/>
    <p:sldId id="257" r:id="rId3"/>
    <p:sldId id="258" r:id="rId4"/>
    <p:sldId id="259" r:id="rId5"/>
    <p:sldId id="283" r:id="rId6"/>
    <p:sldId id="288" r:id="rId7"/>
    <p:sldId id="284" r:id="rId8"/>
    <p:sldId id="286" r:id="rId9"/>
    <p:sldId id="287" r:id="rId10"/>
    <p:sldId id="269" r:id="rId11"/>
    <p:sldId id="271" r:id="rId12"/>
    <p:sldId id="272" r:id="rId13"/>
    <p:sldId id="290" r:id="rId14"/>
    <p:sldId id="292" r:id="rId15"/>
    <p:sldId id="275" r:id="rId16"/>
    <p:sldId id="294" r:id="rId17"/>
    <p:sldId id="278" r:id="rId18"/>
    <p:sldId id="279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94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BDE66D-AE14-4D76-93C2-76DDFEFC7E9E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93C2D9-A1F8-4E72-8B0A-B43ADFF91B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7117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D317F-9878-49CA-A54E-C0D8D365C88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7482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baseline="0" dirty="0"/>
              <a:t>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62F9A-883D-452D-830D-E6ACF821313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3595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93C2D9-A1F8-4E72-8B0A-B43ADFF91B6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3570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D317F-9878-49CA-A54E-C0D8D365C885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1978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62F9A-883D-452D-830D-E6ACF8213131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7693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baseline="0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D317F-9878-49CA-A54E-C0D8D365C885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4489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D5EC8-CC21-42B7-BB38-DA650D2CE2EA}" type="datetime1">
              <a:rPr lang="en-US" smtClean="0"/>
              <a:pPr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Apurba Faridpur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5C3F4-A01E-4BB7-A9C9-49754228A1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1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060E5-825C-4AB3-8171-F4A5AD23CD65}" type="datetime1">
              <a:rPr lang="en-US" smtClean="0"/>
              <a:pPr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Apurba Faridpur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5C3F4-A01E-4BB7-A9C9-49754228A1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997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A03CA-12C4-4603-80B3-E0D16A650BDA}" type="datetime1">
              <a:rPr lang="en-US" smtClean="0"/>
              <a:pPr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Apurba Faridpur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5C3F4-A01E-4BB7-A9C9-49754228A1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26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CD82A-A730-4883-9539-04EEF8239C9B}" type="datetime1">
              <a:rPr lang="en-US" smtClean="0"/>
              <a:pPr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Apurba Faridpur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5C3F4-A01E-4BB7-A9C9-49754228A1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756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630EE-567F-45D4-BAFD-600525D3BD41}" type="datetime1">
              <a:rPr lang="en-US" smtClean="0"/>
              <a:pPr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Apurba Faridpur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5C3F4-A01E-4BB7-A9C9-49754228A1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686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374DD-E0BE-4E32-BE8E-48583342EBB6}" type="datetime1">
              <a:rPr lang="en-US" smtClean="0"/>
              <a:pPr/>
              <a:t>4/24/2020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Apurba Faridpur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5C3F4-A01E-4BB7-A9C9-49754228A1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432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FD3B0-1EB4-40DB-88DC-DB657F0CCF9D}" type="datetime1">
              <a:rPr lang="en-US" smtClean="0"/>
              <a:pPr/>
              <a:t>4/24/2020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Apurba Faridpur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5C3F4-A01E-4BB7-A9C9-49754228A1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723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5306A-F369-47AB-9936-95E51D00BACA}" type="datetime1">
              <a:rPr lang="en-US" smtClean="0"/>
              <a:pPr/>
              <a:t>4/24/2020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Apurba Faridpur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5C3F4-A01E-4BB7-A9C9-49754228A1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278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F5E71-E43B-4A6C-AFE1-2E581DC9649A}" type="datetime1">
              <a:rPr lang="en-US" smtClean="0"/>
              <a:pPr/>
              <a:t>4/24/2020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Apurba Faridpur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5C3F4-A01E-4BB7-A9C9-49754228A1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325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8D390-90A2-425B-83A6-364D49FB8245}" type="datetime1">
              <a:rPr lang="en-US" smtClean="0"/>
              <a:pPr/>
              <a:t>4/24/2020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Apurba Faridpur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5C3F4-A01E-4BB7-A9C9-49754228A1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596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081CB-48E2-4F9A-B1D4-DA00B1D8405B}" type="datetime1">
              <a:rPr lang="en-US" smtClean="0"/>
              <a:pPr/>
              <a:t>4/24/2020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Apurba Faridpur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5C3F4-A01E-4BB7-A9C9-49754228A1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13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00206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B7265F-22CF-487F-A373-B66B220C5349}" type="datetime1">
              <a:rPr lang="en-US" smtClean="0"/>
              <a:pPr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Apurba Faridpur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55C3F4-A01E-4BB7-A9C9-49754228A1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923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5C3F4-A01E-4BB7-A9C9-49754228A11D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FEACBA9-3291-4EFB-B394-DBB3CD540B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-4916"/>
            <a:ext cx="8915400" cy="693911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F8503AC-6078-452F-A839-FD9C8EC52723}"/>
              </a:ext>
            </a:extLst>
          </p:cNvPr>
          <p:cNvSpPr/>
          <p:nvPr/>
        </p:nvSpPr>
        <p:spPr>
          <a:xfrm>
            <a:off x="2300384" y="2644170"/>
            <a:ext cx="454323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9600" b="1" dirty="0">
                <a:solidFill>
                  <a:srgbClr val="FF0000"/>
                </a:solidFill>
                <a:latin typeface="NikoshBAN"/>
                <a:cs typeface="NikoshBAN" pitchFamily="2" charset="0"/>
              </a:rPr>
              <a:t>স্বাগতম</a:t>
            </a:r>
            <a:endParaRPr lang="en-US" sz="9600" b="1" dirty="0">
              <a:solidFill>
                <a:srgbClr val="FF0000"/>
              </a:solidFill>
              <a:latin typeface="NikoshBAN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19400" y="244495"/>
            <a:ext cx="3429000" cy="908864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ঈশ্বর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5257800"/>
            <a:ext cx="7543800" cy="837962"/>
          </a:xfrm>
          <a:prstGeom prst="roundRect">
            <a:avLst>
              <a:gd name="adj" fmla="val 2730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000" b="1" dirty="0">
                <a:latin typeface="NikoshBAN" pitchFamily="2" charset="0"/>
                <a:cs typeface="NikoshBAN" pitchFamily="2" charset="0"/>
              </a:rPr>
              <a:t>ব্রহ্ম যখন জীবের উপর প্রভুত্ব করেন জীবকুলে সকল কাজ পরিচালনা ও নিয়ন্ত্রন করেন তখন তাকে ঈশ্বর বলা হয়। 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2133600" cy="365125"/>
          </a:xfrm>
        </p:spPr>
        <p:txBody>
          <a:bodyPr/>
          <a:lstStyle/>
          <a:p>
            <a:fld id="{E21E915E-1161-4054-91F7-75EE0522D54F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59F3166-EA41-4742-B1AE-5D5BB05E19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1600200"/>
            <a:ext cx="3977088" cy="31242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2FCE94C-BE75-4C0F-A412-B4D3864EEB3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38601" y="2283447"/>
            <a:ext cx="1752600" cy="1782762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60267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1066800"/>
            <a:ext cx="4321374" cy="5334000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762000" y="487918"/>
            <a:ext cx="3810000" cy="57888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ঈশ্বরের অবতার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43600" y="1123712"/>
            <a:ext cx="1652942" cy="361241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মৎস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 </a:t>
            </a:r>
          </a:p>
          <a:p>
            <a:pPr algn="ctr"/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কূর্ম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বরাহ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নরসিংহ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বামন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পরশূরাম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রাম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বলরাম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বুদ্ধ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ও </a:t>
            </a:r>
          </a:p>
          <a:p>
            <a:pPr algn="ctr"/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কল্কি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অবতার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।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6800" y="471726"/>
            <a:ext cx="3733800" cy="34051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dirty="0" err="1">
                <a:latin typeface="NikoshBAN" pitchFamily="2" charset="0"/>
                <a:cs typeface="NikoshBAN" pitchFamily="2" charset="0"/>
              </a:rPr>
              <a:t>নিচে</a:t>
            </a:r>
            <a:r>
              <a:rPr lang="en-US" sz="1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>
                <a:latin typeface="NikoshBAN" pitchFamily="2" charset="0"/>
                <a:cs typeface="NikoshBAN" pitchFamily="2" charset="0"/>
              </a:rPr>
              <a:t>দশ</a:t>
            </a:r>
            <a:r>
              <a:rPr lang="en-US" sz="1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>
                <a:latin typeface="NikoshBAN" pitchFamily="2" charset="0"/>
                <a:cs typeface="NikoshBAN" pitchFamily="2" charset="0"/>
              </a:rPr>
              <a:t>অবতারের</a:t>
            </a:r>
            <a:r>
              <a:rPr lang="en-US" sz="1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>
                <a:latin typeface="NikoshBAN" pitchFamily="2" charset="0"/>
                <a:cs typeface="NikoshBAN" pitchFamily="2" charset="0"/>
              </a:rPr>
              <a:t>নামগুলো</a:t>
            </a:r>
            <a:r>
              <a:rPr lang="en-US" sz="1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>
                <a:latin typeface="NikoshBAN" pitchFamily="2" charset="0"/>
                <a:cs typeface="NikoshBAN" pitchFamily="2" charset="0"/>
              </a:rPr>
              <a:t>দেওয়া</a:t>
            </a:r>
            <a:r>
              <a:rPr lang="en-US" sz="1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1400" b="1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Apurba Faridpur 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E915E-1161-4054-91F7-75EE0522D54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515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800"/>
                            </p:stCondLst>
                            <p:childTnLst>
                              <p:par>
                                <p:cTn id="2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1478628"/>
            <a:ext cx="3459210" cy="4419600"/>
          </a:xfrm>
          <a:prstGeom prst="roundRect">
            <a:avLst>
              <a:gd name="adj" fmla="val 25334"/>
            </a:avLst>
          </a:prstGeom>
          <a:ln w="28575">
            <a:solidFill>
              <a:srgbClr val="7030A0"/>
            </a:solidFill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819400" y="386536"/>
            <a:ext cx="3429000" cy="908864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ভগবান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19600" y="2568913"/>
            <a:ext cx="4191000" cy="2239030"/>
          </a:xfrm>
          <a:prstGeom prst="roundRect">
            <a:avLst>
              <a:gd name="adj" fmla="val 23971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ভক্তের নিকট ঈশ্বর ভগবানরূপে আবির্ভূত হয়ে থাকেন। ভক্তের কাছে ভগবান সাকার, আনন্দময়, ও সর্বশক্তিমান। 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2133600" cy="365125"/>
          </a:xfrm>
        </p:spPr>
        <p:txBody>
          <a:bodyPr/>
          <a:lstStyle/>
          <a:p>
            <a:fld id="{E21E915E-1161-4054-91F7-75EE0522D54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267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4670649"/>
            <a:ext cx="8055472" cy="480060"/>
          </a:xfrm>
          <a:prstGeom prst="roundRect">
            <a:avLst>
              <a:gd name="adj" fmla="val 40222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b="1" dirty="0">
                <a:latin typeface="NikoshBAN" pitchFamily="2" charset="0"/>
                <a:cs typeface="NikoshBAN" pitchFamily="2" charset="0"/>
              </a:rPr>
              <a:t>ঈশ্বর বিশ্বব্রহ্মান্ডকে এক শৃঙ্খলার মাধ্যমে পরিচালনা করছেন, যেমনঃ   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-294003"/>
            <a:ext cx="6473536" cy="4800599"/>
          </a:xfrm>
          <a:prstGeom prst="roundRect">
            <a:avLst/>
          </a:prstGeom>
          <a:ln>
            <a:solidFill>
              <a:srgbClr val="7030A0"/>
            </a:solidFill>
          </a:ln>
          <a:effectLst/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E915E-1161-4054-91F7-75EE0522D54F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6462" y="-244383"/>
            <a:ext cx="6473538" cy="4800599"/>
          </a:xfrm>
          <a:prstGeom prst="roundRect">
            <a:avLst/>
          </a:prstGeom>
          <a:ln>
            <a:solidFill>
              <a:srgbClr val="7030A0"/>
            </a:solidFill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431800" y="5836285"/>
            <a:ext cx="8055472" cy="480060"/>
          </a:xfrm>
          <a:prstGeom prst="roundRect">
            <a:avLst>
              <a:gd name="adj" fmla="val 40222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b="1" dirty="0">
                <a:latin typeface="NikoshBAN" pitchFamily="2" charset="0"/>
                <a:cs typeface="NikoshBAN" pitchFamily="2" charset="0"/>
              </a:rPr>
              <a:t>গ্রহ-উপগ্রহ ও নক্ষত্রসমুহ এ-মহাকাশে নির্দিষ্ট গতিপথে আবর্তিত হচ্ছে। 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rcRect t="22222"/>
          <a:stretch>
            <a:fillRect/>
          </a:stretch>
        </p:blipFill>
        <p:spPr>
          <a:xfrm>
            <a:off x="1143000" y="-244383"/>
            <a:ext cx="6477000" cy="4843370"/>
          </a:xfrm>
          <a:prstGeom prst="roundRect">
            <a:avLst/>
          </a:prstGeom>
          <a:ln>
            <a:solidFill>
              <a:srgbClr val="7030A0"/>
            </a:solidFill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431800" y="5253455"/>
            <a:ext cx="8055472" cy="440055"/>
          </a:xfrm>
          <a:prstGeom prst="roundRect">
            <a:avLst>
              <a:gd name="adj" fmla="val 40222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1600" b="1" dirty="0">
                <a:latin typeface="NikoshBAN" pitchFamily="2" charset="0"/>
                <a:cs typeface="NikoshBAN" pitchFamily="2" charset="0"/>
              </a:rPr>
              <a:t>জীব জন্মলাভ করছে এবং অবশেষে মৃত্যুর মধ্য দিয়ে দেহত্যাগ করছে </a:t>
            </a:r>
            <a:endParaRPr lang="en-US" sz="1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8131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97010" y="1181100"/>
            <a:ext cx="6751590" cy="4114800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2057400" y="244495"/>
            <a:ext cx="4953000" cy="822305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কাজ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5410200"/>
            <a:ext cx="7543800" cy="437198"/>
          </a:xfrm>
          <a:prstGeom prst="roundRect">
            <a:avLst>
              <a:gd name="adj" fmla="val 2730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latin typeface="NikoshBAN" pitchFamily="2" charset="0"/>
                <a:cs typeface="NikoshBAN" pitchFamily="2" charset="0"/>
              </a:rPr>
              <a:t>ঈশ্বরের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একাত্ব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শ্বেতাশ্বতর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উপনিষদের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স্তোত্রটি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b="1" dirty="0">
                <a:latin typeface="NikoshBAN" pitchFamily="2" charset="0"/>
                <a:cs typeface="NikoshBAN" pitchFamily="2" charset="0"/>
              </a:rPr>
              <a:t> ব্যাখ্যা কর।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2133600" cy="365125"/>
          </a:xfrm>
        </p:spPr>
        <p:txBody>
          <a:bodyPr/>
          <a:lstStyle/>
          <a:p>
            <a:fld id="{E21E915E-1161-4054-91F7-75EE0522D54F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288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667000" y="457200"/>
            <a:ext cx="3733800" cy="76200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দলগত </a:t>
            </a:r>
            <a:r>
              <a:rPr lang="en-US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কাজ</a:t>
            </a:r>
            <a:endParaRPr lang="en-US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90600" y="5349875"/>
            <a:ext cx="7162800" cy="1371600"/>
          </a:xfrm>
          <a:prstGeom prst="flowChartTerminator">
            <a:avLst/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bn-BD" sz="2000" dirty="0">
                <a:latin typeface="NikoshBAN" pitchFamily="2" charset="0"/>
                <a:cs typeface="NikoshBAN" pitchFamily="2" charset="0"/>
              </a:rPr>
              <a:t>ঈশ্বরের বিভিন্ন রূপ সম্পর্কে লিখে তালিকা তৈরি কর।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5" name="Picture 4" descr="http://thespecialedteacher.com/wp-content/uploads/2016/12/group-project-300x256.png">
            <a:extLst>
              <a:ext uri="{FF2B5EF4-FFF2-40B4-BE49-F238E27FC236}">
                <a16:creationId xmlns:a16="http://schemas.microsoft.com/office/drawing/2014/main" id="{1DAC3348-F5E7-4F3F-B857-82E134B3E1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513459"/>
            <a:ext cx="4495800" cy="3836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s8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4400" y="1600200"/>
            <a:ext cx="4038600" cy="2819400"/>
          </a:xfrm>
          <a:prstGeom prst="rect">
            <a:avLst/>
          </a:prstGeom>
          <a:ln w="5715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" name="Picture 1" descr="b63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0707" y="1618298"/>
            <a:ext cx="4022994" cy="2783204"/>
          </a:xfrm>
          <a:prstGeom prst="rect">
            <a:avLst/>
          </a:prstGeom>
          <a:ln w="5715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1600200" y="6219807"/>
            <a:ext cx="6019800" cy="44267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000" b="1" dirty="0">
                <a:latin typeface="NikoshBAN" pitchFamily="2" charset="0"/>
                <a:cs typeface="NikoshBAN" pitchFamily="2" charset="0"/>
              </a:rPr>
              <a:t>প্রশ্নঃ এই সুন্দর পৃথিবীর সৃষ্টিকর্তা কে?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4F74-C24C-4DBC-A93A-AB35CB314D07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7" name="Picture 6" descr="images8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24986" y="1600200"/>
            <a:ext cx="4038014" cy="2819400"/>
          </a:xfrm>
          <a:prstGeom prst="rect">
            <a:avLst/>
          </a:prstGeom>
          <a:ln w="5715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 descr="b63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65394" y="1618298"/>
            <a:ext cx="4054206" cy="2783204"/>
          </a:xfrm>
          <a:prstGeom prst="rect">
            <a:avLst/>
          </a:prstGeom>
          <a:ln w="5715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3" name="TextBox 12"/>
          <p:cNvSpPr txBox="1"/>
          <p:nvPr/>
        </p:nvSpPr>
        <p:spPr>
          <a:xfrm>
            <a:off x="1600200" y="4876800"/>
            <a:ext cx="6019800" cy="64698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latin typeface="NikoshBAN" pitchFamily="2" charset="0"/>
                <a:cs typeface="NikoshBAN" pitchFamily="2" charset="0"/>
              </a:rPr>
              <a:t>প্রশ্নঃ চিত্র দুটি ব্যাখ্যা কর।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19111" y="381000"/>
            <a:ext cx="5227796" cy="102155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4556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304800"/>
            <a:ext cx="5334000" cy="102155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5800" y="5043409"/>
            <a:ext cx="7391400" cy="1328023"/>
          </a:xfrm>
          <a:prstGeom prst="roundRect">
            <a:avLst/>
          </a:prstGeom>
          <a:blipFill>
            <a:blip r:embed="rId3" cstate="print">
              <a:lum bright="70000" contrast="-70000"/>
            </a:blip>
            <a:stretch>
              <a:fillRect/>
            </a:stretch>
          </a:blip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ঈশ্বর ভক্তের ভগবান। কথাটির যথার্থতা মূল্যায়ন কর। </a:t>
            </a:r>
            <a:endParaRPr lang="as-IN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8" name="Picture 2" descr="https://vectortoons.com/wp-content/uploads/2016/01/college-students-doing-homework-collection-004.jpg">
            <a:extLst>
              <a:ext uri="{FF2B5EF4-FFF2-40B4-BE49-F238E27FC236}">
                <a16:creationId xmlns:a16="http://schemas.microsoft.com/office/drawing/2014/main" id="{055F6C62-0DCC-444B-8CF3-60B54CF41F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694359"/>
            <a:ext cx="4724399" cy="3282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7398266"/>
      </p:ext>
    </p:extLst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4F74-C24C-4DBC-A93A-AB35CB314D07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D36253E-E890-4A66-B7A3-CF3E4133DC3C}"/>
              </a:ext>
            </a:extLst>
          </p:cNvPr>
          <p:cNvSpPr/>
          <p:nvPr/>
        </p:nvSpPr>
        <p:spPr>
          <a:xfrm>
            <a:off x="3276600" y="4572000"/>
            <a:ext cx="54102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</a:t>
            </a:r>
            <a:r>
              <a:rPr lang="en-US" sz="5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5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   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931CD3D-12F2-4BAA-BC85-ADDEB01236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0"/>
            <a:ext cx="86868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4450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FE9EE-A52A-4066-B68D-BE786371EA65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209801" y="3281976"/>
            <a:ext cx="4343399" cy="3200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r>
              <a:rPr lang="bn-IN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চামেলী ঘোষাল</a:t>
            </a:r>
            <a:endParaRPr lang="en-US" sz="2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bn-IN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সহকারি শিক্ষক</a:t>
            </a:r>
          </a:p>
          <a:p>
            <a:pPr algn="ctr">
              <a:buNone/>
            </a:pP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.</a:t>
            </a:r>
            <a:r>
              <a:rPr lang="bn-IN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হোমনা কফিল উদ্দিন  পাইলট বালিকা উচ্চ বিদ্যালয়</a:t>
            </a:r>
          </a:p>
          <a:p>
            <a:pPr marL="342900" lvl="8" indent="-342900" algn="ctr">
              <a:buNone/>
            </a:pPr>
            <a:r>
              <a:rPr lang="bn-IN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হোমনা ,কুমিল্লা</a:t>
            </a:r>
            <a:endParaRPr lang="bn-IN" sz="2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12365" y="152400"/>
            <a:ext cx="370967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BD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শিক্ষক পরিচিতি </a:t>
            </a:r>
            <a:endParaRPr lang="en-US" sz="36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 descr="201503132329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0400" y="1524000"/>
            <a:ext cx="1905000" cy="1600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FE9EE-A52A-4066-B68D-BE786371EA65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819400" y="4754284"/>
            <a:ext cx="3377381" cy="146423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হিন্দুধর্ম ও নৈতিক শিক্ষা</a:t>
            </a:r>
            <a:endParaRPr lang="en-US" sz="2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000" b="1" dirty="0">
                <a:latin typeface="NikoshBAN" pitchFamily="2" charset="0"/>
                <a:cs typeface="NikoshBAN" pitchFamily="2" charset="0"/>
              </a:rPr>
              <a:t>প্রথম  অধ্যায় </a:t>
            </a:r>
          </a:p>
          <a:p>
            <a:pPr algn="ctr"/>
            <a:r>
              <a:rPr lang="bn-BD" sz="2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অষ্টম শ্রেণি</a:t>
            </a:r>
          </a:p>
          <a:p>
            <a:pPr algn="ctr"/>
            <a:r>
              <a:rPr lang="bn-BD" sz="2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সময়ঃ ৪০ মিনিট </a:t>
            </a:r>
            <a:endParaRPr lang="en-US" sz="2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12690" y="1752600"/>
            <a:ext cx="2590800" cy="274811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1D2BE05-73E1-4227-8654-C6B5BFCEB2B7}"/>
              </a:ext>
            </a:extLst>
          </p:cNvPr>
          <p:cNvSpPr/>
          <p:nvPr/>
        </p:nvSpPr>
        <p:spPr>
          <a:xfrm>
            <a:off x="2661503" y="457200"/>
            <a:ext cx="338906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 পরিচিতি </a:t>
            </a:r>
            <a:endParaRPr lang="en-US" sz="4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rcRect r="9804"/>
          <a:stretch>
            <a:fillRect/>
          </a:stretch>
        </p:blipFill>
        <p:spPr>
          <a:xfrm>
            <a:off x="533400" y="3886200"/>
            <a:ext cx="3886200" cy="2362200"/>
          </a:xfrm>
          <a:prstGeom prst="rect">
            <a:avLst/>
          </a:prstGeom>
          <a:ln w="285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3400" y="1219200"/>
            <a:ext cx="3886200" cy="2362809"/>
          </a:xfrm>
          <a:prstGeom prst="rect">
            <a:avLst/>
          </a:prstGeom>
          <a:ln w="285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Content Placeholder 3" descr="sec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00600" y="1219200"/>
            <a:ext cx="3886200" cy="23622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00600" y="3886200"/>
            <a:ext cx="3886200" cy="238154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524000" y="411718"/>
            <a:ext cx="5486400" cy="51077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ছবিগুলো দেখে একটু চিন্তা কর</a:t>
            </a:r>
            <a:endParaRPr lang="en-US" sz="2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4F74-C24C-4DBC-A93A-AB35CB314D0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476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3505200"/>
            <a:ext cx="6248400" cy="1558052"/>
          </a:xfrm>
          <a:prstGeom prst="roundRect">
            <a:avLst>
              <a:gd name="adj" fmla="val 5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ঈশ্বরের স্বরূপ</a:t>
            </a:r>
            <a:endParaRPr lang="en-US" sz="6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14400" y="882491"/>
            <a:ext cx="7467600" cy="1555909"/>
          </a:xfrm>
          <a:prstGeom prst="downArrowCallou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b="1" dirty="0">
                <a:ln w="18415" cmpd="sng">
                  <a:solidFill>
                    <a:srgbClr val="7030A0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আজকের পাঠ </a:t>
            </a:r>
            <a:endParaRPr lang="en-US" sz="6000" b="1" dirty="0">
              <a:ln w="18415" cmpd="sng">
                <a:solidFill>
                  <a:srgbClr val="7030A0"/>
                </a:solidFill>
                <a:prstDash val="solid"/>
              </a:ln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7234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1752600"/>
            <a:ext cx="4114800" cy="4038600"/>
          </a:xfrm>
          <a:prstGeom prst="roundRect">
            <a:avLst>
              <a:gd name="adj" fmla="val 6268"/>
            </a:avLst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pic>
      <p:sp>
        <p:nvSpPr>
          <p:cNvPr id="10" name="TextBox 9"/>
          <p:cNvSpPr txBox="1"/>
          <p:nvPr/>
        </p:nvSpPr>
        <p:spPr>
          <a:xfrm>
            <a:off x="2590800" y="228601"/>
            <a:ext cx="3962400" cy="1502033"/>
          </a:xfrm>
          <a:prstGeom prst="star32">
            <a:avLst>
              <a:gd name="adj" fmla="val 33144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latin typeface="NikoshBAN" pitchFamily="2" charset="0"/>
                <a:cs typeface="NikoshBAN" pitchFamily="2" charset="0"/>
              </a:rPr>
              <a:t>ব্রহ্ম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33452" y="2755523"/>
            <a:ext cx="4114800" cy="2032754"/>
          </a:xfrm>
          <a:prstGeom prst="roundRect">
            <a:avLst>
              <a:gd name="adj" fmla="val 8735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ব্রহ্ম শব্দের অর্থ বৃহৎ। এই ব্রহ্মই সকল কিছুর কারন। ব্রহ্ম নিরাকার। ব্রহ্মকে বোঝাবার জন্য ঋষিরা ওঁ প্রতীকী শব্দ ব্যবহার করেন।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528B2-A734-4EF3-AA1C-A433920626D1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928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752600"/>
            <a:ext cx="4114800" cy="4038600"/>
          </a:xfrm>
          <a:prstGeom prst="roundRect">
            <a:avLst>
              <a:gd name="adj" fmla="val 9751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2590800" y="588407"/>
            <a:ext cx="3962400" cy="51077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b="1" dirty="0">
                <a:latin typeface="NikoshBAN" pitchFamily="2" charset="0"/>
                <a:cs typeface="NikoshBAN" pitchFamily="2" charset="0"/>
              </a:rPr>
              <a:t>ঈশ্বর এক ও অদ্বিতীয়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60492" y="2819400"/>
            <a:ext cx="4483508" cy="2032754"/>
          </a:xfrm>
          <a:prstGeom prst="roundRect">
            <a:avLst>
              <a:gd name="adj" fmla="val 8735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ঈশ্বর এ-বিশ্ব সৃষ্টি করেছেন। তিনি বিশ্বব্রহ্মান্ডের নিয়ন্ত্রক। বিভিন্ন দেবদেবী তারই গুন ও শক্তির প্রতিভূ। তিনি এক ও অদ্বিতীয়।</a:t>
            </a:r>
            <a:endParaRPr lang="en-US" sz="2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Apurba Faridpur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528B2-A734-4EF3-AA1C-A433920626D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35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04800"/>
            <a:ext cx="8001000" cy="4843790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762000" y="5257800"/>
            <a:ext cx="7696200" cy="1055608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ঈশ্বর একজন কেন্দ্রীয় নিয়ন্ত্রক হয়ে মহাবিশ্বের সকল কিছু শৃঙ্খলার মধ্যে পরিচালন করেন। </a:t>
            </a:r>
            <a:endParaRPr lang="en-US" sz="2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E915E-1161-4054-91F7-75EE0522D54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676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0" y="5257800"/>
            <a:ext cx="7696200" cy="57888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ঈশ্বরের সম্পর্কে উপনিষদে উল্লেখ আছে যে,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5257800"/>
            <a:ext cx="7696200" cy="57888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সূর্য তাকে প্রকাশ করতে পারে না,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0" y="5288518"/>
            <a:ext cx="7696200" cy="57888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চন্দ্র, তারকা, বিদ্যুৎ, অগ্নিও তাকে প্রকাশ করতে পারে না।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400" y="381000"/>
            <a:ext cx="6629402" cy="4343400"/>
          </a:xfrm>
          <a:prstGeom prst="roundRect">
            <a:avLst>
              <a:gd name="adj" fmla="val 4868"/>
            </a:avLst>
          </a:prstGeom>
          <a:ln>
            <a:noFill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685800" y="5410200"/>
            <a:ext cx="7696200" cy="57888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কিন্তু সর্বত্র তিনিই প্রকাশিত আছেন 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2000" y="6142911"/>
            <a:ext cx="7696200" cy="71508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এবং সকল কিছুই তিনি প্রকাশ করেন। 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Apurba Faridpur 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5C3F4-A01E-4BB7-A9C9-49754228A11D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0"/>
            <a:ext cx="8534400" cy="54102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0" y="1143000"/>
            <a:ext cx="4191002" cy="2895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883485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9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618</TotalTime>
  <Words>316</Words>
  <Application>Microsoft Office PowerPoint</Application>
  <PresentationFormat>On-screen Show (4:3)</PresentationFormat>
  <Paragraphs>83</Paragraphs>
  <Slides>18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Apurba Kumar Das</dc:creator>
  <cp:lastModifiedBy>Avishek Cr</cp:lastModifiedBy>
  <cp:revision>92</cp:revision>
  <dcterms:created xsi:type="dcterms:W3CDTF">2015-05-25T10:28:51Z</dcterms:created>
  <dcterms:modified xsi:type="dcterms:W3CDTF">2020-04-24T03:02:27Z</dcterms:modified>
</cp:coreProperties>
</file>