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260" r:id="rId3"/>
    <p:sldId id="263" r:id="rId4"/>
    <p:sldId id="266" r:id="rId5"/>
    <p:sldId id="267" r:id="rId6"/>
    <p:sldId id="265" r:id="rId7"/>
    <p:sldId id="271" r:id="rId8"/>
    <p:sldId id="275" r:id="rId9"/>
    <p:sldId id="274" r:id="rId10"/>
    <p:sldId id="276" r:id="rId11"/>
    <p:sldId id="273" r:id="rId12"/>
    <p:sldId id="269" r:id="rId13"/>
    <p:sldId id="277" r:id="rId14"/>
    <p:sldId id="278" r:id="rId15"/>
    <p:sldId id="279" r:id="rId16"/>
    <p:sldId id="280" r:id="rId17"/>
    <p:sldId id="281" r:id="rId18"/>
    <p:sldId id="283" r:id="rId19"/>
    <p:sldId id="284" r:id="rId20"/>
    <p:sldId id="286" r:id="rId21"/>
    <p:sldId id="287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68" d="100"/>
          <a:sy n="68" d="100"/>
        </p:scale>
        <p:origin x="-67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5ACEE-BB70-4649-8760-5A047D845354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3ED73-C851-4566-A195-AD2F73DB1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96935-3B45-4435-A815-27705C3B0AF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11E05-D662-4A8C-B837-F3353AB08897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95599" y="3276600"/>
            <a:ext cx="61722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pic>
        <p:nvPicPr>
          <p:cNvPr id="15" name="Picture 14" descr="red-rose-png-clipart-best-RcxFi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124200"/>
            <a:ext cx="3810532" cy="3553321"/>
          </a:xfrm>
          <a:prstGeom prst="rect">
            <a:avLst/>
          </a:prstGeom>
        </p:spPr>
      </p:pic>
      <p:pic>
        <p:nvPicPr>
          <p:cNvPr id="2050" name="Picture 2" descr="C:\Users\Md. Anwar hossain\Desktop\New folder (2)\ওয়ার্ড\slide1-n.jpg"/>
          <p:cNvPicPr>
            <a:picLocks noChangeAspect="1" noChangeArrowheads="1"/>
          </p:cNvPicPr>
          <p:nvPr/>
        </p:nvPicPr>
        <p:blipFill>
          <a:blip r:embed="rId4"/>
          <a:srcRect l="7778" t="7037" r="14444" b="48519"/>
          <a:stretch>
            <a:fillRect/>
          </a:stretch>
        </p:blipFill>
        <p:spPr bwMode="auto">
          <a:xfrm>
            <a:off x="1981200" y="762000"/>
            <a:ext cx="5334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219200" y="609600"/>
            <a:ext cx="6629400" cy="83099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লেখালেখির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সাজসজ্জা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524000"/>
            <a:ext cx="3124200" cy="1314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524000"/>
            <a:ext cx="3657600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Rounded Rectangle 27"/>
          <p:cNvSpPr/>
          <p:nvPr/>
        </p:nvSpPr>
        <p:spPr>
          <a:xfrm>
            <a:off x="1600200" y="1676400"/>
            <a:ext cx="381000" cy="304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057400" y="1676400"/>
            <a:ext cx="381000" cy="304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172200" y="1861458"/>
            <a:ext cx="685800" cy="304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752600" y="3124200"/>
            <a:ext cx="152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62000" y="3505200"/>
            <a:ext cx="1066800" cy="5847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বুলেট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 </a:t>
            </a:r>
            <a:endParaRPr lang="bn-BD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14600" y="3429000"/>
            <a:ext cx="1600200" cy="5847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নাম্বার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 </a:t>
            </a:r>
            <a:endParaRPr lang="bn-BD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562600" y="3124200"/>
            <a:ext cx="1905000" cy="5847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লাইন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ব্যবধান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  </a:t>
            </a:r>
            <a:endParaRPr lang="bn-BD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5400000">
            <a:off x="838200" y="2362200"/>
            <a:ext cx="12192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 flipH="1">
            <a:off x="1905000" y="2438400"/>
            <a:ext cx="14478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5981700" y="2476500"/>
            <a:ext cx="9144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8600" y="4114800"/>
            <a:ext cx="4648200" cy="107721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হোম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ট্যাবের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প্যারাগ্রাফ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বুলেট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ও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নম্বরের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আইকন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কমান্ড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পাওয়া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যায়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। </a:t>
            </a:r>
            <a:endParaRPr lang="bn-BD" sz="3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38600" y="5181600"/>
            <a:ext cx="4648200" cy="107721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দুটি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লাইনের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মধ্যবর্তী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করার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জন্য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টুলটি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ব্যবহৃত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হয়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।  </a:t>
            </a:r>
            <a:endParaRPr lang="bn-BD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6" grpId="0" animBg="1"/>
      <p:bldP spid="40" grpId="0" animBg="1"/>
      <p:bldP spid="43" grpId="0"/>
      <p:bldP spid="46" grpId="0"/>
      <p:bldP spid="47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981200"/>
            <a:ext cx="64770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/>
          <p:cNvSpPr txBox="1"/>
          <p:nvPr/>
        </p:nvSpPr>
        <p:spPr>
          <a:xfrm>
            <a:off x="1219200" y="609600"/>
            <a:ext cx="6629400" cy="83099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লেখালেখির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সাজসজ্জা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1600200"/>
            <a:ext cx="6324600" cy="83099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টেবিল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ও </a:t>
            </a:r>
            <a:r>
              <a:rPr lang="en-US" sz="4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বিভিন্ন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ইলাসস্ট্রেশন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4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endParaRPr lang="bn-BD" sz="4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3733800"/>
            <a:ext cx="1219200" cy="5847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টেবিল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endParaRPr lang="bn-BD" sz="3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38400" y="3657600"/>
            <a:ext cx="1219200" cy="5847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 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গ্রাফ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   </a:t>
            </a:r>
            <a:endParaRPr lang="bn-BD" sz="3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67400" y="3657600"/>
            <a:ext cx="1600200" cy="5847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ওয়াট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আর্ট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 </a:t>
            </a:r>
            <a:endParaRPr lang="bn-BD" sz="3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981200" y="2438400"/>
            <a:ext cx="5334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1447800" y="3048000"/>
            <a:ext cx="7620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505200" y="2438400"/>
            <a:ext cx="4572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3048000" y="3048000"/>
            <a:ext cx="7620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6477000" y="2971800"/>
            <a:ext cx="7620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6858000" y="2438400"/>
            <a:ext cx="457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8200" y="4419600"/>
            <a:ext cx="7543800" cy="156966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ডকুমেন্টে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কোন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টেবিল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,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ছবি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,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ক্লিপ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আর্ট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,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বিভিন্ন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আকার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আকৃতি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,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চার্ট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টেক্সট-বক্স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ওয়ার্ড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আর্ট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যোগ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করতে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বিরনের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ইনসাট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ট্যাব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ব্যবহার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করতে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হয়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।  </a:t>
            </a:r>
            <a:endParaRPr lang="bn-BD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8" grpId="0"/>
      <p:bldP spid="29" grpId="0" animBg="1"/>
      <p:bldP spid="34" grpId="0" animBg="1"/>
      <p:bldP spid="39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609600"/>
            <a:ext cx="6172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150" dirty="0" err="1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টেবিল</a:t>
            </a:r>
            <a:r>
              <a:rPr lang="en-US" sz="4000" b="1" spc="-150" dirty="0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000" b="1" spc="-150" dirty="0" err="1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বা</a:t>
            </a:r>
            <a:r>
              <a:rPr lang="en-US" sz="4000" b="1" spc="-150" dirty="0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000" b="1" spc="-150" dirty="0" err="1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সারণি</a:t>
            </a:r>
            <a:r>
              <a:rPr lang="en-US" sz="4000" b="1" spc="-150" dirty="0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000" b="1" spc="-150" dirty="0" err="1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যোগ</a:t>
            </a:r>
            <a:r>
              <a:rPr lang="en-US" sz="4000" b="1" spc="-150" dirty="0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000" b="1" spc="-150" dirty="0" err="1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করা</a:t>
            </a:r>
            <a:r>
              <a:rPr lang="en-US" sz="4000" b="1" spc="-150" dirty="0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 </a:t>
            </a:r>
            <a:endParaRPr lang="en-US" sz="4000" spc="-150" dirty="0">
              <a:ln w="0">
                <a:solidFill>
                  <a:srgbClr val="00B05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962400"/>
            <a:ext cx="80010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50" dirty="0" err="1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টেবিল</a:t>
            </a:r>
            <a:r>
              <a:rPr lang="en-US" sz="2800" b="1" spc="-150" dirty="0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2800" b="1" spc="-150" dirty="0" err="1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বা</a:t>
            </a:r>
            <a:r>
              <a:rPr lang="en-US" sz="2800" b="1" spc="-150" dirty="0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2800" b="1" spc="-150" dirty="0" err="1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সারণি</a:t>
            </a:r>
            <a:r>
              <a:rPr lang="en-US" sz="2800" b="1" spc="-150" dirty="0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2800" b="1" spc="-150" dirty="0" err="1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যোগ</a:t>
            </a:r>
            <a:r>
              <a:rPr lang="en-US" sz="2800" b="1" spc="-150" dirty="0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2800" b="1" spc="-150" dirty="0" err="1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করার</a:t>
            </a:r>
            <a:r>
              <a:rPr lang="en-US" sz="2800" b="1" spc="-150" dirty="0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2800" b="1" spc="-150" dirty="0" err="1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জন্য</a:t>
            </a:r>
            <a:r>
              <a:rPr lang="en-US" sz="2800" b="1" spc="-150" dirty="0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2800" b="1" spc="-150" dirty="0" err="1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ওয়ার্ড</a:t>
            </a:r>
            <a:r>
              <a:rPr lang="en-US" sz="2800" b="1" spc="-150" dirty="0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২০০৭ </a:t>
            </a:r>
            <a:r>
              <a:rPr lang="en-US" sz="2800" b="1" spc="-150" dirty="0" err="1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এর</a:t>
            </a:r>
            <a:r>
              <a:rPr lang="en-US" sz="2800" b="1" spc="-150" dirty="0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2800" b="1" spc="-150" dirty="0" err="1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রিবনের</a:t>
            </a:r>
            <a:r>
              <a:rPr lang="en-US" sz="2800" b="1" spc="-150" dirty="0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 ১) </a:t>
            </a:r>
            <a:r>
              <a:rPr lang="en-US" sz="2800" b="1" spc="-150" dirty="0" err="1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ইনসার্ট</a:t>
            </a:r>
            <a:r>
              <a:rPr lang="en-US" sz="2800" b="1" spc="-150" dirty="0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2800" b="1" spc="-150" dirty="0" err="1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ট্যাবে</a:t>
            </a:r>
            <a:r>
              <a:rPr lang="en-US" sz="2800" b="1" spc="-150" dirty="0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 </a:t>
            </a:r>
            <a:r>
              <a:rPr lang="en-US" sz="2800" b="1" spc="-150" dirty="0" err="1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ক্লিক</a:t>
            </a:r>
            <a:r>
              <a:rPr lang="en-US" sz="2800" b="1" spc="-150" dirty="0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2800" b="1" spc="-150" dirty="0" err="1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করে</a:t>
            </a:r>
            <a:r>
              <a:rPr lang="en-US" sz="2800" b="1" spc="-150" dirty="0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। ২) </a:t>
            </a:r>
            <a:r>
              <a:rPr lang="en-US" sz="2800" b="1" spc="-150" dirty="0" err="1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টেবিলে</a:t>
            </a:r>
            <a:r>
              <a:rPr lang="en-US" sz="2800" b="1" spc="-150" dirty="0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2800" b="1" spc="-150" dirty="0" err="1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ক্লিক</a:t>
            </a:r>
            <a:r>
              <a:rPr lang="en-US" sz="2800" b="1" spc="-150" dirty="0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2800" b="1" spc="-150" dirty="0" err="1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করতে</a:t>
            </a:r>
            <a:r>
              <a:rPr lang="en-US" sz="2800" b="1" spc="-150" dirty="0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2800" b="1" spc="-150" dirty="0" err="1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হবে</a:t>
            </a:r>
            <a:r>
              <a:rPr lang="en-US" sz="2800" b="1" spc="-150" dirty="0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। ৩) </a:t>
            </a:r>
            <a:r>
              <a:rPr lang="en-US" sz="2800" b="1" spc="-150" dirty="0" err="1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ইনসার্ট</a:t>
            </a:r>
            <a:r>
              <a:rPr lang="en-US" sz="2800" b="1" spc="-150" dirty="0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2800" b="1" spc="-150" dirty="0" err="1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টেবিল</a:t>
            </a:r>
            <a:r>
              <a:rPr lang="en-US" sz="2800" b="1" spc="-150" dirty="0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2800" b="1" spc="-150" dirty="0" err="1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ক্লিক</a:t>
            </a:r>
            <a:r>
              <a:rPr lang="en-US" sz="2800" b="1" spc="-150" dirty="0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2800" b="1" spc="-150" dirty="0" err="1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করতে</a:t>
            </a:r>
            <a:r>
              <a:rPr lang="en-US" sz="2800" b="1" spc="-150" dirty="0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2800" b="1" spc="-150" dirty="0" err="1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হবে</a:t>
            </a:r>
            <a:r>
              <a:rPr lang="en-US" sz="2800" b="1" spc="-150" dirty="0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।    </a:t>
            </a:r>
            <a:endParaRPr lang="en-US" sz="2800" spc="-150" dirty="0">
              <a:ln w="0">
                <a:solidFill>
                  <a:srgbClr val="00B050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5916" y="1066800"/>
            <a:ext cx="358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1430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/>
          <p:cNvSpPr/>
          <p:nvPr/>
        </p:nvSpPr>
        <p:spPr>
          <a:xfrm>
            <a:off x="2362200" y="5334000"/>
            <a:ext cx="1600200" cy="12954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Word Art 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2" name="Right Arrow 11"/>
          <p:cNvSpPr/>
          <p:nvPr/>
        </p:nvSpPr>
        <p:spPr>
          <a:xfrm>
            <a:off x="4114800" y="5410200"/>
            <a:ext cx="1676400" cy="1143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Insert Table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09600" y="5334000"/>
            <a:ext cx="1666335" cy="12954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 Insert  </a:t>
            </a:r>
            <a:endParaRPr lang="en-US" sz="2800" b="1" dirty="0"/>
          </a:p>
        </p:txBody>
      </p:sp>
      <p:sp>
        <p:nvSpPr>
          <p:cNvPr id="14" name="Oval 13"/>
          <p:cNvSpPr/>
          <p:nvPr/>
        </p:nvSpPr>
        <p:spPr>
          <a:xfrm>
            <a:off x="5867400" y="5410200"/>
            <a:ext cx="1371600" cy="1066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Click</a:t>
            </a:r>
            <a:endParaRPr lang="en-US" dirty="0"/>
          </a:p>
        </p:txBody>
      </p:sp>
      <p:sp>
        <p:nvSpPr>
          <p:cNvPr id="18" name="Flowchart: Connector 17"/>
          <p:cNvSpPr/>
          <p:nvPr/>
        </p:nvSpPr>
        <p:spPr>
          <a:xfrm>
            <a:off x="1676400" y="1295400"/>
            <a:ext cx="533400" cy="4572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2133600" y="1752600"/>
            <a:ext cx="533400" cy="4572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2100942" y="3124200"/>
            <a:ext cx="533400" cy="5334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09800" y="1371600"/>
            <a:ext cx="609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1600200"/>
            <a:ext cx="4572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25062" y="3276600"/>
            <a:ext cx="1161138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 animBg="1"/>
      <p:bldP spid="12" grpId="0" animBg="1"/>
      <p:bldP spid="13" grpId="0" animBg="1"/>
      <p:bldP spid="14" grpId="0" animBg="1"/>
      <p:bldP spid="14" grpId="1" animBg="1"/>
      <p:bldP spid="18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0" y="457200"/>
            <a:ext cx="3657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150" dirty="0" err="1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ছবি</a:t>
            </a:r>
            <a:r>
              <a:rPr lang="en-US" sz="4000" b="1" spc="-150" dirty="0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 </a:t>
            </a:r>
            <a:r>
              <a:rPr lang="en-US" sz="4000" b="1" spc="-150" dirty="0" err="1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যোগ</a:t>
            </a:r>
            <a:r>
              <a:rPr lang="en-US" sz="4000" b="1" spc="-150" dirty="0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000" b="1" spc="-150" dirty="0" err="1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করা</a:t>
            </a:r>
            <a:r>
              <a:rPr lang="en-US" sz="4000" b="1" spc="-150" dirty="0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 </a:t>
            </a:r>
            <a:endParaRPr lang="en-US" sz="4000" spc="-150" dirty="0">
              <a:ln w="0">
                <a:solidFill>
                  <a:srgbClr val="00B05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962400"/>
            <a:ext cx="8001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50" dirty="0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   </a:t>
            </a:r>
            <a:endParaRPr lang="en-US" sz="2800" spc="-150" dirty="0">
              <a:ln w="0">
                <a:solidFill>
                  <a:srgbClr val="00B050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362200" y="5334000"/>
            <a:ext cx="1600200" cy="12954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Picture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2" name="Right Arrow 11"/>
          <p:cNvSpPr/>
          <p:nvPr/>
        </p:nvSpPr>
        <p:spPr>
          <a:xfrm>
            <a:off x="4114800" y="5410200"/>
            <a:ext cx="1676400" cy="1143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Select file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09600" y="5334000"/>
            <a:ext cx="1666335" cy="12954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 Insert  </a:t>
            </a:r>
            <a:endParaRPr lang="en-US" sz="2800" b="1" dirty="0"/>
          </a:p>
        </p:txBody>
      </p:sp>
      <p:sp>
        <p:nvSpPr>
          <p:cNvPr id="14" name="Oval 13"/>
          <p:cNvSpPr/>
          <p:nvPr/>
        </p:nvSpPr>
        <p:spPr>
          <a:xfrm>
            <a:off x="5867400" y="5410200"/>
            <a:ext cx="1371600" cy="1066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Click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143000"/>
            <a:ext cx="533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609600" y="3200400"/>
            <a:ext cx="78486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ডকুমেন্টে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ছবি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যোগ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করে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ডকুমেন্টকে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অনেক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সুন্দরভাবে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উপস্থাপন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করা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যায়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।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ইনসার্ট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ট্যাবে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ক্লিক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করতে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হবে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।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তারপরেইলাস্ট্রেশন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গ্রুপে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পিকচার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আইকনে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ক্লিক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করতে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হবে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এবং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ডায়লাগ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বক্স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আসবে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।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সেখানে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পছন্দমত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ছবি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যুক্ত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করতে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হবে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 animBg="1"/>
      <p:bldP spid="12" grpId="0" animBg="1"/>
      <p:bldP spid="13" grpId="0" animBg="1"/>
      <p:bldP spid="14" grpId="0" animBg="1"/>
      <p:bldP spid="14" grpId="1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33600" y="533400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150" dirty="0" err="1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ওয়ার্ড</a:t>
            </a:r>
            <a:r>
              <a:rPr lang="en-US" sz="4000" b="1" spc="-150" dirty="0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000" b="1" spc="-150" dirty="0" err="1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আর্ট</a:t>
            </a:r>
            <a:r>
              <a:rPr lang="en-US" sz="4000" b="1" spc="-150" dirty="0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000" b="1" spc="-150" dirty="0" err="1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যোগ</a:t>
            </a:r>
            <a:r>
              <a:rPr lang="en-US" sz="4000" b="1" spc="-150" dirty="0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000" b="1" spc="-150" dirty="0" err="1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করা</a:t>
            </a:r>
            <a:r>
              <a:rPr lang="en-US" sz="4000" b="1" spc="-150" dirty="0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  </a:t>
            </a:r>
            <a:endParaRPr lang="en-US" sz="4000" spc="-150" dirty="0">
              <a:ln w="0">
                <a:solidFill>
                  <a:srgbClr val="00B05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962400"/>
            <a:ext cx="8001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50" dirty="0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   </a:t>
            </a:r>
            <a:endParaRPr lang="en-US" sz="2800" spc="-150" dirty="0">
              <a:ln w="0">
                <a:solidFill>
                  <a:srgbClr val="00B050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438400" y="5334000"/>
            <a:ext cx="1600200" cy="12954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Word Art </a:t>
            </a:r>
            <a:endParaRPr lang="en-US" sz="1600" dirty="0"/>
          </a:p>
        </p:txBody>
      </p:sp>
      <p:sp>
        <p:nvSpPr>
          <p:cNvPr id="12" name="Right Arrow 11"/>
          <p:cNvSpPr/>
          <p:nvPr/>
        </p:nvSpPr>
        <p:spPr>
          <a:xfrm>
            <a:off x="4114800" y="5410200"/>
            <a:ext cx="1676400" cy="1143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Select  Art 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09600" y="5334000"/>
            <a:ext cx="1666335" cy="12954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 Insert  </a:t>
            </a:r>
            <a:endParaRPr lang="en-US" sz="2800" b="1" dirty="0"/>
          </a:p>
        </p:txBody>
      </p:sp>
      <p:sp>
        <p:nvSpPr>
          <p:cNvPr id="14" name="Oval 13"/>
          <p:cNvSpPr/>
          <p:nvPr/>
        </p:nvSpPr>
        <p:spPr>
          <a:xfrm>
            <a:off x="5867400" y="5410200"/>
            <a:ext cx="1371600" cy="1066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Click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09600" y="3200400"/>
            <a:ext cx="78486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ডকুমেন্টে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ওয়ার্ড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আর্ট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যোগ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করে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ডকুমেন্টকে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অনেক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সুন্দরভাবে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উপস্থাপন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করা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যায়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।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ইনসার্ট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ট্যাবে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ক্লিক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করতে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হবে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।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তারপরে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ইলাস্ট্রেশন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গ্রুপে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ওয়ার্ড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আর্ট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আইকনে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ক্লিক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করতে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হবে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এবং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ডায়লাগ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বক্স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আসবে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।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সেখানে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পছন্দমত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আর্ট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নিয়ে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লিখতে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হবে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।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066800"/>
            <a:ext cx="27432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219200"/>
            <a:ext cx="28194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 animBg="1"/>
      <p:bldP spid="12" grpId="0" animBg="1"/>
      <p:bldP spid="13" grpId="0" animBg="1"/>
      <p:bldP spid="14" grpId="0" animBg="1"/>
      <p:bldP spid="14" grpId="1" animBg="1"/>
      <p:bldP spid="14" grpId="2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90800" y="457200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150" dirty="0" err="1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মার্জিন</a:t>
            </a:r>
            <a:r>
              <a:rPr lang="en-US" sz="4000" b="1" spc="-150" dirty="0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000" b="1" spc="-150" dirty="0" err="1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ঠিক</a:t>
            </a:r>
            <a:r>
              <a:rPr lang="en-US" sz="4000" b="1" spc="-150" dirty="0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000" b="1" spc="-150" dirty="0" err="1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করা</a:t>
            </a:r>
            <a:r>
              <a:rPr lang="en-US" sz="4000" b="1" spc="-150" dirty="0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   </a:t>
            </a:r>
            <a:endParaRPr lang="en-US" sz="4000" spc="-150" dirty="0">
              <a:ln w="0">
                <a:solidFill>
                  <a:srgbClr val="00B05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962400"/>
            <a:ext cx="8001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50" dirty="0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   </a:t>
            </a:r>
            <a:endParaRPr lang="en-US" sz="2800" spc="-150" dirty="0">
              <a:ln w="0">
                <a:solidFill>
                  <a:srgbClr val="00B050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819400" y="5334000"/>
            <a:ext cx="1600200" cy="12954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Margins  </a:t>
            </a:r>
            <a:endParaRPr lang="en-US" sz="1600" dirty="0"/>
          </a:p>
        </p:txBody>
      </p:sp>
      <p:sp>
        <p:nvSpPr>
          <p:cNvPr id="12" name="Right Arrow 11"/>
          <p:cNvSpPr/>
          <p:nvPr/>
        </p:nvSpPr>
        <p:spPr>
          <a:xfrm>
            <a:off x="4495800" y="5410200"/>
            <a:ext cx="1676400" cy="1143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  </a:t>
            </a:r>
            <a:r>
              <a:rPr lang="en-US" dirty="0" smtClean="0"/>
              <a:t> custom Margins 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09600" y="5334000"/>
            <a:ext cx="2209800" cy="12954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   </a:t>
            </a:r>
            <a:r>
              <a:rPr lang="en-US" sz="2000" b="1" dirty="0" smtClean="0"/>
              <a:t>Page layout </a:t>
            </a:r>
            <a:endParaRPr lang="en-US" sz="2000" b="1" dirty="0"/>
          </a:p>
        </p:txBody>
      </p:sp>
      <p:sp>
        <p:nvSpPr>
          <p:cNvPr id="14" name="Oval 13"/>
          <p:cNvSpPr/>
          <p:nvPr/>
        </p:nvSpPr>
        <p:spPr>
          <a:xfrm>
            <a:off x="6172200" y="5410200"/>
            <a:ext cx="1371600" cy="1066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Click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09600" y="3200400"/>
            <a:ext cx="7848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ডকুমেন্টের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লেখার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মার্জিন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ঠিক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করতে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হলে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বিরনের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পেইজ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লে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আউট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ট্যাবে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ক্লিক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করতে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হবে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।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তারপরে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মার্জিন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আইকনে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ক্লিক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করে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মার্জিন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ঠিক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করতে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দিবে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হবে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।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143000"/>
            <a:ext cx="609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 animBg="1"/>
      <p:bldP spid="12" grpId="0" animBg="1"/>
      <p:bldP spid="13" grpId="0" animBg="1"/>
      <p:bldP spid="14" grpId="0" animBg="1"/>
      <p:bldP spid="14" grpId="1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90800" y="457200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150" dirty="0" err="1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পৃষ্ঠার</a:t>
            </a:r>
            <a:r>
              <a:rPr lang="en-US" sz="4000" b="1" spc="-150" dirty="0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000" b="1" spc="-150" dirty="0" err="1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নম্বর</a:t>
            </a:r>
            <a:r>
              <a:rPr lang="en-US" sz="4000" b="1" spc="-150" dirty="0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000" b="1" spc="-150" dirty="0" err="1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দেওয়া</a:t>
            </a:r>
            <a:r>
              <a:rPr lang="en-US" sz="4000" b="1" spc="-150" dirty="0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    </a:t>
            </a:r>
            <a:endParaRPr lang="en-US" sz="4000" spc="-150" dirty="0">
              <a:ln w="0">
                <a:solidFill>
                  <a:srgbClr val="00B05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962400"/>
            <a:ext cx="8001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50" dirty="0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   </a:t>
            </a:r>
            <a:endParaRPr lang="en-US" sz="2800" spc="-150" dirty="0">
              <a:ln w="0">
                <a:solidFill>
                  <a:srgbClr val="00B050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114800" y="5257800"/>
            <a:ext cx="1600200" cy="12954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Page Number  </a:t>
            </a:r>
            <a:endParaRPr lang="en-US" sz="1600" b="1" dirty="0"/>
          </a:p>
        </p:txBody>
      </p:sp>
      <p:sp>
        <p:nvSpPr>
          <p:cNvPr id="13" name="Right Arrow 12"/>
          <p:cNvSpPr/>
          <p:nvPr/>
        </p:nvSpPr>
        <p:spPr>
          <a:xfrm>
            <a:off x="2133600" y="5334000"/>
            <a:ext cx="1818735" cy="12954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    Insert </a:t>
            </a:r>
            <a:endParaRPr lang="en-US" sz="2800" b="1" dirty="0"/>
          </a:p>
        </p:txBody>
      </p:sp>
      <p:sp>
        <p:nvSpPr>
          <p:cNvPr id="14" name="Oval 13"/>
          <p:cNvSpPr/>
          <p:nvPr/>
        </p:nvSpPr>
        <p:spPr>
          <a:xfrm>
            <a:off x="5867400" y="5410200"/>
            <a:ext cx="1371600" cy="1066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Click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09600" y="3200400"/>
            <a:ext cx="7848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ডকুমেন্টে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প্রস্তুত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করার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একটা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গুরুত্বপূর্ণ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কাজ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হলো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পৃষ্ঠার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নম্বর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দেওয়া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।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রিবনের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ইনসার্ট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ট্যাবে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হেডার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ও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ফুটার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গ্রুপে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পেইজ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নম্বর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ক্লিক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করতে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হবে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।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990600"/>
            <a:ext cx="4724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 animBg="1"/>
      <p:bldP spid="13" grpId="0" animBg="1"/>
      <p:bldP spid="14" grpId="0" animBg="1"/>
      <p:bldP spid="14" grpId="1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5000" y="457200"/>
            <a:ext cx="6172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150" dirty="0" err="1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বানান</a:t>
            </a:r>
            <a:r>
              <a:rPr lang="en-US" sz="4000" b="1" spc="-150" dirty="0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000" b="1" spc="-150" dirty="0" err="1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পরীক্ষণ</a:t>
            </a:r>
            <a:r>
              <a:rPr lang="en-US" sz="4000" b="1" spc="-150" dirty="0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ও </a:t>
            </a:r>
            <a:r>
              <a:rPr lang="en-US" sz="4000" b="1" spc="-150" dirty="0" err="1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সংশোধন</a:t>
            </a:r>
            <a:r>
              <a:rPr lang="en-US" sz="4000" b="1" spc="-150" dirty="0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     </a:t>
            </a:r>
            <a:endParaRPr lang="en-US" sz="4000" spc="-150" dirty="0">
              <a:ln w="0">
                <a:solidFill>
                  <a:srgbClr val="00B05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962400"/>
            <a:ext cx="8001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50" dirty="0" smtClean="0">
                <a:ln w="0">
                  <a:solidFill>
                    <a:srgbClr val="00B05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   </a:t>
            </a:r>
            <a:endParaRPr lang="en-US" sz="2800" spc="-150" dirty="0">
              <a:ln w="0">
                <a:solidFill>
                  <a:srgbClr val="00B050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124200" y="5257800"/>
            <a:ext cx="1600200" cy="12954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Spelling </a:t>
            </a:r>
            <a:endParaRPr lang="en-US" sz="1600" dirty="0"/>
          </a:p>
        </p:txBody>
      </p:sp>
      <p:sp>
        <p:nvSpPr>
          <p:cNvPr id="12" name="Right Arrow 11"/>
          <p:cNvSpPr/>
          <p:nvPr/>
        </p:nvSpPr>
        <p:spPr>
          <a:xfrm>
            <a:off x="4724400" y="5410200"/>
            <a:ext cx="2209800" cy="1143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Correct  word    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09600" y="5257800"/>
            <a:ext cx="2362200" cy="12954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 Right click   </a:t>
            </a:r>
            <a:endParaRPr lang="en-US" sz="2800" b="1" dirty="0"/>
          </a:p>
        </p:txBody>
      </p:sp>
      <p:sp>
        <p:nvSpPr>
          <p:cNvPr id="14" name="Oval 13"/>
          <p:cNvSpPr/>
          <p:nvPr/>
        </p:nvSpPr>
        <p:spPr>
          <a:xfrm>
            <a:off x="6934200" y="5410200"/>
            <a:ext cx="1371600" cy="1066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Click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09600" y="3352800"/>
            <a:ext cx="7848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ওয়ার্ড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প্রসেসিং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সফটওয়্যারের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একটি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বড়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সুবিধা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হচ্ছে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বানান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পরীক্ষণ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।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ডকুমেন্টের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কোথায়ও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কোন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বানান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ভুল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হলে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তা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পরীক্ষণ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এবং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সংশোধন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করা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-1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যায়</a:t>
            </a:r>
            <a:r>
              <a:rPr lang="en-US" sz="3200" b="1" spc="-150" dirty="0" smtClean="0">
                <a:ln w="11430"/>
                <a:solidFill>
                  <a:srgbClr val="002060"/>
                </a:solidFill>
                <a:latin typeface="NikoshBAN" pitchFamily="2" charset="0"/>
                <a:cs typeface="SutonnyOMJ" pitchFamily="2" charset="0"/>
              </a:rPr>
              <a:t>।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990600"/>
            <a:ext cx="4343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990600"/>
            <a:ext cx="2286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 animBg="1"/>
      <p:bldP spid="12" grpId="0" animBg="1"/>
      <p:bldP spid="13" grpId="0" animBg="1"/>
      <p:bldP spid="14" grpId="0" animBg="1"/>
      <p:bldP spid="14" grpId="1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-22860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8" name="Cross 7"/>
          <p:cNvSpPr/>
          <p:nvPr/>
        </p:nvSpPr>
        <p:spPr>
          <a:xfrm>
            <a:off x="2514600" y="304800"/>
            <a:ext cx="4495800" cy="990600"/>
          </a:xfrm>
          <a:prstGeom prst="plus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50" dirty="0">
              <a:ln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066800"/>
            <a:ext cx="7162799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?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2057400"/>
            <a:ext cx="35814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hlinkClick r:id="" action="ppaction://noaction">
              <a:snd r:embed="rId3" name="applause.wav" builtIn="1"/>
            </a:hlinkClick>
          </p:cNvPr>
          <p:cNvSpPr txBox="1"/>
          <p:nvPr/>
        </p:nvSpPr>
        <p:spPr>
          <a:xfrm>
            <a:off x="762000" y="2057400"/>
            <a:ext cx="40386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2895600"/>
            <a:ext cx="3505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hlinkClick r:id="" action="ppaction://noaction">
              <a:snd r:embed="rId3" name="applause.wav" builtIn="1"/>
            </a:hlinkClick>
          </p:cNvPr>
          <p:cNvSpPr txBox="1"/>
          <p:nvPr/>
        </p:nvSpPr>
        <p:spPr>
          <a:xfrm>
            <a:off x="838200" y="2895600"/>
            <a:ext cx="40386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প্রক্রিয়াকরণ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4038600"/>
            <a:ext cx="8001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4876800"/>
            <a:ext cx="240224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b="1" dirty="0" err="1" smtClean="0">
                <a:latin typeface="NikoshBAN" pitchFamily="2" charset="0"/>
                <a:cs typeface="NikoshBAN" panose="02000000000000000000" pitchFamily="2" charset="0"/>
              </a:rPr>
              <a:t>হিসাব-নিকাশ</a:t>
            </a:r>
            <a:r>
              <a:rPr lang="en-US" sz="2000" b="1" dirty="0" smtClean="0">
                <a:latin typeface="NikoshBAN" pitchFamily="2" charset="0"/>
                <a:cs typeface="NikoshBAN" panose="02000000000000000000" pitchFamily="2" charset="0"/>
              </a:rPr>
              <a:t> 	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5562600"/>
            <a:ext cx="237807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লেখালেখির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3400" y="4953000"/>
            <a:ext cx="260716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সম্পাদনা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43400" y="5562600"/>
            <a:ext cx="260716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1CC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1CC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-22860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8" name="Cross 7"/>
          <p:cNvSpPr/>
          <p:nvPr/>
        </p:nvSpPr>
        <p:spPr>
          <a:xfrm>
            <a:off x="2514600" y="304800"/>
            <a:ext cx="4495800" cy="990600"/>
          </a:xfrm>
          <a:prstGeom prst="plus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50" dirty="0">
              <a:ln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066800"/>
            <a:ext cx="7162799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সম্পাদনার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?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1905000"/>
            <a:ext cx="35814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hlinkClick r:id="" action="ppaction://noaction">
              <a:snd r:embed="rId3" name="applause.wav" builtIn="1"/>
            </a:hlinkClick>
          </p:cNvPr>
          <p:cNvSpPr txBox="1"/>
          <p:nvPr/>
        </p:nvSpPr>
        <p:spPr>
          <a:xfrm>
            <a:off x="762000" y="1905000"/>
            <a:ext cx="40386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মার্জিন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2819400"/>
            <a:ext cx="3505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মাপ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hlinkClick r:id="" action="ppaction://noaction">
              <a:snd r:embed="rId3" name="applause.wav" builtIn="1"/>
            </a:hlinkClick>
          </p:cNvPr>
          <p:cNvSpPr txBox="1"/>
          <p:nvPr/>
        </p:nvSpPr>
        <p:spPr>
          <a:xfrm>
            <a:off x="838200" y="2743200"/>
            <a:ext cx="40386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বানান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সংশোধন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3657600"/>
            <a:ext cx="4267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4267200"/>
            <a:ext cx="240224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000" b="1" dirty="0" err="1" smtClean="0">
                <a:latin typeface="NikoshBAN" pitchFamily="2" charset="0"/>
                <a:cs typeface="NikoshBAN" panose="02000000000000000000" pitchFamily="2" charset="0"/>
              </a:rPr>
              <a:t>ওয়ার্ড</a:t>
            </a:r>
            <a:r>
              <a:rPr lang="en-US" sz="2000" b="1" dirty="0" smtClean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2000" b="1" dirty="0" smtClean="0">
                <a:latin typeface="NikoshBAN" pitchFamily="2" charset="0"/>
                <a:cs typeface="NikoshBAN" panose="02000000000000000000" pitchFamily="2" charset="0"/>
              </a:rPr>
              <a:t> 	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2200" y="4267200"/>
            <a:ext cx="237807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iii)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উইকিপিডিয়া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00400" y="4267200"/>
            <a:ext cx="28956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ii)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এনালাইসিস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648200"/>
            <a:ext cx="30480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hlinkClick r:id="" action="ppaction://noaction">
              <a:snd r:embed="rId3" name="applause.wav" builtIn="1"/>
            </a:hlinkClick>
          </p:cNvPr>
          <p:cNvSpPr txBox="1"/>
          <p:nvPr/>
        </p:nvSpPr>
        <p:spPr>
          <a:xfrm>
            <a:off x="-381000" y="6858000"/>
            <a:ext cx="40386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মার্জিন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5872" y="5156976"/>
            <a:ext cx="2362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ও ii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46116" y="5171044"/>
            <a:ext cx="2362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ও iii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4712" y="5227316"/>
            <a:ext cx="2362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 ii  ও iii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5791200"/>
            <a:ext cx="2362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 ii , ii ও iii 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1CC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1A9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7" grpId="0" animBg="1"/>
      <p:bldP spid="18" grpId="0" animBg="1"/>
      <p:bldP spid="19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pic>
        <p:nvPicPr>
          <p:cNvPr id="14" name="Picture 13" descr="C:\Users\Md. Anwar hossain\Desktop\444444444444\444444444444-1.png"/>
          <p:cNvPicPr>
            <a:picLocks noChangeAspect="1" noChangeArrowheads="1"/>
          </p:cNvPicPr>
          <p:nvPr/>
        </p:nvPicPr>
        <p:blipFill>
          <a:blip r:embed="rId3"/>
          <a:srcRect l="18627" t="15909" r="37255" b="71970"/>
          <a:stretch>
            <a:fillRect/>
          </a:stretch>
        </p:blipFill>
        <p:spPr bwMode="auto">
          <a:xfrm>
            <a:off x="1981200" y="533400"/>
            <a:ext cx="5715000" cy="838200"/>
          </a:xfrm>
          <a:prstGeom prst="rect">
            <a:avLst/>
          </a:prstGeom>
          <a:noFill/>
        </p:spPr>
      </p:pic>
      <p:pic>
        <p:nvPicPr>
          <p:cNvPr id="15" name="Picture 2" descr="C:\Users\Md. Anwar hossain\Desktop\anwarh hossain-1.png"/>
          <p:cNvPicPr>
            <a:picLocks noChangeAspect="1" noChangeArrowheads="1"/>
          </p:cNvPicPr>
          <p:nvPr/>
        </p:nvPicPr>
        <p:blipFill>
          <a:blip r:embed="rId4"/>
          <a:srcRect l="5882" r="3529" b="4348"/>
          <a:stretch>
            <a:fillRect/>
          </a:stretch>
        </p:blipFill>
        <p:spPr bwMode="auto">
          <a:xfrm>
            <a:off x="990600" y="1295400"/>
            <a:ext cx="70104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-22860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18" name="TextBox 17">
            <a:hlinkClick r:id="" action="ppaction://noaction">
              <a:snd r:embed="rId3" name="applause.wav" builtIn="1"/>
            </a:hlinkClick>
          </p:cNvPr>
          <p:cNvSpPr txBox="1"/>
          <p:nvPr/>
        </p:nvSpPr>
        <p:spPr>
          <a:xfrm>
            <a:off x="457200" y="2590800"/>
            <a:ext cx="8153400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-:১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সাজসজ্জা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ফরমোটিং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hlinkClick r:id="" action="ppaction://noaction">
              <a:snd r:embed="rId3" name="applause.wav" builtIn="1"/>
            </a:hlinkClick>
          </p:cNvPr>
          <p:cNvSpPr txBox="1"/>
          <p:nvPr/>
        </p:nvSpPr>
        <p:spPr>
          <a:xfrm>
            <a:off x="304800" y="4038600"/>
            <a:ext cx="81534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-:২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সবিধাগুলো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Cross 29"/>
          <p:cNvSpPr/>
          <p:nvPr/>
        </p:nvSpPr>
        <p:spPr>
          <a:xfrm>
            <a:off x="1676400" y="609600"/>
            <a:ext cx="6096000" cy="990600"/>
          </a:xfrm>
          <a:prstGeom prst="plus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</a:t>
            </a:r>
            <a:r>
              <a:rPr lang="en-US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BD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কাজ</a:t>
            </a:r>
            <a:endParaRPr lang="en-US" sz="6600" b="1" spc="-150" dirty="0">
              <a:ln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-22860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18" name="TextBox 17">
            <a:hlinkClick r:id="" action="ppaction://noaction">
              <a:snd r:embed="rId3" name="applause.wav" builtIn="1"/>
            </a:hlinkClick>
          </p:cNvPr>
          <p:cNvSpPr txBox="1"/>
          <p:nvPr/>
        </p:nvSpPr>
        <p:spPr>
          <a:xfrm>
            <a:off x="381000" y="3048000"/>
            <a:ext cx="8153400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:\Users\Md. Anwar hossain\Desktop\PDF WIZ\download (2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57200"/>
            <a:ext cx="1676400" cy="1981200"/>
          </a:xfrm>
          <a:prstGeom prst="rect">
            <a:avLst/>
          </a:prstGeom>
          <a:noFill/>
        </p:spPr>
      </p:pic>
      <p:sp>
        <p:nvSpPr>
          <p:cNvPr id="10" name="Cross 9"/>
          <p:cNvSpPr/>
          <p:nvPr/>
        </p:nvSpPr>
        <p:spPr>
          <a:xfrm>
            <a:off x="2209800" y="685800"/>
            <a:ext cx="4724400" cy="990600"/>
          </a:xfrm>
          <a:prstGeom prst="plus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</a:t>
            </a:r>
            <a:endParaRPr lang="en-US" sz="6600" b="1" spc="-150" dirty="0">
              <a:ln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C:\Users\Md. Anwar hossain\Desktop\PDF WIZ\download (2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457200"/>
            <a:ext cx="16764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-22860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pic>
        <p:nvPicPr>
          <p:cNvPr id="1026" name="Picture 2" descr="C:\Users\Md. Anwar hossain\Desktop\New folder (2)\ওয়ার্ড\ধন্যবাদ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1000"/>
            <a:ext cx="79248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90800" y="685800"/>
            <a:ext cx="374173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>
              <a:buClr>
                <a:schemeClr val="accent1"/>
              </a:buClr>
              <a:buSzPct val="70000"/>
              <a:defRPr/>
            </a:pP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28800" y="1600200"/>
            <a:ext cx="502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1"/>
              </a:buClr>
              <a:buSzPct val="70000"/>
              <a:defRPr/>
            </a:pP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2000" y="25908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1"/>
              </a:buClr>
              <a:buSzPct val="70000"/>
              <a:defRPr/>
            </a:pP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8200" y="3352800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8444" y="4114800"/>
            <a:ext cx="81564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accent1"/>
              </a:buClr>
              <a:buSzPct val="70000"/>
              <a:defRPr/>
            </a:pP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লেখালেখি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BD" sz="5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201" y="5029200"/>
            <a:ext cx="502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1"/>
              </a:buClr>
              <a:buSzPct val="70000"/>
              <a:defRPr/>
            </a:pP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: ৫০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BD" sz="54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496671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800" b="1" dirty="0">
              <a:ln>
                <a:solidFill>
                  <a:srgbClr val="00B0F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4343400"/>
            <a:ext cx="3190491" cy="2021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angle 23"/>
          <p:cNvSpPr/>
          <p:nvPr/>
        </p:nvSpPr>
        <p:spPr>
          <a:xfrm>
            <a:off x="3886200" y="5181600"/>
            <a:ext cx="4419600" cy="120032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ওয়ার্ড</a:t>
            </a:r>
            <a:r>
              <a:rPr lang="en-US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প্রসেসিং</a:t>
            </a:r>
            <a:endParaRPr lang="bn-BD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26" name="Picture 2" descr="C:\Users\Md. Anwar hossain\Desktop\PDF WIZ\download (2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6427">
            <a:off x="1205389" y="1979796"/>
            <a:ext cx="3352800" cy="28194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209800"/>
            <a:ext cx="278822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1999338" y="2351316"/>
            <a:ext cx="19758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আমার সোনার বাংলা  আমি তোমায় ভালবাসি। চিরদিন তোমার আকাশ তোমার বাতাস, আমার প্রাণে বাজায় বাঁশি।</a:t>
            </a:r>
            <a:endParaRPr lang="en-US" dirty="0">
              <a:solidFill>
                <a:prstClr val="black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11430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প্রোগ্রামটি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?</a:t>
            </a:r>
            <a:endParaRPr lang="en-US" sz="32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3856" y="1640112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। </a:t>
            </a:r>
            <a:endParaRPr lang="en-US" sz="32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2"/>
          <p:cNvSpPr>
            <a:spLocks noChangeArrowheads="1" noChangeShapeType="1" noTextEdit="1"/>
          </p:cNvSpPr>
          <p:nvPr/>
        </p:nvSpPr>
        <p:spPr bwMode="auto">
          <a:xfrm>
            <a:off x="1524000" y="76200"/>
            <a:ext cx="5410200" cy="63814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</a:bodyPr>
          <a:lstStyle/>
          <a:p>
            <a:pPr algn="ctr" rtl="0"/>
            <a:r>
              <a:rPr lang="bn-IN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SushreeEMJ"/>
              </a:rPr>
              <a:t> </a:t>
            </a:r>
            <a:endParaRPr lang="en-US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prstShdw prst="shdw13" dist="53882" dir="13500000">
                  <a:srgbClr val="868686">
                    <a:alpha val="50000"/>
                  </a:srgbClr>
                </a:prstShdw>
              </a:effectLst>
              <a:latin typeface="SushreeEMJ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685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3716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n w="0"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4800" b="1" dirty="0" smtClean="0">
                <a:ln w="0"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4800" b="1" dirty="0" smtClean="0">
                <a:ln w="0"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800" b="1" dirty="0" smtClean="0">
                <a:ln w="0"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b="1" dirty="0" smtClean="0">
                <a:ln w="0"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 smtClean="0">
                <a:ln w="0"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dirty="0" smtClean="0">
                <a:ln w="0"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0">
                <a:solidFill>
                  <a:schemeClr val="tx2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</p:spPr>
      </p:pic>
      <p:pic>
        <p:nvPicPr>
          <p:cNvPr id="29" name="Picture 28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 rot="16200000">
            <a:off x="-2933698" y="3314700"/>
            <a:ext cx="6248400" cy="381000"/>
          </a:xfrm>
          <a:prstGeom prst="rect">
            <a:avLst/>
          </a:prstGeom>
          <a:noFill/>
        </p:spPr>
      </p:pic>
      <p:pic>
        <p:nvPicPr>
          <p:cNvPr id="30" name="Picture 29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 rot="16200000">
            <a:off x="5829302" y="3390900"/>
            <a:ext cx="6248400" cy="381001"/>
          </a:xfrm>
          <a:prstGeom prst="rect">
            <a:avLst/>
          </a:prstGeom>
          <a:noFill/>
        </p:spPr>
      </p:pic>
      <p:pic>
        <p:nvPicPr>
          <p:cNvPr id="3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</p:spPr>
      </p:pic>
      <p:pic>
        <p:nvPicPr>
          <p:cNvPr id="1026" name="Picture 2" descr="C:\Users\Md. Anwar hossain\Desktop\New folder (2)\ওয়ার্ড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667000"/>
            <a:ext cx="6553200" cy="3657600"/>
          </a:xfrm>
          <a:prstGeom prst="rect">
            <a:avLst/>
          </a:prstGeom>
          <a:noFill/>
        </p:spPr>
      </p:pic>
      <p:pic>
        <p:nvPicPr>
          <p:cNvPr id="13" name="Picture 2" descr="C:\Users\Md. Anwar hossain\Desktop\New folder (2)\ওয়ার্ড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35814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81200" y="304800"/>
            <a:ext cx="505968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ln w="0">
                <a:solidFill>
                  <a:srgbClr val="00B05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295400"/>
            <a:ext cx="51816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bn-BD" sz="3600" b="1" spc="-1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383" y="2133600"/>
            <a:ext cx="8229600" cy="16927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১।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ওয়ার্ড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প্রসেসর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ব্যবহারের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কৌশল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</a:p>
          <a:p>
            <a:r>
              <a:rPr lang="en-US" sz="32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3200400"/>
            <a:ext cx="771473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3962401"/>
            <a:ext cx="8246073" cy="38779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৩।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ওয়ার্ড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প্রসেসর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ব্যবহার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করে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কাজ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সম্পাদনা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করতে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পারবে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। </a:t>
            </a:r>
          </a:p>
          <a:p>
            <a:pPr algn="just"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৪।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ওয়ার্ড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প্রসেসর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ব্যবহারের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ক্ষেত্র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চিহ্নিত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করতে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পারবে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। </a:t>
            </a:r>
          </a:p>
          <a:p>
            <a:pPr algn="just">
              <a:spcAft>
                <a:spcPts val="1200"/>
              </a:spcAft>
              <a:buClr>
                <a:schemeClr val="accent3"/>
              </a:buClr>
              <a:defRPr/>
            </a:pPr>
            <a:endParaRPr lang="en-US" sz="36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  <a:p>
            <a:pPr algn="just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endParaRPr lang="bn-BD" sz="3600" dirty="0" smtClean="0"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5897" y="341390"/>
            <a:ext cx="5867400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287434" y="5141340"/>
            <a:ext cx="1600200" cy="12954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All Programs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9" name="Right Arrow 8"/>
          <p:cNvSpPr/>
          <p:nvPr/>
        </p:nvSpPr>
        <p:spPr>
          <a:xfrm>
            <a:off x="3887634" y="5200287"/>
            <a:ext cx="1676400" cy="1143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MS Office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5512275" y="5141340"/>
            <a:ext cx="1752600" cy="12954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MS word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>
            <a:off x="609599" y="5193099"/>
            <a:ext cx="1666335" cy="12954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Start Button 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772400" cy="3733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Oval 29"/>
          <p:cNvSpPr/>
          <p:nvPr/>
        </p:nvSpPr>
        <p:spPr>
          <a:xfrm>
            <a:off x="7205928" y="5252046"/>
            <a:ext cx="1371600" cy="1066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Click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16200000">
            <a:off x="1543050" y="3943350"/>
            <a:ext cx="342900" cy="1143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16200000">
            <a:off x="3865353" y="3145047"/>
            <a:ext cx="228600" cy="1066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16200000">
            <a:off x="6972300" y="3086100"/>
            <a:ext cx="228600" cy="21336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62000" y="4876800"/>
            <a:ext cx="533400" cy="304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 rot="16200000">
            <a:off x="-3200400" y="3200400"/>
            <a:ext cx="6858000" cy="457200"/>
          </a:xfrm>
          <a:prstGeom prst="rect">
            <a:avLst/>
          </a:prstGeom>
          <a:noFill/>
        </p:spPr>
      </p:pic>
      <p:pic>
        <p:nvPicPr>
          <p:cNvPr id="18" name="Picture 17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 rot="16200000">
            <a:off x="5486400" y="3200400"/>
            <a:ext cx="6858000" cy="457200"/>
          </a:xfrm>
          <a:prstGeom prst="rect">
            <a:avLst/>
          </a:prstGeom>
          <a:noFill/>
        </p:spPr>
      </p:pic>
      <p:pic>
        <p:nvPicPr>
          <p:cNvPr id="20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2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>
            <a:off x="0" y="-120771"/>
            <a:ext cx="91440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63635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29" grpId="0" animBg="1"/>
      <p:bldP spid="30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609600"/>
            <a:ext cx="6629400" cy="83099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বাটনের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মেনুসমূহ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600200"/>
            <a:ext cx="22860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81000" y="1752600"/>
            <a:ext cx="2209800" cy="549275"/>
          </a:xfrm>
          <a:prstGeom prst="wedgeRectCallout">
            <a:avLst>
              <a:gd name="adj1" fmla="val 84731"/>
              <a:gd name="adj2" fmla="val 37412"/>
            </a:avLst>
          </a:prstGeom>
          <a:solidFill>
            <a:srgbClr val="66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বুকশীট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আনার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04800" y="2667000"/>
            <a:ext cx="2286000" cy="761999"/>
          </a:xfrm>
          <a:prstGeom prst="wedgeRectCallout">
            <a:avLst>
              <a:gd name="adj1" fmla="val 77352"/>
              <a:gd name="adj2" fmla="val -3635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সেভ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52400" y="5715000"/>
            <a:ext cx="2362200" cy="304800"/>
          </a:xfrm>
          <a:prstGeom prst="wedgeRectCallout">
            <a:avLst>
              <a:gd name="adj1" fmla="val 88769"/>
              <a:gd name="adj2" fmla="val 26033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ফইল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গুটিয়ে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 </a:t>
            </a:r>
            <a:r>
              <a:rPr lang="en-US" sz="2000" b="1" dirty="0" smtClean="0"/>
              <a:t> </a:t>
            </a:r>
            <a:endParaRPr lang="en-US" sz="2000" b="1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562600" y="1981200"/>
            <a:ext cx="3200400" cy="609600"/>
          </a:xfrm>
          <a:prstGeom prst="wedgeRectCallout">
            <a:avLst>
              <a:gd name="adj1" fmla="val -79074"/>
              <a:gd name="adj2" fmla="val 140235"/>
            </a:avLst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5791200" y="2971800"/>
            <a:ext cx="2743200" cy="914400"/>
          </a:xfrm>
          <a:prstGeom prst="wedgeRectCallout">
            <a:avLst>
              <a:gd name="adj1" fmla="val -86719"/>
              <a:gd name="adj2" fmla="val 52671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ডকুমেন্টটি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6019800" y="4343400"/>
            <a:ext cx="2743200" cy="457200"/>
          </a:xfrm>
          <a:prstGeom prst="wedgeRectCallout">
            <a:avLst>
              <a:gd name="adj1" fmla="val -87620"/>
              <a:gd name="adj2" fmla="val 106256"/>
            </a:avLst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অন্যস্থানের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304800" y="4191000"/>
            <a:ext cx="1828800" cy="609600"/>
          </a:xfrm>
          <a:prstGeom prst="wedgeRectCallout">
            <a:avLst>
              <a:gd name="adj1" fmla="val 118586"/>
              <a:gd name="adj2" fmla="val -59701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5791200" y="5410200"/>
            <a:ext cx="3200400" cy="609600"/>
          </a:xfrm>
          <a:prstGeom prst="wedgeRectCallout">
            <a:avLst>
              <a:gd name="adj1" fmla="val -82601"/>
              <a:gd name="adj2" fmla="val -4582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ডাটা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বিভ্ন্নি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জন্য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2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1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14" name="Picture 13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 rot="16200000">
            <a:off x="-3362865" y="3259347"/>
            <a:ext cx="6858000" cy="304800"/>
          </a:xfrm>
          <a:prstGeom prst="rect">
            <a:avLst/>
          </a:prstGeom>
          <a:noFill/>
        </p:spPr>
      </p:pic>
      <p:pic>
        <p:nvPicPr>
          <p:cNvPr id="17" name="Picture 16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 rot="16200000">
            <a:off x="5562600" y="3276600"/>
            <a:ext cx="68580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524000" y="609600"/>
            <a:ext cx="6629400" cy="83099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লেখালেখির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সাজসজ্জা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Md. Anwar hossain\Desktop\Secondary - 2018 - Class - 9&amp;10 - ICT class-9  PDF Web -60.jpg"/>
          <p:cNvPicPr>
            <a:picLocks noChangeAspect="1" noChangeArrowheads="1"/>
          </p:cNvPicPr>
          <p:nvPr/>
        </p:nvPicPr>
        <p:blipFill>
          <a:blip r:embed="rId3"/>
          <a:srcRect l="10668" t="38889" r="9211" b="38889"/>
          <a:stretch>
            <a:fillRect/>
          </a:stretch>
        </p:blipFill>
        <p:spPr bwMode="auto">
          <a:xfrm>
            <a:off x="1676400" y="1600200"/>
            <a:ext cx="6324600" cy="19812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438400" y="3962400"/>
            <a:ext cx="1600200" cy="5847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ফন্ট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স্টাইল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endParaRPr lang="bn-BD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67200" y="3886200"/>
            <a:ext cx="1600200" cy="5847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ফন্ট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সাইজ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 </a:t>
            </a:r>
            <a:endParaRPr lang="bn-BD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19800" y="3886200"/>
            <a:ext cx="1600200" cy="5847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ফন্ট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রঙ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 </a:t>
            </a:r>
            <a:endParaRPr lang="bn-BD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3124200" y="2895600"/>
            <a:ext cx="12192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724400" y="2895600"/>
            <a:ext cx="12192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6134100" y="3314700"/>
            <a:ext cx="9906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3962400" y="2514600"/>
            <a:ext cx="1600200" cy="2286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791200" y="2514600"/>
            <a:ext cx="685800" cy="304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477000" y="2819400"/>
            <a:ext cx="533400" cy="304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85800" y="4800600"/>
            <a:ext cx="7848600" cy="107721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ওয়ার্ড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প্রসেসরে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লেখালেখি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করার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জন্য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বিভিন্ন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স্টাইলের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অক্ষর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রয়েছে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ফন্ট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।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লেখালেখির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সাজসজ্জায়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এগুলো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ব্যবহার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হয়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।   </a:t>
            </a:r>
            <a:endParaRPr lang="bn-BD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30" grpId="0" animBg="1"/>
      <p:bldP spid="31" grpId="0" animBg="1"/>
      <p:bldP spid="32" grpId="0" animBg="1"/>
      <p:bldP spid="33" grpId="0"/>
      <p:bldP spid="3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696</Words>
  <Application>Microsoft Office PowerPoint</Application>
  <PresentationFormat>On-screen Show (4:3)</PresentationFormat>
  <Paragraphs>126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 Anwar hossain</dc:creator>
  <cp:lastModifiedBy>Md. Anwar hossain</cp:lastModifiedBy>
  <cp:revision>86</cp:revision>
  <dcterms:created xsi:type="dcterms:W3CDTF">2020-04-23T09:54:46Z</dcterms:created>
  <dcterms:modified xsi:type="dcterms:W3CDTF">2020-04-24T08:16:04Z</dcterms:modified>
</cp:coreProperties>
</file>