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8" r:id="rId5"/>
    <p:sldMasterId id="2147483670" r:id="rId6"/>
    <p:sldMasterId id="2147483672" r:id="rId7"/>
    <p:sldMasterId id="2147483674" r:id="rId8"/>
  </p:sldMasterIdLst>
  <p:notesMasterIdLst>
    <p:notesMasterId r:id="rId24"/>
  </p:notesMasterIdLst>
  <p:sldIdLst>
    <p:sldId id="316" r:id="rId9"/>
    <p:sldId id="260" r:id="rId10"/>
    <p:sldId id="257" r:id="rId11"/>
    <p:sldId id="326" r:id="rId12"/>
    <p:sldId id="294" r:id="rId13"/>
    <p:sldId id="261" r:id="rId14"/>
    <p:sldId id="262" r:id="rId15"/>
    <p:sldId id="318" r:id="rId16"/>
    <p:sldId id="321" r:id="rId17"/>
    <p:sldId id="327" r:id="rId18"/>
    <p:sldId id="324" r:id="rId19"/>
    <p:sldId id="276" r:id="rId20"/>
    <p:sldId id="283" r:id="rId21"/>
    <p:sldId id="325" r:id="rId22"/>
    <p:sldId id="31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9D66B-3B46-47DE-94F3-30FC99C94B8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3EE2F-061B-4802-8448-4F6245944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A8675-5507-42CE-B043-D082E32E3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83032-3394-46AF-9BAB-F6058A64F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DC738-FAAC-4238-A2DA-21C838013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F566-1897-49EA-AC80-2911F550947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07FBD-2793-437B-9C4A-A380F1CF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009EF-A54D-4CAB-AC61-3E52CE3C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AA54-480D-4407-953C-E4C1781C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5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7C04-0D9E-45C9-AEC5-E7E4450C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D64F0-7858-44F3-B901-C31AB8DA3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9111F-61AE-4210-9F08-109A2C2E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F566-1897-49EA-AC80-2911F550947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0D44F-406D-4DB6-A5BA-552CAF3F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E47F5-C19C-4E09-AC51-CB69D892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AA54-480D-4407-953C-E4C1781C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3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4E2355-84A6-4FD7-9302-26E23B945A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71FF9-46FA-4C75-AAF3-79678730C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4B46A-B359-4EBF-AE7C-3775E549C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F566-1897-49EA-AC80-2911F550947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D3E53-7FDF-42A5-8B1E-D1E699C7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640E4-FBE4-44D6-A366-06758576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AA54-480D-4407-953C-E4C1781C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61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573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074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9A16C-1C4D-47A4-A3DA-642DC7CBF12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ABAE-1EB4-464F-8E87-68DDD4DD4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405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377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240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094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8C11-C1AF-48ED-A37B-ADA06A85191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897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8C11-C1AF-48ED-A37B-ADA06A85191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9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2F2A-1798-40B7-9752-B0418A86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919C9-3D97-4D5B-9AE2-5B3F52774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E0E90-3F35-4284-A7F5-63AAD513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F566-1897-49EA-AC80-2911F550947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AD52A-9CE4-4919-9BC2-035072A1D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E0600-F0ED-42BC-83FF-EC8438B2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AA54-480D-4407-953C-E4C1781C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83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8C11-C1AF-48ED-A37B-ADA06A85191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65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8C11-C1AF-48ED-A37B-ADA06A85191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8C11-C1AF-48ED-A37B-ADA06A85191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67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8C11-C1AF-48ED-A37B-ADA06A85191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88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225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8C11-C1AF-48ED-A37B-ADA06A85191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79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8C11-C1AF-48ED-A37B-ADA06A85191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94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8C11-C1AF-48ED-A37B-ADA06A85191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51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8C11-C1AF-48ED-A37B-ADA06A85191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01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8C11-C1AF-48ED-A37B-ADA06A85191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220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29F9-B61D-4B5A-9825-4CFA406A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37F46-1401-4D42-BF90-527BE34B3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E4213-EBE8-4661-8AB6-59194A4BF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F566-1897-49EA-AC80-2911F550947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30603-9422-4F2B-A012-03DE37F28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829AE-D176-48F2-A665-31790741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AA54-480D-4407-953C-E4C1781C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74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8C11-C1AF-48ED-A37B-ADA06A85191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98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8C11-C1AF-48ED-A37B-ADA06A85191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4166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8C11-C1AF-48ED-A37B-ADA06A85191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8C11-C1AF-48ED-A37B-ADA06A85191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10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8C11-C1AF-48ED-A37B-ADA06A85191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8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1EC35-C966-44C9-8650-310E56FD9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A16CA-0D2B-46C0-A867-19BD576C3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57636-FD98-4698-B353-C917CB32D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B456B-F4A7-49D6-BCAF-CFEFF827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F566-1897-49EA-AC80-2911F550947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066BD-A675-4B27-9613-1DB75846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6A469-ADE9-4543-8769-145F1066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AA54-480D-4407-953C-E4C1781C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0561-E038-4117-8673-7F219E40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36E13-D04D-40FD-92FF-97C0E559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16635-1E05-4BCE-9338-4DC06B148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E14F1C-F139-45D1-90D5-9842906CD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55BB6-EEC6-436E-B0CB-363DBC218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36B5C6-E08C-46C0-8820-210A9B87D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F566-1897-49EA-AC80-2911F550947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1A09D-3FC1-4ADB-A2EC-01B0EE0C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DABFEE-DBD6-4A4E-A458-377486D8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AA54-480D-4407-953C-E4C1781C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6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A4E3-2145-44D0-87E8-43061001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D856D-B669-4FBD-9911-E57B8D3C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F566-1897-49EA-AC80-2911F550947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2B938-A99C-4A2A-A3BE-8312CE0D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BFD66-B852-4017-AA37-36A7225F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AA54-480D-4407-953C-E4C1781C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3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DB1F7-43A0-4168-9D97-100FC73B7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F566-1897-49EA-AC80-2911F550947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77E720-BC54-45A9-A2B3-843E56C5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4D80C-C0D8-4A8F-B97C-19663E8C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AA54-480D-4407-953C-E4C1781C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CA1A-14CC-44C2-A8EC-4D57F17A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D2BC6-CF23-4590-A8CF-1C279CD51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DC16B-66E7-482D-913C-E02354BF2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C69E7-30B5-42D6-9FCC-170E7B3C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F566-1897-49EA-AC80-2911F550947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F51A2-5792-40C8-B202-EC51BA21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0B181-DD2C-41F5-9C08-F51493C7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AA54-480D-4407-953C-E4C1781C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B639D-6D80-457D-BC90-7D80675A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B442B-FF3C-438F-8291-D4083A4D3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D4741-8928-4B5F-B111-CBB0769E3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B415D-3F55-42CA-A750-B35A54FE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F566-1897-49EA-AC80-2911F550947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ACC87-5736-42D0-A6E6-57436A419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D4CBB-BA1F-4147-945B-8A0EE5A7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AA54-480D-4407-953C-E4C1781C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3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0B8AC6-56B6-4380-A8AE-9E7C897B8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37C37-AABF-43CA-AD8D-83278BFA9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BF271-9C12-4BEE-8D12-3D988BE4B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1F566-1897-49EA-AC80-2911F550947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1D99E-4475-413C-AFF9-3693D78EF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31D7B-0922-4307-A9B2-EE9A73E93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EAA54-480D-4407-953C-E4C1781C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2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06BA1E3-DCB7-465E-9C8A-41CBE000D08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84C64097-5216-4FC5-B3D2-E19529EE4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90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E9CD797-A8DC-43D9-9E6B-707A94E28E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DC44902-8633-4028-A61B-179984E4BC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273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9A16C-1C4D-47A4-A3DA-642DC7CBF12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2ABAE-1EB4-464F-8E87-68DDD4DD4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1F8C11-C1AF-48ED-A37B-ADA06A85191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FDB02-DB58-4205-990F-9FA70711AFD9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77483BA-8F44-4EC3-9E86-1F0E0F3C0B6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23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9CD797-A8DC-43D9-9E6B-707A94E28E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C44902-8633-4028-A61B-179984E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1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F61F566-1897-49EA-AC80-2911F550947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E1EAA54-480D-4407-953C-E4C1781C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24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5042F1-FB15-4A74-AD3E-C120F868E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173E8-10D8-4F37-8DBB-8BD73FFC3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9823"/>
            <a:ext cx="5837148" cy="190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08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411105-B631-42EB-8604-5593D00A8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6"/>
          <a:stretch/>
        </p:blipFill>
        <p:spPr>
          <a:xfrm>
            <a:off x="78193" y="188682"/>
            <a:ext cx="12041235" cy="3280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4D4397-C527-4A43-9138-DD50053EEE0A}"/>
              </a:ext>
            </a:extLst>
          </p:cNvPr>
          <p:cNvSpPr/>
          <p:nvPr/>
        </p:nvSpPr>
        <p:spPr>
          <a:xfrm>
            <a:off x="420914" y="783768"/>
            <a:ext cx="11692893" cy="24674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B7DB9C-3643-407B-89F5-32831E3314DA}"/>
              </a:ext>
            </a:extLst>
          </p:cNvPr>
          <p:cNvSpPr/>
          <p:nvPr/>
        </p:nvSpPr>
        <p:spPr>
          <a:xfrm rot="5400000">
            <a:off x="174170" y="1262740"/>
            <a:ext cx="2264231" cy="130628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7CC3C-7214-4485-B9EA-96E540B9E4FE}"/>
              </a:ext>
            </a:extLst>
          </p:cNvPr>
          <p:cNvSpPr txBox="1"/>
          <p:nvPr/>
        </p:nvSpPr>
        <p:spPr>
          <a:xfrm>
            <a:off x="7286174" y="4133541"/>
            <a:ext cx="1872341" cy="830997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endParaRPr kumimoji="0" lang="bn-B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52FC7AC-C667-40D7-A263-4D0EC2D8911D}"/>
              </a:ext>
            </a:extLst>
          </p:cNvPr>
          <p:cNvSpPr/>
          <p:nvPr/>
        </p:nvSpPr>
        <p:spPr>
          <a:xfrm rot="16200000">
            <a:off x="6727698" y="2444140"/>
            <a:ext cx="2989295" cy="27577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EEBB1B-7EAB-4BFC-9DF3-E12DD781BCE4}"/>
              </a:ext>
            </a:extLst>
          </p:cNvPr>
          <p:cNvSpPr txBox="1"/>
          <p:nvPr/>
        </p:nvSpPr>
        <p:spPr>
          <a:xfrm>
            <a:off x="319317" y="4076673"/>
            <a:ext cx="1872341" cy="830997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endParaRPr kumimoji="0" lang="bn-B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D59648D-D90E-4C9E-843B-6C8E20611BA4}"/>
              </a:ext>
            </a:extLst>
          </p:cNvPr>
          <p:cNvSpPr/>
          <p:nvPr/>
        </p:nvSpPr>
        <p:spPr>
          <a:xfrm rot="16200000">
            <a:off x="747488" y="3418112"/>
            <a:ext cx="1016000" cy="27577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9301F5-FE49-4DFE-A658-DC0061F73812}"/>
              </a:ext>
            </a:extLst>
          </p:cNvPr>
          <p:cNvSpPr txBox="1"/>
          <p:nvPr/>
        </p:nvSpPr>
        <p:spPr>
          <a:xfrm>
            <a:off x="820056" y="5243398"/>
            <a:ext cx="10029372" cy="707886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A,B,C দ্বিয়ে কলাম এবং </a:t>
            </a:r>
            <a:r>
              <a:rPr lang="en-US" sz="4000" b="1" noProof="0">
                <a:solidFill>
                  <a:srgbClr val="FFFF00"/>
                </a:solidFill>
                <a:cs typeface="NikoshBAN" panose="02000000000000000000" pitchFamily="2" charset="0"/>
              </a:rPr>
              <a:t>1,2,3 </a:t>
            </a:r>
            <a:r>
              <a:rPr lang="en-US" sz="4000" b="1" noProof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রো নির্দেশ করা হয়।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B875A3-D044-4975-A8D4-82858D585325}"/>
              </a:ext>
            </a:extLst>
          </p:cNvPr>
          <p:cNvSpPr/>
          <p:nvPr/>
        </p:nvSpPr>
        <p:spPr>
          <a:xfrm>
            <a:off x="4638955" y="2336796"/>
            <a:ext cx="1195787" cy="11611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AD4F16-A519-4B40-891B-66049D833F3A}"/>
              </a:ext>
            </a:extLst>
          </p:cNvPr>
          <p:cNvSpPr txBox="1"/>
          <p:nvPr/>
        </p:nvSpPr>
        <p:spPr>
          <a:xfrm>
            <a:off x="4409538" y="4117628"/>
            <a:ext cx="1872341" cy="830997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kumimoji="0" lang="bn-B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B16BB7B-5BDB-4EF5-B6C2-755596B286AC}"/>
              </a:ext>
            </a:extLst>
          </p:cNvPr>
          <p:cNvSpPr/>
          <p:nvPr/>
        </p:nvSpPr>
        <p:spPr>
          <a:xfrm rot="16200000">
            <a:off x="4592893" y="3083402"/>
            <a:ext cx="1582652" cy="37854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20DD3F-BB2E-4773-988F-E9362DA51D49}"/>
              </a:ext>
            </a:extLst>
          </p:cNvPr>
          <p:cNvSpPr txBox="1"/>
          <p:nvPr/>
        </p:nvSpPr>
        <p:spPr>
          <a:xfrm>
            <a:off x="3383471" y="5903639"/>
            <a:ext cx="7553045" cy="830997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প্রোগ্রামের একটি ওয়ার্কশিট </a:t>
            </a:r>
            <a:endParaRPr kumimoji="0" lang="bn-B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6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9" grpId="0" animBg="1"/>
      <p:bldP spid="10" grpId="0" animBg="1"/>
      <p:bldP spid="13" grpId="0" animBg="1"/>
      <p:bldP spid="14" grpId="0" animBg="1"/>
      <p:bldP spid="15" grpId="0"/>
      <p:bldP spid="24" grpId="0" animBg="1"/>
      <p:bldP spid="24" grpId="1" animBg="1"/>
      <p:bldP spid="25" grpId="0" animBg="1"/>
      <p:bldP spid="26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E29C71-C783-4BCB-837F-BEB2E6BF732F}"/>
              </a:ext>
            </a:extLst>
          </p:cNvPr>
          <p:cNvSpPr txBox="1"/>
          <p:nvPr/>
        </p:nvSpPr>
        <p:spPr>
          <a:xfrm>
            <a:off x="4506685" y="676722"/>
            <a:ext cx="3178629" cy="11079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 কাজ</a:t>
            </a:r>
            <a:endParaRPr kumimoji="0" lang="bn-BD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6AB92C-7CBB-471E-9A9F-6ADDF46BCA63}"/>
              </a:ext>
            </a:extLst>
          </p:cNvPr>
          <p:cNvSpPr txBox="1"/>
          <p:nvPr/>
        </p:nvSpPr>
        <p:spPr>
          <a:xfrm>
            <a:off x="1394945" y="3429000"/>
            <a:ext cx="9402108" cy="144655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এবং স্প্রেডশিট প্রোগ্রামের মধ্যে সম্পর্ক নির্ণয় কর।</a:t>
            </a:r>
            <a:endParaRPr kumimoji="0" lang="en-US" sz="4400" i="0" u="none" strike="noStrike" kern="1200" normalizeH="0" baseline="0" noProof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9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C225F1F2-7934-4C68-AEBC-4F585987E6D9}"/>
              </a:ext>
            </a:extLst>
          </p:cNvPr>
          <p:cNvSpPr txBox="1"/>
          <p:nvPr/>
        </p:nvSpPr>
        <p:spPr>
          <a:xfrm>
            <a:off x="1074057" y="686937"/>
            <a:ext cx="10377713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সফটওয়্যার ব্যবহার করে যে সকল কাজ করা যায়। </a:t>
            </a:r>
            <a:endParaRPr kumimoji="0" lang="bn-BD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CB3F1-7AFF-4A9F-8C55-11290749F29B}"/>
              </a:ext>
            </a:extLst>
          </p:cNvPr>
          <p:cNvSpPr txBox="1"/>
          <p:nvPr/>
        </p:nvSpPr>
        <p:spPr>
          <a:xfrm>
            <a:off x="2032000" y="1639245"/>
            <a:ext cx="8969829" cy="34778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1000"/>
              <a:buFont typeface="Wingdings" panose="05000000000000000000" pitchFamily="2" charset="2"/>
              <a:buChar char="ü"/>
              <a:tabLst/>
              <a:defRPr/>
            </a:pPr>
            <a:r>
              <a:rPr lang="en-US" sz="44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 পরীক্ষার ফলাফল প্রস্তুত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1000"/>
              <a:buFont typeface="Wingdings" panose="05000000000000000000" pitchFamily="2" charset="2"/>
              <a:buChar char="ü"/>
              <a:tabLst/>
              <a:defRPr/>
            </a:pPr>
            <a:r>
              <a:rPr lang="en-US" sz="44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 লেনদেনের হিসাব।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1000"/>
              <a:buFont typeface="Wingdings" panose="05000000000000000000" pitchFamily="2" charset="2"/>
              <a:buChar char="ü"/>
              <a:tabLst/>
              <a:defRPr/>
            </a:pPr>
            <a:r>
              <a:rPr lang="en-US" sz="44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 কর্মচারীদের বেতনের হিসাব।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1000"/>
              <a:buFont typeface="Wingdings" panose="05000000000000000000" pitchFamily="2" charset="2"/>
              <a:buChar char="ü"/>
              <a:tabLst/>
              <a:defRPr/>
            </a:pPr>
            <a:r>
              <a:rPr lang="en-US" sz="44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 বিলের হিসাব।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1000"/>
              <a:buFont typeface="Wingdings" panose="05000000000000000000" pitchFamily="2" charset="2"/>
              <a:buChar char="ü"/>
              <a:tabLst/>
              <a:defRPr/>
            </a:pPr>
            <a:r>
              <a:rPr lang="en-US" sz="44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হিসাব নিকাশ ইত্যাদি।</a:t>
            </a:r>
          </a:p>
        </p:txBody>
      </p:sp>
    </p:spTree>
    <p:extLst>
      <p:ext uri="{BB962C8B-B14F-4D97-AF65-F5344CB8AC3E}">
        <p14:creationId xmlns:p14="http://schemas.microsoft.com/office/powerpoint/2010/main" val="421428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6000">
              <a:schemeClr val="accent3">
                <a:lumMod val="40000"/>
                <a:lumOff val="60000"/>
              </a:schemeClr>
            </a:gs>
            <a:gs pos="100000">
              <a:srgbClr val="92D05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D4D7A-0DEF-4412-9BDF-F436EDBB5B9E}"/>
              </a:ext>
            </a:extLst>
          </p:cNvPr>
          <p:cNvSpPr txBox="1"/>
          <p:nvPr/>
        </p:nvSpPr>
        <p:spPr>
          <a:xfrm>
            <a:off x="1034620" y="2395155"/>
            <a:ext cx="10122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4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অ্যাবাকাস কী?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স্প্রেডশিট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অর্থ কী?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4000" baseline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VisiCalc</a:t>
            </a:r>
            <a:r>
              <a:rPr lang="en-US" sz="4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কয়েকটি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স্প্রেডশিট সফটওয়্যারের নাম বল।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4000" baseline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4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প্রোগ্রামের আরেক নাম কী?</a:t>
            </a:r>
          </a:p>
          <a:p>
            <a:pPr marL="571500" lvl="0" indent="-571500">
              <a:buFont typeface="Wingdings" panose="05000000000000000000" pitchFamily="2" charset="2"/>
              <a:buChar char="v"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মাইক্রোসফট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কোম্পানীর </a:t>
            </a:r>
            <a:r>
              <a:rPr lang="en-US" sz="4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প্রোগ্রামের নাম কী?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EC8E9C-BEB7-4746-956B-2A931791A94A}"/>
              </a:ext>
            </a:extLst>
          </p:cNvPr>
          <p:cNvSpPr txBox="1"/>
          <p:nvPr/>
        </p:nvSpPr>
        <p:spPr>
          <a:xfrm>
            <a:off x="3499852" y="677193"/>
            <a:ext cx="4134663" cy="13234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758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11BC7-9CFF-42D5-9391-F9CB490EB9B2}"/>
              </a:ext>
            </a:extLst>
          </p:cNvPr>
          <p:cNvSpPr txBox="1"/>
          <p:nvPr/>
        </p:nvSpPr>
        <p:spPr>
          <a:xfrm>
            <a:off x="2701566" y="1213009"/>
            <a:ext cx="7037520" cy="221599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বাড়ির কাজ</a:t>
            </a:r>
            <a:endParaRPr kumimoji="0" lang="en-US" sz="13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8D522-55CF-48D0-BD55-00952207C49F}"/>
              </a:ext>
            </a:extLst>
          </p:cNvPr>
          <p:cNvSpPr txBox="1"/>
          <p:nvPr/>
        </p:nvSpPr>
        <p:spPr>
          <a:xfrm>
            <a:off x="2456065" y="4270829"/>
            <a:ext cx="6296049" cy="76944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ব্যবহারের সুবিধা লিখ।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5000">
              <a:schemeClr val="accent3">
                <a:lumMod val="40000"/>
                <a:lumOff val="6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560799-EA0B-44FB-BF7A-FD8D907CA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" y="0"/>
            <a:ext cx="1209124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9AB137-D8DE-4AFE-8658-B1F5C4307D4A}"/>
              </a:ext>
            </a:extLst>
          </p:cNvPr>
          <p:cNvSpPr txBox="1"/>
          <p:nvPr/>
        </p:nvSpPr>
        <p:spPr>
          <a:xfrm>
            <a:off x="4340604" y="261257"/>
            <a:ext cx="5950025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E252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 সবাইকে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39700">
                  <a:srgbClr val="E25247">
                    <a:satMod val="175000"/>
                    <a:alpha val="40000"/>
                  </a:srgbClr>
                </a:glo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23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6792" y="2838450"/>
            <a:ext cx="6454395" cy="2123658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অ</a:t>
            </a:r>
            <a:r>
              <a:rPr kumimoji="0" lang="as-I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তথ্য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যোগাযোগ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প্রযুক্তি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৫০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0789" y="598715"/>
            <a:ext cx="5366467" cy="1323439"/>
          </a:xfrm>
          <a:prstGeom prst="rect">
            <a:avLst/>
          </a:prstGeom>
          <a:solidFill>
            <a:srgbClr val="00B0F0"/>
          </a:solidFill>
          <a:scene3d>
            <a:camera prst="perspectiveRelaxedModerately"/>
            <a:lightRig rig="soft" dir="t"/>
          </a:scene3d>
          <a:sp3d prstMaterial="softEdge">
            <a:bevelT w="368300" h="317500" prst="coolSlant"/>
            <a:bevelB w="260350" h="209550" prst="softRound"/>
          </a:sp3d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/>
                <a:solidFill>
                  <a:schemeClr val="accent3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8000" b="1" i="0" u="none" strike="noStrike" kern="1200" normalizeH="0" baseline="0" noProof="0" dirty="0">
                <a:ln/>
                <a:solidFill>
                  <a:schemeClr val="accent3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000" b="1" i="0" u="none" strike="noStrike" kern="1200" normalizeH="0" baseline="0" noProof="0" dirty="0" err="1">
                <a:ln/>
                <a:solidFill>
                  <a:schemeClr val="accent3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80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7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5171" y="1105495"/>
            <a:ext cx="3200400" cy="11079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উপস্থাপনায়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1971" y="2582406"/>
            <a:ext cx="8686800" cy="317009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US" sz="4000" b="1" i="0" u="none" strike="noStrike" kern="1200" cap="all" spc="0" normalizeH="0" baseline="0" noProof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মজনু</a:t>
            </a:r>
            <a:r>
              <a:rPr kumimoji="0" lang="en-US" sz="4000" b="1" i="0" u="none" strike="noStrike" kern="1200" cap="all" spc="0" normalizeH="0" baseline="0" noProof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মিয়া</a:t>
            </a:r>
            <a:endParaRPr kumimoji="0" lang="en-US" sz="40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rgbClr val="2C2C2C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আইসিটি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ভোড়া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কালিকাবাড়ী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হাতেম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আলী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মাধ্যমিক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বিদ্যালয়</a:t>
            </a:r>
            <a:endParaRPr kumimoji="0" lang="en-US" sz="40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rgbClr val="2C2C2C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বেতাগী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বরগুনা</a:t>
            </a:r>
            <a:endParaRPr kumimoji="0" lang="en-US" sz="40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rgbClr val="2C2C2C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E-mail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moznu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195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@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gmail.com</a:t>
            </a:r>
          </a:p>
        </p:txBody>
      </p:sp>
    </p:spTree>
    <p:extLst>
      <p:ext uri="{BB962C8B-B14F-4D97-AF65-F5344CB8AC3E}">
        <p14:creationId xmlns:p14="http://schemas.microsoft.com/office/powerpoint/2010/main" val="137405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>
            <a:extLst>
              <a:ext uri="{FF2B5EF4-FFF2-40B4-BE49-F238E27FC236}">
                <a16:creationId xmlns:a16="http://schemas.microsoft.com/office/drawing/2014/main" id="{88A953E5-82DE-462D-92A0-220CC19D5921}"/>
              </a:ext>
            </a:extLst>
          </p:cNvPr>
          <p:cNvSpPr txBox="1"/>
          <p:nvPr/>
        </p:nvSpPr>
        <p:spPr>
          <a:xfrm>
            <a:off x="5805716" y="5408398"/>
            <a:ext cx="5675086" cy="769441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যন্ত্রগুলো কী কাজে লাগে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3CE90-6B54-4A78-9004-620B89E17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0322" cy="3802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A137E0-7D90-4307-949E-028BFF3F9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74" y="3551236"/>
            <a:ext cx="5119387" cy="3306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8E0993-F74F-4622-B9CC-22A4D267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27" y="101600"/>
            <a:ext cx="6237288" cy="45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56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>
            <a:extLst>
              <a:ext uri="{FF2B5EF4-FFF2-40B4-BE49-F238E27FC236}">
                <a16:creationId xmlns:a16="http://schemas.microsoft.com/office/drawing/2014/main" id="{88A953E5-82DE-462D-92A0-220CC19D5921}"/>
              </a:ext>
            </a:extLst>
          </p:cNvPr>
          <p:cNvSpPr txBox="1"/>
          <p:nvPr/>
        </p:nvSpPr>
        <p:spPr>
          <a:xfrm>
            <a:off x="7102247" y="5277770"/>
            <a:ext cx="3955145" cy="769441"/>
          </a:xfrm>
          <a:prstGeom prst="rect">
            <a:avLst/>
          </a:prstGeom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কিসের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1EB8B-B7B2-479B-96B2-FFA602123F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t="16997" r="9827" b="12925"/>
          <a:stretch/>
        </p:blipFill>
        <p:spPr>
          <a:xfrm>
            <a:off x="0" y="0"/>
            <a:ext cx="5950856" cy="3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93ACDE-ACD4-4EB1-A92E-51B1AC9E5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7" y="18143"/>
            <a:ext cx="6241144" cy="490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A2E3A2-0002-46EB-B97B-3A63769DA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97540"/>
            <a:ext cx="5967639" cy="3160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4232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3985" y="2459504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অধ্যায়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– </a:t>
            </a:r>
            <a:r>
              <a:rPr lang="en-US" sz="6000" b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412A2-CC66-4FAB-93DF-F7EDA12C4B91}"/>
              </a:ext>
            </a:extLst>
          </p:cNvPr>
          <p:cNvSpPr txBox="1"/>
          <p:nvPr/>
        </p:nvSpPr>
        <p:spPr>
          <a:xfrm>
            <a:off x="4795396" y="1126982"/>
            <a:ext cx="2601208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5DEB13-CB00-4CD2-8B17-24919227CF64}"/>
              </a:ext>
            </a:extLst>
          </p:cNvPr>
          <p:cNvSpPr txBox="1"/>
          <p:nvPr/>
        </p:nvSpPr>
        <p:spPr>
          <a:xfrm>
            <a:off x="3303574" y="4526065"/>
            <a:ext cx="5555822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স্প্রেডশিটের</a:t>
            </a:r>
            <a:r>
              <a:rPr kumimoji="0" lang="en-US" sz="6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ব্যবহার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46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00B050"/>
            </a:gs>
            <a:gs pos="39000">
              <a:srgbClr val="00B0F0"/>
            </a:gs>
            <a:gs pos="96000">
              <a:schemeClr val="accent1">
                <a:lumMod val="60000"/>
                <a:lumOff val="4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0698" y="384705"/>
            <a:ext cx="2362200" cy="101566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857" y="2577888"/>
            <a:ext cx="113937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ব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থ্য </a:t>
            </a:r>
            <a:r>
              <a:rPr kumimoji="0" lang="as-I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as-I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ধ্যে সম্পর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</a:t>
            </a:r>
            <a:r>
              <a:rPr kumimoji="0" lang="as-I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্ণনা ক</a:t>
            </a:r>
            <a:r>
              <a:rPr kumimoji="0" lang="as-I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স্পেডশিট সফটওয়্যার ব্যবহারের ক্ষেত্র উল্লে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রতে পারব।</a:t>
            </a:r>
          </a:p>
        </p:txBody>
      </p:sp>
    </p:spTree>
    <p:extLst>
      <p:ext uri="{BB962C8B-B14F-4D97-AF65-F5344CB8AC3E}">
        <p14:creationId xmlns:p14="http://schemas.microsoft.com/office/powerpoint/2010/main" val="452591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196432-1F80-46F5-B9DE-DF22DA00F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50" y="334935"/>
            <a:ext cx="2857899" cy="2857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D1A1FC-FD45-40F7-8973-1BFB82A7C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" y="334935"/>
            <a:ext cx="2857500" cy="2857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C80DE2-25C8-439B-A2C0-12EA18772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59" y="334935"/>
            <a:ext cx="2857500" cy="2857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68D449-3A90-4203-8140-4C2FE411A70E}"/>
              </a:ext>
            </a:extLst>
          </p:cNvPr>
          <p:cNvSpPr txBox="1"/>
          <p:nvPr/>
        </p:nvSpPr>
        <p:spPr>
          <a:xfrm>
            <a:off x="4054928" y="5408659"/>
            <a:ext cx="3648981" cy="830997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স্পেডশিট প্রোগ্রাম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23A854-5620-4B78-A7A3-02F13ABA5F7E}"/>
              </a:ext>
            </a:extLst>
          </p:cNvPr>
          <p:cNvSpPr txBox="1"/>
          <p:nvPr/>
        </p:nvSpPr>
        <p:spPr>
          <a:xfrm>
            <a:off x="229507" y="3601150"/>
            <a:ext cx="3215821" cy="769441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ভিসিক্যালক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DBA04A-B39D-4F60-8E83-495D30034AE8}"/>
              </a:ext>
            </a:extLst>
          </p:cNvPr>
          <p:cNvSpPr txBox="1"/>
          <p:nvPr/>
        </p:nvSpPr>
        <p:spPr>
          <a:xfrm>
            <a:off x="4488088" y="3665167"/>
            <a:ext cx="3215821" cy="769441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2C4E42-E1F7-45E6-802B-95D8B3E59345}"/>
              </a:ext>
            </a:extLst>
          </p:cNvPr>
          <p:cNvSpPr txBox="1"/>
          <p:nvPr/>
        </p:nvSpPr>
        <p:spPr>
          <a:xfrm>
            <a:off x="8205107" y="3651456"/>
            <a:ext cx="3985080" cy="769441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ওপেন অফিস ক্যালক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4321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02A94B-BBC1-45FC-9039-269090FB9165}"/>
              </a:ext>
            </a:extLst>
          </p:cNvPr>
          <p:cNvSpPr txBox="1"/>
          <p:nvPr/>
        </p:nvSpPr>
        <p:spPr>
          <a:xfrm>
            <a:off x="391886" y="2084065"/>
            <a:ext cx="11408228" cy="1938992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স্পেডশিট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প্রোগ্রামঃ </a:t>
            </a:r>
            <a:r>
              <a:rPr kumimoji="0" lang="en-US" sz="400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স্প্রেডশিট প্রোগ্রাম হলো এক ধরনের অ্যাপ্লিকেশন কম্পিউটার প্রোগ্রাম। এর মাধ্যমে মূলত হিসাব নিকাশের কাজ করা হয়। একে কখনো কখনো ওয়ার্কবুকও বলা হয়।</a:t>
            </a:r>
            <a:endParaRPr kumimoji="0" lang="en-US" sz="40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41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3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6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7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8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283</Words>
  <Application>Microsoft Office PowerPoint</Application>
  <PresentationFormat>Widescreen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Corbel</vt:lpstr>
      <vt:lpstr>Garamond</vt:lpstr>
      <vt:lpstr>Gill Sans MT</vt:lpstr>
      <vt:lpstr>Impact</vt:lpstr>
      <vt:lpstr>NikoshBAN</vt:lpstr>
      <vt:lpstr>Wingdings</vt:lpstr>
      <vt:lpstr>Wingdings 3</vt:lpstr>
      <vt:lpstr>Office Theme</vt:lpstr>
      <vt:lpstr>1_Savon</vt:lpstr>
      <vt:lpstr>Badge</vt:lpstr>
      <vt:lpstr>1_Office Theme</vt:lpstr>
      <vt:lpstr>Savon</vt:lpstr>
      <vt:lpstr>Gallery</vt:lpstr>
      <vt:lpstr>Celestial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MOZNU</dc:creator>
  <cp:lastModifiedBy>MOZNU</cp:lastModifiedBy>
  <cp:revision>25</cp:revision>
  <dcterms:created xsi:type="dcterms:W3CDTF">2020-04-24T13:02:07Z</dcterms:created>
  <dcterms:modified xsi:type="dcterms:W3CDTF">2020-04-24T15:56:32Z</dcterms:modified>
</cp:coreProperties>
</file>