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3" r:id="rId4"/>
    <p:sldId id="313" r:id="rId5"/>
    <p:sldId id="314" r:id="rId6"/>
    <p:sldId id="281" r:id="rId7"/>
    <p:sldId id="301" r:id="rId8"/>
    <p:sldId id="324" r:id="rId9"/>
    <p:sldId id="312" r:id="rId10"/>
    <p:sldId id="310" r:id="rId11"/>
    <p:sldId id="315" r:id="rId12"/>
    <p:sldId id="316" r:id="rId13"/>
    <p:sldId id="318" r:id="rId14"/>
    <p:sldId id="317" r:id="rId15"/>
    <p:sldId id="321" r:id="rId16"/>
    <p:sldId id="319" r:id="rId17"/>
    <p:sldId id="322" r:id="rId18"/>
    <p:sldId id="320" r:id="rId19"/>
    <p:sldId id="32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84843-AC8E-41E9-8754-AB3F13966E4C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C1941B-1C56-472A-9F54-BAEBC564E41C}">
      <dgm:prSet phldrT="[Text]"/>
      <dgm:spPr/>
      <dgm:t>
        <a:bodyPr/>
        <a:lstStyle/>
        <a:p>
          <a:r>
            <a:rPr lang="bn-IN" dirty="0" smtClean="0"/>
            <a:t>সময়ের ভিত্তিতে বাজার</a:t>
          </a:r>
          <a:endParaRPr lang="en-US" dirty="0"/>
        </a:p>
      </dgm:t>
    </dgm:pt>
    <dgm:pt modelId="{375DE6CA-1947-4852-9EB1-D1C647076B50}" type="parTrans" cxnId="{0005FC53-420B-41E8-ADB0-D5B1E346273E}">
      <dgm:prSet/>
      <dgm:spPr/>
      <dgm:t>
        <a:bodyPr/>
        <a:lstStyle/>
        <a:p>
          <a:endParaRPr lang="en-US"/>
        </a:p>
      </dgm:t>
    </dgm:pt>
    <dgm:pt modelId="{2AE392CD-FD0C-4AAE-93C7-08E138432DFC}" type="sibTrans" cxnId="{0005FC53-420B-41E8-ADB0-D5B1E346273E}">
      <dgm:prSet/>
      <dgm:spPr/>
      <dgm:t>
        <a:bodyPr/>
        <a:lstStyle/>
        <a:p>
          <a:endParaRPr lang="en-US"/>
        </a:p>
      </dgm:t>
    </dgm:pt>
    <dgm:pt modelId="{C8304245-4E3E-423E-9209-291D98EBC0DF}">
      <dgm:prSet phldrT="[Text]"/>
      <dgm:spPr/>
      <dgm:t>
        <a:bodyPr/>
        <a:lstStyle/>
        <a:p>
          <a:r>
            <a:rPr lang="bn-IN" dirty="0" smtClean="0"/>
            <a:t>অতি স্বল্পকালীন</a:t>
          </a:r>
          <a:endParaRPr lang="en-US" dirty="0"/>
        </a:p>
      </dgm:t>
    </dgm:pt>
    <dgm:pt modelId="{599D65C2-AF46-4FBE-88A6-A6DC5CFE5871}" type="parTrans" cxnId="{F2C7489A-0470-4E29-A47A-994ED3B14B28}">
      <dgm:prSet/>
      <dgm:spPr/>
      <dgm:t>
        <a:bodyPr/>
        <a:lstStyle/>
        <a:p>
          <a:endParaRPr lang="en-US"/>
        </a:p>
      </dgm:t>
    </dgm:pt>
    <dgm:pt modelId="{BC4AA3A3-1D6A-41C9-B864-E7E520B368E5}" type="sibTrans" cxnId="{F2C7489A-0470-4E29-A47A-994ED3B14B28}">
      <dgm:prSet/>
      <dgm:spPr/>
      <dgm:t>
        <a:bodyPr/>
        <a:lstStyle/>
        <a:p>
          <a:endParaRPr lang="en-US"/>
        </a:p>
      </dgm:t>
    </dgm:pt>
    <dgm:pt modelId="{9A83F5F4-B516-43E9-8148-F5D2DF776303}">
      <dgm:prSet phldrT="[Text]"/>
      <dgm:spPr/>
      <dgm:t>
        <a:bodyPr/>
        <a:lstStyle/>
        <a:p>
          <a:r>
            <a:rPr lang="bn-IN" dirty="0" smtClean="0"/>
            <a:t>স্বল্পকালীন</a:t>
          </a:r>
          <a:endParaRPr lang="en-US" dirty="0"/>
        </a:p>
      </dgm:t>
    </dgm:pt>
    <dgm:pt modelId="{453ABF33-37B6-4B7F-83A1-CC785A83248E}" type="parTrans" cxnId="{1379464B-CE4B-4A9D-8517-13D996C7D8DB}">
      <dgm:prSet/>
      <dgm:spPr/>
      <dgm:t>
        <a:bodyPr/>
        <a:lstStyle/>
        <a:p>
          <a:endParaRPr lang="en-US"/>
        </a:p>
      </dgm:t>
    </dgm:pt>
    <dgm:pt modelId="{A23529F6-3637-43A3-8A2B-ABC46EC13A89}" type="sibTrans" cxnId="{1379464B-CE4B-4A9D-8517-13D996C7D8DB}">
      <dgm:prSet/>
      <dgm:spPr/>
      <dgm:t>
        <a:bodyPr/>
        <a:lstStyle/>
        <a:p>
          <a:endParaRPr lang="en-US"/>
        </a:p>
      </dgm:t>
    </dgm:pt>
    <dgm:pt modelId="{46D8BE98-557E-4182-87F0-65A1AA565752}">
      <dgm:prSet phldrT="[Text]"/>
      <dgm:spPr/>
      <dgm:t>
        <a:bodyPr/>
        <a:lstStyle/>
        <a:p>
          <a:r>
            <a:rPr lang="bn-IN" dirty="0" smtClean="0"/>
            <a:t>দীর্ঘকালীন</a:t>
          </a:r>
          <a:endParaRPr lang="en-US" dirty="0"/>
        </a:p>
      </dgm:t>
    </dgm:pt>
    <dgm:pt modelId="{065D28F6-CAE5-4D9E-BB5A-E435A963289E}" type="sibTrans" cxnId="{E17728E0-E132-49E1-876D-043E90A4EEC5}">
      <dgm:prSet/>
      <dgm:spPr/>
      <dgm:t>
        <a:bodyPr/>
        <a:lstStyle/>
        <a:p>
          <a:endParaRPr lang="en-US"/>
        </a:p>
      </dgm:t>
    </dgm:pt>
    <dgm:pt modelId="{439D24E1-2AE3-4C1F-99CE-603158B96732}" type="parTrans" cxnId="{E17728E0-E132-49E1-876D-043E90A4EEC5}">
      <dgm:prSet/>
      <dgm:spPr/>
      <dgm:t>
        <a:bodyPr/>
        <a:lstStyle/>
        <a:p>
          <a:endParaRPr lang="en-US"/>
        </a:p>
      </dgm:t>
    </dgm:pt>
    <dgm:pt modelId="{CD78C0F1-A070-49C1-BCC7-7A1DDBD9C39B}" type="pres">
      <dgm:prSet presAssocID="{1FD84843-AC8E-41E9-8754-AB3F13966E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8F2BD0-ED5F-4BD1-854B-7CA9846A742B}" type="pres">
      <dgm:prSet presAssocID="{22C1941B-1C56-472A-9F54-BAEBC564E41C}" presName="centerShape" presStyleLbl="node0" presStyleIdx="0" presStyleCnt="1"/>
      <dgm:spPr/>
      <dgm:t>
        <a:bodyPr/>
        <a:lstStyle/>
        <a:p>
          <a:endParaRPr lang="en-US"/>
        </a:p>
      </dgm:t>
    </dgm:pt>
    <dgm:pt modelId="{24D8B0CA-7AE6-4B85-B60A-64A30D5B6642}" type="pres">
      <dgm:prSet presAssocID="{599D65C2-AF46-4FBE-88A6-A6DC5CFE5871}" presName="Name9" presStyleLbl="parChTrans1D2" presStyleIdx="0" presStyleCnt="3"/>
      <dgm:spPr/>
      <dgm:t>
        <a:bodyPr/>
        <a:lstStyle/>
        <a:p>
          <a:endParaRPr lang="en-US"/>
        </a:p>
      </dgm:t>
    </dgm:pt>
    <dgm:pt modelId="{22F9A971-743F-4208-BF4C-6B76F88E000C}" type="pres">
      <dgm:prSet presAssocID="{599D65C2-AF46-4FBE-88A6-A6DC5CFE587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D493B0F-AAE8-492A-910C-C78A4DBB30D6}" type="pres">
      <dgm:prSet presAssocID="{C8304245-4E3E-423E-9209-291D98EBC0DF}" presName="node" presStyleLbl="node1" presStyleIdx="0" presStyleCnt="3" custScaleX="124119" custScaleY="11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9AEA9-52F2-4632-BF23-C330632E7EFC}" type="pres">
      <dgm:prSet presAssocID="{453ABF33-37B6-4B7F-83A1-CC785A83248E}" presName="Name9" presStyleLbl="parChTrans1D2" presStyleIdx="1" presStyleCnt="3"/>
      <dgm:spPr/>
      <dgm:t>
        <a:bodyPr/>
        <a:lstStyle/>
        <a:p>
          <a:endParaRPr lang="en-US"/>
        </a:p>
      </dgm:t>
    </dgm:pt>
    <dgm:pt modelId="{2B4138A1-0E66-4A67-99F6-7979DE9C4740}" type="pres">
      <dgm:prSet presAssocID="{453ABF33-37B6-4B7F-83A1-CC785A83248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F4D84DE-161C-436B-BD11-0A30253B92A8}" type="pres">
      <dgm:prSet presAssocID="{9A83F5F4-B516-43E9-8148-F5D2DF776303}" presName="node" presStyleLbl="node1" presStyleIdx="1" presStyleCnt="3" custScaleX="104066" custScaleY="113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E320C-472E-4E24-AD16-AD0CA14E93C4}" type="pres">
      <dgm:prSet presAssocID="{439D24E1-2AE3-4C1F-99CE-603158B96732}" presName="Name9" presStyleLbl="parChTrans1D2" presStyleIdx="2" presStyleCnt="3"/>
      <dgm:spPr/>
      <dgm:t>
        <a:bodyPr/>
        <a:lstStyle/>
        <a:p>
          <a:endParaRPr lang="en-US"/>
        </a:p>
      </dgm:t>
    </dgm:pt>
    <dgm:pt modelId="{61696400-D890-4FB2-AA81-4DFF1B601244}" type="pres">
      <dgm:prSet presAssocID="{439D24E1-2AE3-4C1F-99CE-603158B9673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AE80126-0D10-42B3-8ADA-70FB06A2D7D3}" type="pres">
      <dgm:prSet presAssocID="{46D8BE98-557E-4182-87F0-65A1AA565752}" presName="node" presStyleLbl="node1" presStyleIdx="2" presStyleCnt="3" custScaleX="110593" custScaleY="115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79464B-CE4B-4A9D-8517-13D996C7D8DB}" srcId="{22C1941B-1C56-472A-9F54-BAEBC564E41C}" destId="{9A83F5F4-B516-43E9-8148-F5D2DF776303}" srcOrd="1" destOrd="0" parTransId="{453ABF33-37B6-4B7F-83A1-CC785A83248E}" sibTransId="{A23529F6-3637-43A3-8A2B-ABC46EC13A89}"/>
    <dgm:cxn modelId="{A86113BC-C92B-4542-80CE-48668576AFC7}" type="presOf" srcId="{599D65C2-AF46-4FBE-88A6-A6DC5CFE5871}" destId="{22F9A971-743F-4208-BF4C-6B76F88E000C}" srcOrd="1" destOrd="0" presId="urn:microsoft.com/office/officeart/2005/8/layout/radial1"/>
    <dgm:cxn modelId="{D44FA8E0-EB79-4441-B7A3-F85F9F6D2325}" type="presOf" srcId="{46D8BE98-557E-4182-87F0-65A1AA565752}" destId="{EAE80126-0D10-42B3-8ADA-70FB06A2D7D3}" srcOrd="0" destOrd="0" presId="urn:microsoft.com/office/officeart/2005/8/layout/radial1"/>
    <dgm:cxn modelId="{C6B52BE6-6E49-41B7-A6A1-ACFAE0C1CE75}" type="presOf" srcId="{599D65C2-AF46-4FBE-88A6-A6DC5CFE5871}" destId="{24D8B0CA-7AE6-4B85-B60A-64A30D5B6642}" srcOrd="0" destOrd="0" presId="urn:microsoft.com/office/officeart/2005/8/layout/radial1"/>
    <dgm:cxn modelId="{7CCE1869-6C5A-478C-843F-A6F0DE6E5CD6}" type="presOf" srcId="{439D24E1-2AE3-4C1F-99CE-603158B96732}" destId="{61696400-D890-4FB2-AA81-4DFF1B601244}" srcOrd="1" destOrd="0" presId="urn:microsoft.com/office/officeart/2005/8/layout/radial1"/>
    <dgm:cxn modelId="{50ED77FB-3DFE-458E-9DCD-4946978190B3}" type="presOf" srcId="{453ABF33-37B6-4B7F-83A1-CC785A83248E}" destId="{2B4138A1-0E66-4A67-99F6-7979DE9C4740}" srcOrd="1" destOrd="0" presId="urn:microsoft.com/office/officeart/2005/8/layout/radial1"/>
    <dgm:cxn modelId="{82912B89-5455-488C-B35C-C7CADCF4E6A1}" type="presOf" srcId="{22C1941B-1C56-472A-9F54-BAEBC564E41C}" destId="{058F2BD0-ED5F-4BD1-854B-7CA9846A742B}" srcOrd="0" destOrd="0" presId="urn:microsoft.com/office/officeart/2005/8/layout/radial1"/>
    <dgm:cxn modelId="{5B8FF498-1803-4FAD-8986-B0F2D2DC3354}" type="presOf" srcId="{1FD84843-AC8E-41E9-8754-AB3F13966E4C}" destId="{CD78C0F1-A070-49C1-BCC7-7A1DDBD9C39B}" srcOrd="0" destOrd="0" presId="urn:microsoft.com/office/officeart/2005/8/layout/radial1"/>
    <dgm:cxn modelId="{E17728E0-E132-49E1-876D-043E90A4EEC5}" srcId="{22C1941B-1C56-472A-9F54-BAEBC564E41C}" destId="{46D8BE98-557E-4182-87F0-65A1AA565752}" srcOrd="2" destOrd="0" parTransId="{439D24E1-2AE3-4C1F-99CE-603158B96732}" sibTransId="{065D28F6-CAE5-4D9E-BB5A-E435A963289E}"/>
    <dgm:cxn modelId="{C7FCB03D-3FE9-4944-8A58-D11409A2F2C1}" type="presOf" srcId="{453ABF33-37B6-4B7F-83A1-CC785A83248E}" destId="{07C9AEA9-52F2-4632-BF23-C330632E7EFC}" srcOrd="0" destOrd="0" presId="urn:microsoft.com/office/officeart/2005/8/layout/radial1"/>
    <dgm:cxn modelId="{C0187820-9AC7-4A02-835B-922C29174E3D}" type="presOf" srcId="{C8304245-4E3E-423E-9209-291D98EBC0DF}" destId="{1D493B0F-AAE8-492A-910C-C78A4DBB30D6}" srcOrd="0" destOrd="0" presId="urn:microsoft.com/office/officeart/2005/8/layout/radial1"/>
    <dgm:cxn modelId="{0005FC53-420B-41E8-ADB0-D5B1E346273E}" srcId="{1FD84843-AC8E-41E9-8754-AB3F13966E4C}" destId="{22C1941B-1C56-472A-9F54-BAEBC564E41C}" srcOrd="0" destOrd="0" parTransId="{375DE6CA-1947-4852-9EB1-D1C647076B50}" sibTransId="{2AE392CD-FD0C-4AAE-93C7-08E138432DFC}"/>
    <dgm:cxn modelId="{43F972B8-A0F6-44AE-833B-446C1747E097}" type="presOf" srcId="{9A83F5F4-B516-43E9-8148-F5D2DF776303}" destId="{FF4D84DE-161C-436B-BD11-0A30253B92A8}" srcOrd="0" destOrd="0" presId="urn:microsoft.com/office/officeart/2005/8/layout/radial1"/>
    <dgm:cxn modelId="{F2C7489A-0470-4E29-A47A-994ED3B14B28}" srcId="{22C1941B-1C56-472A-9F54-BAEBC564E41C}" destId="{C8304245-4E3E-423E-9209-291D98EBC0DF}" srcOrd="0" destOrd="0" parTransId="{599D65C2-AF46-4FBE-88A6-A6DC5CFE5871}" sibTransId="{BC4AA3A3-1D6A-41C9-B864-E7E520B368E5}"/>
    <dgm:cxn modelId="{73B1D3A0-90F5-40E5-B42E-6DE3CB1D4363}" type="presOf" srcId="{439D24E1-2AE3-4C1F-99CE-603158B96732}" destId="{565E320C-472E-4E24-AD16-AD0CA14E93C4}" srcOrd="0" destOrd="0" presId="urn:microsoft.com/office/officeart/2005/8/layout/radial1"/>
    <dgm:cxn modelId="{ADF54154-87B7-45C7-B758-584EE8A0E4D8}" type="presParOf" srcId="{CD78C0F1-A070-49C1-BCC7-7A1DDBD9C39B}" destId="{058F2BD0-ED5F-4BD1-854B-7CA9846A742B}" srcOrd="0" destOrd="0" presId="urn:microsoft.com/office/officeart/2005/8/layout/radial1"/>
    <dgm:cxn modelId="{8AD693EC-E158-44FE-99A6-4D67EAA7579D}" type="presParOf" srcId="{CD78C0F1-A070-49C1-BCC7-7A1DDBD9C39B}" destId="{24D8B0CA-7AE6-4B85-B60A-64A30D5B6642}" srcOrd="1" destOrd="0" presId="urn:microsoft.com/office/officeart/2005/8/layout/radial1"/>
    <dgm:cxn modelId="{0390CC59-34B8-4105-91A9-7487110F79B5}" type="presParOf" srcId="{24D8B0CA-7AE6-4B85-B60A-64A30D5B6642}" destId="{22F9A971-743F-4208-BF4C-6B76F88E000C}" srcOrd="0" destOrd="0" presId="urn:microsoft.com/office/officeart/2005/8/layout/radial1"/>
    <dgm:cxn modelId="{7B08B470-ECE4-4F11-9B63-59CAE0D862CD}" type="presParOf" srcId="{CD78C0F1-A070-49C1-BCC7-7A1DDBD9C39B}" destId="{1D493B0F-AAE8-492A-910C-C78A4DBB30D6}" srcOrd="2" destOrd="0" presId="urn:microsoft.com/office/officeart/2005/8/layout/radial1"/>
    <dgm:cxn modelId="{D3B7AD94-8EBC-42E4-9709-0D2D324D4D75}" type="presParOf" srcId="{CD78C0F1-A070-49C1-BCC7-7A1DDBD9C39B}" destId="{07C9AEA9-52F2-4632-BF23-C330632E7EFC}" srcOrd="3" destOrd="0" presId="urn:microsoft.com/office/officeart/2005/8/layout/radial1"/>
    <dgm:cxn modelId="{310556AD-578D-40BE-959D-71C86C19CF29}" type="presParOf" srcId="{07C9AEA9-52F2-4632-BF23-C330632E7EFC}" destId="{2B4138A1-0E66-4A67-99F6-7979DE9C4740}" srcOrd="0" destOrd="0" presId="urn:microsoft.com/office/officeart/2005/8/layout/radial1"/>
    <dgm:cxn modelId="{7D857A68-FA46-424F-B421-77FCEC1EF714}" type="presParOf" srcId="{CD78C0F1-A070-49C1-BCC7-7A1DDBD9C39B}" destId="{FF4D84DE-161C-436B-BD11-0A30253B92A8}" srcOrd="4" destOrd="0" presId="urn:microsoft.com/office/officeart/2005/8/layout/radial1"/>
    <dgm:cxn modelId="{19655A16-57D8-4E8B-BE62-7EC14FE80B97}" type="presParOf" srcId="{CD78C0F1-A070-49C1-BCC7-7A1DDBD9C39B}" destId="{565E320C-472E-4E24-AD16-AD0CA14E93C4}" srcOrd="5" destOrd="0" presId="urn:microsoft.com/office/officeart/2005/8/layout/radial1"/>
    <dgm:cxn modelId="{FC576441-8159-41A9-9E47-3FA2A7ED578A}" type="presParOf" srcId="{565E320C-472E-4E24-AD16-AD0CA14E93C4}" destId="{61696400-D890-4FB2-AA81-4DFF1B601244}" srcOrd="0" destOrd="0" presId="urn:microsoft.com/office/officeart/2005/8/layout/radial1"/>
    <dgm:cxn modelId="{3EE610AE-ADF2-4FE6-A2D7-284329BEA237}" type="presParOf" srcId="{CD78C0F1-A070-49C1-BCC7-7A1DDBD9C39B}" destId="{EAE80126-0D10-42B3-8ADA-70FB06A2D7D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84843-AC8E-41E9-8754-AB3F13966E4C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C1941B-1C56-472A-9F54-BAEBC564E41C}">
      <dgm:prSet phldrT="[Text]"/>
      <dgm:spPr/>
      <dgm:t>
        <a:bodyPr/>
        <a:lstStyle/>
        <a:p>
          <a:r>
            <a:rPr lang="bn-IN" spc="5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অঞ্চল ভেদে</a:t>
          </a:r>
          <a:r>
            <a:rPr lang="en-US" spc="5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bn-IN" dirty="0" smtClean="0">
            <a:solidFill>
              <a:schemeClr val="bg1"/>
            </a:solidFill>
          </a:endParaRPr>
        </a:p>
        <a:p>
          <a:r>
            <a:rPr lang="bn-IN" dirty="0" smtClean="0"/>
            <a:t>বাজার</a:t>
          </a:r>
          <a:endParaRPr lang="en-US" dirty="0"/>
        </a:p>
      </dgm:t>
    </dgm:pt>
    <dgm:pt modelId="{375DE6CA-1947-4852-9EB1-D1C647076B50}" type="parTrans" cxnId="{0005FC53-420B-41E8-ADB0-D5B1E346273E}">
      <dgm:prSet/>
      <dgm:spPr/>
      <dgm:t>
        <a:bodyPr/>
        <a:lstStyle/>
        <a:p>
          <a:endParaRPr lang="en-US"/>
        </a:p>
      </dgm:t>
    </dgm:pt>
    <dgm:pt modelId="{2AE392CD-FD0C-4AAE-93C7-08E138432DFC}" type="sibTrans" cxnId="{0005FC53-420B-41E8-ADB0-D5B1E346273E}">
      <dgm:prSet/>
      <dgm:spPr/>
      <dgm:t>
        <a:bodyPr/>
        <a:lstStyle/>
        <a:p>
          <a:endParaRPr lang="en-US"/>
        </a:p>
      </dgm:t>
    </dgm:pt>
    <dgm:pt modelId="{C8304245-4E3E-423E-9209-291D98EBC0DF}">
      <dgm:prSet phldrT="[Text]"/>
      <dgm:spPr/>
      <dgm:t>
        <a:bodyPr/>
        <a:lstStyle/>
        <a:p>
          <a:r>
            <a:rPr lang="bn-IN" dirty="0" smtClean="0"/>
            <a:t>স্থানীয় বাজার</a:t>
          </a:r>
          <a:endParaRPr lang="en-US" dirty="0"/>
        </a:p>
      </dgm:t>
    </dgm:pt>
    <dgm:pt modelId="{599D65C2-AF46-4FBE-88A6-A6DC5CFE5871}" type="parTrans" cxnId="{F2C7489A-0470-4E29-A47A-994ED3B14B28}">
      <dgm:prSet/>
      <dgm:spPr/>
      <dgm:t>
        <a:bodyPr/>
        <a:lstStyle/>
        <a:p>
          <a:endParaRPr lang="en-US"/>
        </a:p>
      </dgm:t>
    </dgm:pt>
    <dgm:pt modelId="{BC4AA3A3-1D6A-41C9-B864-E7E520B368E5}" type="sibTrans" cxnId="{F2C7489A-0470-4E29-A47A-994ED3B14B28}">
      <dgm:prSet/>
      <dgm:spPr/>
      <dgm:t>
        <a:bodyPr/>
        <a:lstStyle/>
        <a:p>
          <a:endParaRPr lang="en-US"/>
        </a:p>
      </dgm:t>
    </dgm:pt>
    <dgm:pt modelId="{9A83F5F4-B516-43E9-8148-F5D2DF776303}">
      <dgm:prSet phldrT="[Text]"/>
      <dgm:spPr/>
      <dgm:t>
        <a:bodyPr/>
        <a:lstStyle/>
        <a:p>
          <a:r>
            <a:rPr lang="bn-IN" dirty="0" smtClean="0"/>
            <a:t>জাতীয় বাজার</a:t>
          </a:r>
          <a:endParaRPr lang="en-US" dirty="0"/>
        </a:p>
      </dgm:t>
    </dgm:pt>
    <dgm:pt modelId="{453ABF33-37B6-4B7F-83A1-CC785A83248E}" type="parTrans" cxnId="{1379464B-CE4B-4A9D-8517-13D996C7D8DB}">
      <dgm:prSet/>
      <dgm:spPr/>
      <dgm:t>
        <a:bodyPr/>
        <a:lstStyle/>
        <a:p>
          <a:endParaRPr lang="en-US"/>
        </a:p>
      </dgm:t>
    </dgm:pt>
    <dgm:pt modelId="{A23529F6-3637-43A3-8A2B-ABC46EC13A89}" type="sibTrans" cxnId="{1379464B-CE4B-4A9D-8517-13D996C7D8DB}">
      <dgm:prSet/>
      <dgm:spPr/>
      <dgm:t>
        <a:bodyPr/>
        <a:lstStyle/>
        <a:p>
          <a:endParaRPr lang="en-US"/>
        </a:p>
      </dgm:t>
    </dgm:pt>
    <dgm:pt modelId="{46D8BE98-557E-4182-87F0-65A1AA565752}">
      <dgm:prSet phldrT="[Text]"/>
      <dgm:spPr/>
      <dgm:t>
        <a:bodyPr/>
        <a:lstStyle/>
        <a:p>
          <a:r>
            <a:rPr lang="bn-IN" dirty="0" smtClean="0"/>
            <a:t>আন্তর্জাতিক বাজার</a:t>
          </a:r>
          <a:endParaRPr lang="en-US" dirty="0"/>
        </a:p>
      </dgm:t>
    </dgm:pt>
    <dgm:pt modelId="{065D28F6-CAE5-4D9E-BB5A-E435A963289E}" type="sibTrans" cxnId="{E17728E0-E132-49E1-876D-043E90A4EEC5}">
      <dgm:prSet/>
      <dgm:spPr/>
      <dgm:t>
        <a:bodyPr/>
        <a:lstStyle/>
        <a:p>
          <a:endParaRPr lang="en-US"/>
        </a:p>
      </dgm:t>
    </dgm:pt>
    <dgm:pt modelId="{439D24E1-2AE3-4C1F-99CE-603158B96732}" type="parTrans" cxnId="{E17728E0-E132-49E1-876D-043E90A4EEC5}">
      <dgm:prSet/>
      <dgm:spPr/>
      <dgm:t>
        <a:bodyPr/>
        <a:lstStyle/>
        <a:p>
          <a:endParaRPr lang="en-US"/>
        </a:p>
      </dgm:t>
    </dgm:pt>
    <dgm:pt modelId="{CD78C0F1-A070-49C1-BCC7-7A1DDBD9C39B}" type="pres">
      <dgm:prSet presAssocID="{1FD84843-AC8E-41E9-8754-AB3F13966E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8F2BD0-ED5F-4BD1-854B-7CA9846A742B}" type="pres">
      <dgm:prSet presAssocID="{22C1941B-1C56-472A-9F54-BAEBC564E41C}" presName="centerShape" presStyleLbl="node0" presStyleIdx="0" presStyleCnt="1"/>
      <dgm:spPr/>
      <dgm:t>
        <a:bodyPr/>
        <a:lstStyle/>
        <a:p>
          <a:endParaRPr lang="en-US"/>
        </a:p>
      </dgm:t>
    </dgm:pt>
    <dgm:pt modelId="{24D8B0CA-7AE6-4B85-B60A-64A30D5B6642}" type="pres">
      <dgm:prSet presAssocID="{599D65C2-AF46-4FBE-88A6-A6DC5CFE5871}" presName="Name9" presStyleLbl="parChTrans1D2" presStyleIdx="0" presStyleCnt="3"/>
      <dgm:spPr/>
      <dgm:t>
        <a:bodyPr/>
        <a:lstStyle/>
        <a:p>
          <a:endParaRPr lang="en-US"/>
        </a:p>
      </dgm:t>
    </dgm:pt>
    <dgm:pt modelId="{22F9A971-743F-4208-BF4C-6B76F88E000C}" type="pres">
      <dgm:prSet presAssocID="{599D65C2-AF46-4FBE-88A6-A6DC5CFE587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D493B0F-AAE8-492A-910C-C78A4DBB30D6}" type="pres">
      <dgm:prSet presAssocID="{C8304245-4E3E-423E-9209-291D98EBC0DF}" presName="node" presStyleLbl="node1" presStyleIdx="0" presStyleCnt="3" custScaleX="124119" custScaleY="11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9AEA9-52F2-4632-BF23-C330632E7EFC}" type="pres">
      <dgm:prSet presAssocID="{453ABF33-37B6-4B7F-83A1-CC785A83248E}" presName="Name9" presStyleLbl="parChTrans1D2" presStyleIdx="1" presStyleCnt="3"/>
      <dgm:spPr/>
      <dgm:t>
        <a:bodyPr/>
        <a:lstStyle/>
        <a:p>
          <a:endParaRPr lang="en-US"/>
        </a:p>
      </dgm:t>
    </dgm:pt>
    <dgm:pt modelId="{2B4138A1-0E66-4A67-99F6-7979DE9C4740}" type="pres">
      <dgm:prSet presAssocID="{453ABF33-37B6-4B7F-83A1-CC785A83248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F4D84DE-161C-436B-BD11-0A30253B92A8}" type="pres">
      <dgm:prSet presAssocID="{9A83F5F4-B516-43E9-8148-F5D2DF776303}" presName="node" presStyleLbl="node1" presStyleIdx="1" presStyleCnt="3" custScaleX="104066" custScaleY="113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E320C-472E-4E24-AD16-AD0CA14E93C4}" type="pres">
      <dgm:prSet presAssocID="{439D24E1-2AE3-4C1F-99CE-603158B96732}" presName="Name9" presStyleLbl="parChTrans1D2" presStyleIdx="2" presStyleCnt="3"/>
      <dgm:spPr/>
      <dgm:t>
        <a:bodyPr/>
        <a:lstStyle/>
        <a:p>
          <a:endParaRPr lang="en-US"/>
        </a:p>
      </dgm:t>
    </dgm:pt>
    <dgm:pt modelId="{61696400-D890-4FB2-AA81-4DFF1B601244}" type="pres">
      <dgm:prSet presAssocID="{439D24E1-2AE3-4C1F-99CE-603158B9673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AE80126-0D10-42B3-8ADA-70FB06A2D7D3}" type="pres">
      <dgm:prSet presAssocID="{46D8BE98-557E-4182-87F0-65A1AA565752}" presName="node" presStyleLbl="node1" presStyleIdx="2" presStyleCnt="3" custScaleX="110593" custScaleY="115315" custRadScaleRad="99092" custRadScaleInc="-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43F9E6-6951-4E8A-BC4F-F3B03292E7D2}" type="presOf" srcId="{599D65C2-AF46-4FBE-88A6-A6DC5CFE5871}" destId="{22F9A971-743F-4208-BF4C-6B76F88E000C}" srcOrd="1" destOrd="0" presId="urn:microsoft.com/office/officeart/2005/8/layout/radial1"/>
    <dgm:cxn modelId="{37C64483-1B91-4774-BC70-E4B886A398D5}" type="presOf" srcId="{1FD84843-AC8E-41E9-8754-AB3F13966E4C}" destId="{CD78C0F1-A070-49C1-BCC7-7A1DDBD9C39B}" srcOrd="0" destOrd="0" presId="urn:microsoft.com/office/officeart/2005/8/layout/radial1"/>
    <dgm:cxn modelId="{1379464B-CE4B-4A9D-8517-13D996C7D8DB}" srcId="{22C1941B-1C56-472A-9F54-BAEBC564E41C}" destId="{9A83F5F4-B516-43E9-8148-F5D2DF776303}" srcOrd="1" destOrd="0" parTransId="{453ABF33-37B6-4B7F-83A1-CC785A83248E}" sibTransId="{A23529F6-3637-43A3-8A2B-ABC46EC13A89}"/>
    <dgm:cxn modelId="{48EC151E-3845-41C4-A19E-533444BE8C8A}" type="presOf" srcId="{46D8BE98-557E-4182-87F0-65A1AA565752}" destId="{EAE80126-0D10-42B3-8ADA-70FB06A2D7D3}" srcOrd="0" destOrd="0" presId="urn:microsoft.com/office/officeart/2005/8/layout/radial1"/>
    <dgm:cxn modelId="{90AD5F69-636A-42D2-9434-031C6A65A624}" type="presOf" srcId="{599D65C2-AF46-4FBE-88A6-A6DC5CFE5871}" destId="{24D8B0CA-7AE6-4B85-B60A-64A30D5B6642}" srcOrd="0" destOrd="0" presId="urn:microsoft.com/office/officeart/2005/8/layout/radial1"/>
    <dgm:cxn modelId="{ED4BF073-6160-41FE-9AEA-9E03D2170FB5}" type="presOf" srcId="{439D24E1-2AE3-4C1F-99CE-603158B96732}" destId="{565E320C-472E-4E24-AD16-AD0CA14E93C4}" srcOrd="0" destOrd="0" presId="urn:microsoft.com/office/officeart/2005/8/layout/radial1"/>
    <dgm:cxn modelId="{8FC1D453-2F7D-4568-84E5-5DB92168CD50}" type="presOf" srcId="{453ABF33-37B6-4B7F-83A1-CC785A83248E}" destId="{2B4138A1-0E66-4A67-99F6-7979DE9C4740}" srcOrd="1" destOrd="0" presId="urn:microsoft.com/office/officeart/2005/8/layout/radial1"/>
    <dgm:cxn modelId="{E17728E0-E132-49E1-876D-043E90A4EEC5}" srcId="{22C1941B-1C56-472A-9F54-BAEBC564E41C}" destId="{46D8BE98-557E-4182-87F0-65A1AA565752}" srcOrd="2" destOrd="0" parTransId="{439D24E1-2AE3-4C1F-99CE-603158B96732}" sibTransId="{065D28F6-CAE5-4D9E-BB5A-E435A963289E}"/>
    <dgm:cxn modelId="{97DBA5D7-C666-449C-94BA-002C5EB5211D}" type="presOf" srcId="{453ABF33-37B6-4B7F-83A1-CC785A83248E}" destId="{07C9AEA9-52F2-4632-BF23-C330632E7EFC}" srcOrd="0" destOrd="0" presId="urn:microsoft.com/office/officeart/2005/8/layout/radial1"/>
    <dgm:cxn modelId="{99B66E62-E810-40BA-8D06-BAB7CF9F4F42}" type="presOf" srcId="{9A83F5F4-B516-43E9-8148-F5D2DF776303}" destId="{FF4D84DE-161C-436B-BD11-0A30253B92A8}" srcOrd="0" destOrd="0" presId="urn:microsoft.com/office/officeart/2005/8/layout/radial1"/>
    <dgm:cxn modelId="{0005FC53-420B-41E8-ADB0-D5B1E346273E}" srcId="{1FD84843-AC8E-41E9-8754-AB3F13966E4C}" destId="{22C1941B-1C56-472A-9F54-BAEBC564E41C}" srcOrd="0" destOrd="0" parTransId="{375DE6CA-1947-4852-9EB1-D1C647076B50}" sibTransId="{2AE392CD-FD0C-4AAE-93C7-08E138432DFC}"/>
    <dgm:cxn modelId="{BC023D8F-E7F5-4673-9637-8BC6BFF04C47}" type="presOf" srcId="{439D24E1-2AE3-4C1F-99CE-603158B96732}" destId="{61696400-D890-4FB2-AA81-4DFF1B601244}" srcOrd="1" destOrd="0" presId="urn:microsoft.com/office/officeart/2005/8/layout/radial1"/>
    <dgm:cxn modelId="{F2C7489A-0470-4E29-A47A-994ED3B14B28}" srcId="{22C1941B-1C56-472A-9F54-BAEBC564E41C}" destId="{C8304245-4E3E-423E-9209-291D98EBC0DF}" srcOrd="0" destOrd="0" parTransId="{599D65C2-AF46-4FBE-88A6-A6DC5CFE5871}" sibTransId="{BC4AA3A3-1D6A-41C9-B864-E7E520B368E5}"/>
    <dgm:cxn modelId="{2E7964F7-7C1C-4B72-875C-1AB3648E2191}" type="presOf" srcId="{C8304245-4E3E-423E-9209-291D98EBC0DF}" destId="{1D493B0F-AAE8-492A-910C-C78A4DBB30D6}" srcOrd="0" destOrd="0" presId="urn:microsoft.com/office/officeart/2005/8/layout/radial1"/>
    <dgm:cxn modelId="{8DE5C732-4234-4EDB-BD8B-F3C889AC64C8}" type="presOf" srcId="{22C1941B-1C56-472A-9F54-BAEBC564E41C}" destId="{058F2BD0-ED5F-4BD1-854B-7CA9846A742B}" srcOrd="0" destOrd="0" presId="urn:microsoft.com/office/officeart/2005/8/layout/radial1"/>
    <dgm:cxn modelId="{CE40F42E-CA8C-44FA-8EB8-CFBF410BD1D1}" type="presParOf" srcId="{CD78C0F1-A070-49C1-BCC7-7A1DDBD9C39B}" destId="{058F2BD0-ED5F-4BD1-854B-7CA9846A742B}" srcOrd="0" destOrd="0" presId="urn:microsoft.com/office/officeart/2005/8/layout/radial1"/>
    <dgm:cxn modelId="{6382D4A3-D7D6-4FE3-86B2-1FE83A7D0912}" type="presParOf" srcId="{CD78C0F1-A070-49C1-BCC7-7A1DDBD9C39B}" destId="{24D8B0CA-7AE6-4B85-B60A-64A30D5B6642}" srcOrd="1" destOrd="0" presId="urn:microsoft.com/office/officeart/2005/8/layout/radial1"/>
    <dgm:cxn modelId="{A84E715A-F36A-41CA-86E5-E3E826754D4B}" type="presParOf" srcId="{24D8B0CA-7AE6-4B85-B60A-64A30D5B6642}" destId="{22F9A971-743F-4208-BF4C-6B76F88E000C}" srcOrd="0" destOrd="0" presId="urn:microsoft.com/office/officeart/2005/8/layout/radial1"/>
    <dgm:cxn modelId="{7C2C8460-383E-4953-BCFD-5E450E587857}" type="presParOf" srcId="{CD78C0F1-A070-49C1-BCC7-7A1DDBD9C39B}" destId="{1D493B0F-AAE8-492A-910C-C78A4DBB30D6}" srcOrd="2" destOrd="0" presId="urn:microsoft.com/office/officeart/2005/8/layout/radial1"/>
    <dgm:cxn modelId="{8BAD3CEB-8C11-4C36-8913-F9248DA0F42F}" type="presParOf" srcId="{CD78C0F1-A070-49C1-BCC7-7A1DDBD9C39B}" destId="{07C9AEA9-52F2-4632-BF23-C330632E7EFC}" srcOrd="3" destOrd="0" presId="urn:microsoft.com/office/officeart/2005/8/layout/radial1"/>
    <dgm:cxn modelId="{99660FB4-E845-4E77-AE3F-3EC815A371DF}" type="presParOf" srcId="{07C9AEA9-52F2-4632-BF23-C330632E7EFC}" destId="{2B4138A1-0E66-4A67-99F6-7979DE9C4740}" srcOrd="0" destOrd="0" presId="urn:microsoft.com/office/officeart/2005/8/layout/radial1"/>
    <dgm:cxn modelId="{DC6D9E6B-757F-4C68-A1B7-B48EFFC45D76}" type="presParOf" srcId="{CD78C0F1-A070-49C1-BCC7-7A1DDBD9C39B}" destId="{FF4D84DE-161C-436B-BD11-0A30253B92A8}" srcOrd="4" destOrd="0" presId="urn:microsoft.com/office/officeart/2005/8/layout/radial1"/>
    <dgm:cxn modelId="{DD9F4C14-3A72-4097-AF25-63AAA43A8547}" type="presParOf" srcId="{CD78C0F1-A070-49C1-BCC7-7A1DDBD9C39B}" destId="{565E320C-472E-4E24-AD16-AD0CA14E93C4}" srcOrd="5" destOrd="0" presId="urn:microsoft.com/office/officeart/2005/8/layout/radial1"/>
    <dgm:cxn modelId="{53EABC37-9DBC-4759-B120-9D6A3C6411DB}" type="presParOf" srcId="{565E320C-472E-4E24-AD16-AD0CA14E93C4}" destId="{61696400-D890-4FB2-AA81-4DFF1B601244}" srcOrd="0" destOrd="0" presId="urn:microsoft.com/office/officeart/2005/8/layout/radial1"/>
    <dgm:cxn modelId="{2795944C-5D0D-4C9F-B8C2-9EFD5B4B4874}" type="presParOf" srcId="{CD78C0F1-A070-49C1-BCC7-7A1DDBD9C39B}" destId="{EAE80126-0D10-42B3-8ADA-70FB06A2D7D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F2BD0-ED5F-4BD1-854B-7CA9846A742B}">
      <dsp:nvSpPr>
        <dsp:cNvPr id="0" name=""/>
        <dsp:cNvSpPr/>
      </dsp:nvSpPr>
      <dsp:spPr>
        <a:xfrm>
          <a:off x="3089702" y="2435267"/>
          <a:ext cx="1883047" cy="18830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সময়ের ভিত্তিতে বাজার</a:t>
          </a:r>
          <a:endParaRPr lang="en-US" sz="2800" kern="1200" dirty="0"/>
        </a:p>
      </dsp:txBody>
      <dsp:txXfrm>
        <a:off x="3365468" y="2711033"/>
        <a:ext cx="1331515" cy="1331515"/>
      </dsp:txXfrm>
    </dsp:sp>
    <dsp:sp modelId="{24D8B0CA-7AE6-4B85-B60A-64A30D5B6642}">
      <dsp:nvSpPr>
        <dsp:cNvPr id="0" name=""/>
        <dsp:cNvSpPr/>
      </dsp:nvSpPr>
      <dsp:spPr>
        <a:xfrm rot="16200000">
          <a:off x="3802952" y="2185811"/>
          <a:ext cx="456549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456549" y="21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19812" y="2195579"/>
        <a:ext cx="22827" cy="22827"/>
      </dsp:txXfrm>
    </dsp:sp>
    <dsp:sp modelId="{1D493B0F-AAE8-492A-910C-C78A4DBB30D6}">
      <dsp:nvSpPr>
        <dsp:cNvPr id="0" name=""/>
        <dsp:cNvSpPr/>
      </dsp:nvSpPr>
      <dsp:spPr>
        <a:xfrm>
          <a:off x="2862616" y="-124834"/>
          <a:ext cx="2337220" cy="21035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অতি স্বল্পকালীন</a:t>
          </a:r>
          <a:endParaRPr lang="en-US" sz="2400" kern="1200" dirty="0"/>
        </a:p>
      </dsp:txBody>
      <dsp:txXfrm>
        <a:off x="3204894" y="183224"/>
        <a:ext cx="1652664" cy="1487436"/>
      </dsp:txXfrm>
    </dsp:sp>
    <dsp:sp modelId="{07C9AEA9-52F2-4632-BF23-C330632E7EFC}">
      <dsp:nvSpPr>
        <dsp:cNvPr id="0" name=""/>
        <dsp:cNvSpPr/>
      </dsp:nvSpPr>
      <dsp:spPr>
        <a:xfrm rot="1800000">
          <a:off x="4812555" y="3953467"/>
          <a:ext cx="508382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508382" y="21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4036" y="3961939"/>
        <a:ext cx="25419" cy="25419"/>
      </dsp:txXfrm>
    </dsp:sp>
    <dsp:sp modelId="{FF4D84DE-161C-436B-BD11-0A30253B92A8}">
      <dsp:nvSpPr>
        <dsp:cNvPr id="0" name=""/>
        <dsp:cNvSpPr/>
      </dsp:nvSpPr>
      <dsp:spPr>
        <a:xfrm>
          <a:off x="5173052" y="3532992"/>
          <a:ext cx="1959612" cy="2137447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স্বল্পকালীন</a:t>
          </a:r>
          <a:endParaRPr lang="en-US" sz="2400" kern="1200" dirty="0"/>
        </a:p>
      </dsp:txBody>
      <dsp:txXfrm>
        <a:off x="5460031" y="3846014"/>
        <a:ext cx="1385654" cy="1511403"/>
      </dsp:txXfrm>
    </dsp:sp>
    <dsp:sp modelId="{565E320C-472E-4E24-AD16-AD0CA14E93C4}">
      <dsp:nvSpPr>
        <dsp:cNvPr id="0" name=""/>
        <dsp:cNvSpPr/>
      </dsp:nvSpPr>
      <dsp:spPr>
        <a:xfrm rot="9000000">
          <a:off x="2789955" y="3940487"/>
          <a:ext cx="456464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456464" y="21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06776" y="3950257"/>
        <a:ext cx="22823" cy="22823"/>
      </dsp:txXfrm>
    </dsp:sp>
    <dsp:sp modelId="{EAE80126-0D10-42B3-8ADA-70FB06A2D7D3}">
      <dsp:nvSpPr>
        <dsp:cNvPr id="0" name=""/>
        <dsp:cNvSpPr/>
      </dsp:nvSpPr>
      <dsp:spPr>
        <a:xfrm>
          <a:off x="868335" y="3515997"/>
          <a:ext cx="2082519" cy="217143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দীর্ঘকালীন</a:t>
          </a:r>
          <a:endParaRPr lang="en-US" sz="2400" kern="1200" dirty="0"/>
        </a:p>
      </dsp:txBody>
      <dsp:txXfrm>
        <a:off x="1173313" y="3833996"/>
        <a:ext cx="1472563" cy="1535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F2BD0-ED5F-4BD1-854B-7CA9846A742B}">
      <dsp:nvSpPr>
        <dsp:cNvPr id="0" name=""/>
        <dsp:cNvSpPr/>
      </dsp:nvSpPr>
      <dsp:spPr>
        <a:xfrm>
          <a:off x="2960809" y="2391897"/>
          <a:ext cx="1834447" cy="18344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5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অঞ্চল ভেদে</a:t>
          </a:r>
          <a:r>
            <a:rPr lang="en-US" sz="2400" kern="1200" spc="5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bn-IN" sz="2400" kern="1200" dirty="0" smtClean="0">
            <a:solidFill>
              <a:schemeClr val="bg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বাজার</a:t>
          </a:r>
          <a:endParaRPr lang="en-US" sz="2400" kern="1200" dirty="0"/>
        </a:p>
      </dsp:txBody>
      <dsp:txXfrm>
        <a:off x="3229458" y="2660546"/>
        <a:ext cx="1297149" cy="1297149"/>
      </dsp:txXfrm>
    </dsp:sp>
    <dsp:sp modelId="{24D8B0CA-7AE6-4B85-B60A-64A30D5B6642}">
      <dsp:nvSpPr>
        <dsp:cNvPr id="0" name=""/>
        <dsp:cNvSpPr/>
      </dsp:nvSpPr>
      <dsp:spPr>
        <a:xfrm rot="16200000">
          <a:off x="3655098" y="2147510"/>
          <a:ext cx="445869" cy="42904"/>
        </a:xfrm>
        <a:custGeom>
          <a:avLst/>
          <a:gdLst/>
          <a:ahLst/>
          <a:cxnLst/>
          <a:rect l="0" t="0" r="0" b="0"/>
          <a:pathLst>
            <a:path>
              <a:moveTo>
                <a:pt x="0" y="21452"/>
              </a:moveTo>
              <a:lnTo>
                <a:pt x="445869" y="2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6886" y="2157815"/>
        <a:ext cx="22293" cy="22293"/>
      </dsp:txXfrm>
    </dsp:sp>
    <dsp:sp modelId="{1D493B0F-AAE8-492A-910C-C78A4DBB30D6}">
      <dsp:nvSpPr>
        <dsp:cNvPr id="0" name=""/>
        <dsp:cNvSpPr/>
      </dsp:nvSpPr>
      <dsp:spPr>
        <a:xfrm>
          <a:off x="2739584" y="-103233"/>
          <a:ext cx="2276897" cy="20492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স্থানীয় বাজার</a:t>
          </a:r>
          <a:endParaRPr lang="en-US" sz="2000" kern="1200" dirty="0"/>
        </a:p>
      </dsp:txBody>
      <dsp:txXfrm>
        <a:off x="3073028" y="196874"/>
        <a:ext cx="1610009" cy="1449047"/>
      </dsp:txXfrm>
    </dsp:sp>
    <dsp:sp modelId="{07C9AEA9-52F2-4632-BF23-C330632E7EFC}">
      <dsp:nvSpPr>
        <dsp:cNvPr id="0" name=""/>
        <dsp:cNvSpPr/>
      </dsp:nvSpPr>
      <dsp:spPr>
        <a:xfrm rot="1800000">
          <a:off x="4639122" y="3870372"/>
          <a:ext cx="496365" cy="42904"/>
        </a:xfrm>
        <a:custGeom>
          <a:avLst/>
          <a:gdLst/>
          <a:ahLst/>
          <a:cxnLst/>
          <a:rect l="0" t="0" r="0" b="0"/>
          <a:pathLst>
            <a:path>
              <a:moveTo>
                <a:pt x="0" y="21452"/>
              </a:moveTo>
              <a:lnTo>
                <a:pt x="496365" y="2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74896" y="3879415"/>
        <a:ext cx="24818" cy="24818"/>
      </dsp:txXfrm>
    </dsp:sp>
    <dsp:sp modelId="{FF4D84DE-161C-436B-BD11-0A30253B92A8}">
      <dsp:nvSpPr>
        <dsp:cNvPr id="0" name=""/>
        <dsp:cNvSpPr/>
      </dsp:nvSpPr>
      <dsp:spPr>
        <a:xfrm>
          <a:off x="4991345" y="3461842"/>
          <a:ext cx="1909035" cy="2082281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জাতীয় বাজার</a:t>
          </a:r>
          <a:endParaRPr lang="en-US" sz="2000" kern="1200" dirty="0"/>
        </a:p>
      </dsp:txBody>
      <dsp:txXfrm>
        <a:off x="5270917" y="3766785"/>
        <a:ext cx="1349891" cy="1472395"/>
      </dsp:txXfrm>
    </dsp:sp>
    <dsp:sp modelId="{565E320C-472E-4E24-AD16-AD0CA14E93C4}">
      <dsp:nvSpPr>
        <dsp:cNvPr id="0" name=""/>
        <dsp:cNvSpPr/>
      </dsp:nvSpPr>
      <dsp:spPr>
        <a:xfrm rot="8978219">
          <a:off x="2695712" y="3857374"/>
          <a:ext cx="419685" cy="42904"/>
        </a:xfrm>
        <a:custGeom>
          <a:avLst/>
          <a:gdLst/>
          <a:ahLst/>
          <a:cxnLst/>
          <a:rect l="0" t="0" r="0" b="0"/>
          <a:pathLst>
            <a:path>
              <a:moveTo>
                <a:pt x="0" y="21452"/>
              </a:moveTo>
              <a:lnTo>
                <a:pt x="419685" y="2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95063" y="3868334"/>
        <a:ext cx="20984" cy="20984"/>
      </dsp:txXfrm>
    </dsp:sp>
    <dsp:sp modelId="{EAE80126-0D10-42B3-8ADA-70FB06A2D7D3}">
      <dsp:nvSpPr>
        <dsp:cNvPr id="0" name=""/>
        <dsp:cNvSpPr/>
      </dsp:nvSpPr>
      <dsp:spPr>
        <a:xfrm>
          <a:off x="825747" y="3445286"/>
          <a:ext cx="2028770" cy="2115392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আন্তর্জাতিক বাজার</a:t>
          </a:r>
          <a:endParaRPr lang="en-US" sz="2000" kern="1200" dirty="0"/>
        </a:p>
      </dsp:txBody>
      <dsp:txXfrm>
        <a:off x="1122853" y="3755078"/>
        <a:ext cx="1434558" cy="1495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2DAB-8B9D-4A91-B9B2-9991B47627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0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imandabd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4930" y="182380"/>
            <a:ext cx="8839200" cy="1570220"/>
          </a:xfrm>
          <a:prstGeom prst="round2DiagRect">
            <a:avLst>
              <a:gd name="adj1" fmla="val 414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5486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9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3457" y="4953000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অল্প সময়ের জন্য যে বাজার তাকে অতি স্বল্পকালীন বাজার বলে। এ বাজারে যোগান বৃদ্ধি করা যায় না। যেমন- সকালের কাঁচা বাজার, দুধের </a:t>
            </a:r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257" y="144006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 স্বল্পকালীন 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60415"/>
            <a:ext cx="5019881" cy="3687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84215"/>
            <a:ext cx="3269343" cy="3763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1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29200"/>
            <a:ext cx="89916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স্বল্প সময়ের জন্য যে বাজার তাকে স্বল্পকালীন বাজার বলে। এ বাজার যোগান হ্রাস- বৃদ্ধি করা যায়। যেমন- এক বেলার জন্য </a:t>
            </a:r>
            <a:r>
              <a:rPr lang="en-US" sz="32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বাজার।</a:t>
            </a:r>
            <a:endParaRPr lang="en-US" sz="32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007" y="226494"/>
            <a:ext cx="7467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স্বল্পকালীন 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6506"/>
            <a:ext cx="7330607" cy="40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" y="4907459"/>
            <a:ext cx="889508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 সময়ের জন্য যে বাজার তাকে দীর্ঘ কালীন বাজার বলে। এ </a:t>
            </a:r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বাজারে </a:t>
            </a:r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যোগান বৃদ্ধি করা যায় না। যেমন- ভোজ্য তৈল, চিকন চালের বাজার।</a:t>
            </a:r>
            <a:endParaRPr lang="en-US" sz="32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5880" y="152400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দীর্ঘকালীন 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" y="875526"/>
            <a:ext cx="7086600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6977"/>
            <a:ext cx="7696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 ভেদে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প্রকার</a:t>
            </a:r>
            <a:endParaRPr lang="en-US" sz="4000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3704973"/>
              </p:ext>
            </p:extLst>
          </p:nvPr>
        </p:nvGraphicFramePr>
        <p:xfrm>
          <a:off x="685800" y="943354"/>
          <a:ext cx="7696200" cy="545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02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4860855"/>
            <a:ext cx="88392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বাজার একটি নির্দিষ্ট অঞ্চলের মধ্য সীমাবদ্ধ থাকে তাকে </a:t>
            </a:r>
            <a:r>
              <a:rPr lang="bn-IN" sz="32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বাজার বলে। যেমন- সতীহাট  বাজার, প্রসাদপুর বাজার</a:t>
            </a:r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বৃত্ত স্থানীয় বাজার।</a:t>
            </a:r>
            <a:endParaRPr lang="en-US" sz="3200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0480" y="129221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</a:t>
            </a:r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0299"/>
            <a:ext cx="3505200" cy="389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2845" r="71428" b="65747"/>
          <a:stretch/>
        </p:blipFill>
        <p:spPr>
          <a:xfrm>
            <a:off x="4632959" y="886137"/>
            <a:ext cx="3181351" cy="28921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81698" y="2784258"/>
            <a:ext cx="685801" cy="6941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66800" y="1828801"/>
            <a:ext cx="9144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660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-49143"/>
            <a:ext cx="71628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</a:t>
            </a:r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</a:t>
            </a:r>
            <a:r>
              <a:rPr lang="en-US" sz="40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0" y="4144893"/>
            <a:ext cx="4472940" cy="2713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8743"/>
            <a:ext cx="4343400" cy="348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0" y="643503"/>
            <a:ext cx="4328160" cy="3458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5147503"/>
            <a:ext cx="4038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সবজি, মাংশ, মাছ</a:t>
            </a:r>
            <a:endParaRPr lang="en-US" sz="36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62745"/>
            <a:ext cx="914400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বাজার একটি নির্দিষ্ট দেশের মধ্য সীমাবদ্ধ থাকে তাকে জাতীয় বাজার বলে। যেমন- মোটা চালের বাজার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1899"/>
            <a:ext cx="7467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78941"/>
            <a:ext cx="3276600" cy="36441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47800" y="912200"/>
            <a:ext cx="4343400" cy="39657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357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grpId="1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</a:t>
            </a:r>
            <a:r>
              <a:rPr lang="en-US" sz="40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3166"/>
            <a:ext cx="4908555" cy="3909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81200"/>
            <a:ext cx="3581400" cy="441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5147503"/>
            <a:ext cx="4038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চাল, ডাল</a:t>
            </a:r>
            <a:endParaRPr lang="en-US" sz="36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53000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বাজার একটি নির্দিষ্ট দেশের মধ্য সীমাবদ্ধ না থেকে বিভিন্ন দেশের মধ্য বিরাজমান তাকে আন্তর্জাতিক বাজার বলে। যেমন-তৈরি পোশাক</a:t>
            </a:r>
            <a:endParaRPr lang="en-US" sz="32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57200" y="153357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আন্তর্জাতিক 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4216" r="2644" b="5042"/>
          <a:stretch/>
        </p:blipFill>
        <p:spPr>
          <a:xfrm>
            <a:off x="1676400" y="987286"/>
            <a:ext cx="3886201" cy="38155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47800" y="912200"/>
            <a:ext cx="4343400" cy="39657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717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1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52400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 </a:t>
            </a:r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</a:t>
            </a:r>
            <a:r>
              <a:rPr lang="en-US" sz="40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2" y="990599"/>
            <a:ext cx="4038758" cy="3200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81" y="3959433"/>
            <a:ext cx="455676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81" y="970731"/>
            <a:ext cx="4469119" cy="28782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953000"/>
            <a:ext cx="40386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স্বর্ণ, পাট, </a:t>
            </a:r>
          </a:p>
          <a:p>
            <a:pPr algn="ctr"/>
            <a:r>
              <a:rPr lang="bn-IN" sz="36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 পোষাক</a:t>
            </a:r>
            <a:endParaRPr lang="en-US" sz="32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/>
          <p:cNvSpPr txBox="1">
            <a:spLocks/>
          </p:cNvSpPr>
          <p:nvPr/>
        </p:nvSpPr>
        <p:spPr>
          <a:xfrm>
            <a:off x="4648200" y="990600"/>
            <a:ext cx="4394200" cy="548639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6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</a:t>
            </a:r>
            <a:r>
              <a:rPr kumimoji="0" lang="bn-BD" sz="36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শ্রেণীঃ</a:t>
            </a:r>
            <a:r>
              <a:rPr kumimoji="0" lang="en-US" sz="3600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36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en-US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noProof="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</a:t>
            </a: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800" noProof="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noProof="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noProof="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ঞ্চম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বাজার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3164190" y="2286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718619"/>
            <a:ext cx="3810000" cy="82230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32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বিষয়বস্তু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161384" y="990600"/>
            <a:ext cx="4316412" cy="54864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s://www.teachers.gov.bd/profile_pictures/z92PbY2HFAJ94BwJsLlMabYx7cycctDPng0Z8lfR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2667000" cy="28067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1384" y="3840894"/>
            <a:ext cx="4182016" cy="2636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1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এস্কেন্দার আলী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marL="60325" indent="-60325" algn="ctr">
              <a:buNone/>
            </a:pP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হাট কে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টি উচ্চ বিদ্যালয়  ও কলেজ,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মান্দা, নওগাঁ।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০১৭১৯-৭৯২৯৩৪</a:t>
            </a:r>
          </a:p>
          <a:p>
            <a:pPr marL="60325" indent="-60325"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ফেসবুকঃ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>
              <a:buNone/>
            </a:pPr>
            <a:r>
              <a:rPr lang="bn-IN" sz="1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শিক্ষক বাতায়ন লিংকঃ</a:t>
            </a:r>
          </a:p>
          <a:p>
            <a:pPr marL="60325" indent="-60325">
              <a:buNone/>
            </a:pPr>
            <a:r>
              <a:rPr lang="bn-IN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https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://www.teachers.gov.bd/profile/alimandabd</a:t>
            </a:r>
            <a:endParaRPr lang="bn-IN" sz="12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BD" sz="2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-stock-photo_csp7446281.jpg"/>
          <p:cNvPicPr>
            <a:picLocks noChangeAspect="1"/>
          </p:cNvPicPr>
          <p:nvPr/>
        </p:nvPicPr>
        <p:blipFill>
          <a:blip r:embed="rId2">
            <a:lum/>
          </a:blip>
          <a:srcRect b="12605"/>
          <a:stretch>
            <a:fillRect/>
          </a:stretch>
        </p:blipFill>
        <p:spPr>
          <a:xfrm>
            <a:off x="1295400" y="609600"/>
            <a:ext cx="6816969" cy="47264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5257800"/>
            <a:ext cx="8305800" cy="714970"/>
          </a:xfrm>
          <a:prstGeom prst="rect">
            <a:avLst/>
          </a:prstGeom>
        </p:spPr>
        <p:txBody>
          <a:bodyPr/>
          <a:lstStyle/>
          <a:p>
            <a:pPr marL="241300" lvl="0" indent="-241300" algn="ctr" defTabSz="642938">
              <a:spcBef>
                <a:spcPct val="20000"/>
              </a:spcBef>
              <a:defRPr/>
            </a:pPr>
            <a:r>
              <a:rPr lang="bn-IN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ও অঞ্চল ভেদে বাজারের শ্রেণি বিভাগ লিখ।</a:t>
            </a: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32350"/>
            <a:ext cx="51816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>
            <a:spLocks noChangeArrowheads="1"/>
          </p:cNvSpPr>
          <p:nvPr/>
        </p:nvSpPr>
        <p:spPr bwMode="auto">
          <a:xfrm>
            <a:off x="2133600" y="304800"/>
            <a:ext cx="5167860" cy="1387840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algn="ctr" defTabSz="642938">
              <a:defRPr/>
            </a:pPr>
            <a:r>
              <a:rPr lang="bn-BD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6700" y="2133600"/>
            <a:ext cx="8572500" cy="167640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0100" y="4252756"/>
            <a:ext cx="7894320" cy="121920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কোনটি স্বল্পকালীন বাজারের পণ্য?</a:t>
            </a:r>
            <a:endParaRPr lang="bn-IN" sz="28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642938">
              <a:spcBef>
                <a:spcPct val="20000"/>
              </a:spcBef>
              <a:defRPr/>
            </a:pP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মাছ   (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চা   (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স্বর্ণ 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endParaRPr lang="bn-IN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endParaRPr lang="bn-IN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24120" y="5867400"/>
            <a:ext cx="2400300" cy="49530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r>
              <a:rPr lang="bn-IN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ক</a:t>
            </a:r>
          </a:p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2208781"/>
            <a:ext cx="6463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বাজার বলতে কী বুঝায়?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30100" y="3128226"/>
            <a:ext cx="8877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সময় ও অঞ্চল ভেদে বাজার কত প্রকার ও কি </a:t>
            </a:r>
          </a:p>
          <a:p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কি?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53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380999" y="457200"/>
            <a:ext cx="4295553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1176635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09" y="3810000"/>
            <a:ext cx="911352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সময়ের ভিত্তিতে বাজারগুলোর পণ্যের প্রকৃতি বিশ্লেষণ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কর?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6" name="Picture 5" descr="559363_198839320232728_100003199847637_318242_398317148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"/>
              <a:ext cx="8128000" cy="6096000"/>
            </a:xfrm>
            <a:prstGeom prst="rect">
              <a:avLst/>
            </a:prstGeom>
          </p:spPr>
        </p:pic>
        <p:pic>
          <p:nvPicPr>
            <p:cNvPr id="7" name="Picture 2" descr="C:\Users\Lenovo\Desktop\shafik 5\flower-delivery-onl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550" y="3311580"/>
              <a:ext cx="4495800" cy="32234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3010510" y="45471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540" y="121757"/>
            <a:ext cx="8577262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dirty="0" smtClean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অর্থনীতির ভাষায় এগুলো কী?</a:t>
            </a:r>
            <a:endParaRPr lang="en-US" sz="44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495800"/>
            <a:ext cx="27432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</a:t>
            </a:r>
          </a:p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</a:t>
            </a:r>
          </a:p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996365"/>
            <a:ext cx="4800600" cy="2700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06054"/>
            <a:ext cx="5052060" cy="284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9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4955" t="30185" r="35357" b="32685"/>
          <a:stretch/>
        </p:blipFill>
        <p:spPr bwMode="auto">
          <a:xfrm>
            <a:off x="3505200" y="3581400"/>
            <a:ext cx="5486400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"/>
            <a:ext cx="6187441" cy="3413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39840" y="197049"/>
            <a:ext cx="2667000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পণ্য বিক্রি করে তাকে কী বলে?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" y="3705761"/>
            <a:ext cx="35052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পণ্য ক্রয় করে তাকে কী বলে?</a:t>
            </a:r>
          </a:p>
        </p:txBody>
      </p:sp>
      <p:sp>
        <p:nvSpPr>
          <p:cNvPr id="9" name="Rectangle 8"/>
          <p:cNvSpPr/>
          <p:nvPr/>
        </p:nvSpPr>
        <p:spPr>
          <a:xfrm>
            <a:off x="6492240" y="2751594"/>
            <a:ext cx="22098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6319" y="5720953"/>
            <a:ext cx="22098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</a:p>
        </p:txBody>
      </p:sp>
    </p:spTree>
    <p:extLst>
      <p:ext uri="{BB962C8B-B14F-4D97-AF65-F5344CB8AC3E}">
        <p14:creationId xmlns:p14="http://schemas.microsoft.com/office/powerpoint/2010/main" val="329502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" y="805542"/>
            <a:ext cx="7198360" cy="4498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360" y="5412238"/>
            <a:ext cx="87630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ক্রেতা ও বিক্রেতা</a:t>
            </a:r>
            <a:r>
              <a:rPr lang="en-US" sz="36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মধ্যে পণ্য লেনদেনের  কোন স্থানকে কী বলে?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7656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বাজার ও এর শ্রেণি বিভাগ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0" y="2362200"/>
            <a:ext cx="148844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36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বাজার</a:t>
            </a:r>
          </a:p>
        </p:txBody>
      </p:sp>
    </p:spTree>
    <p:extLst>
      <p:ext uri="{BB962C8B-B14F-4D97-AF65-F5344CB8AC3E}">
        <p14:creationId xmlns:p14="http://schemas.microsoft.com/office/powerpoint/2010/main" val="20056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52400" y="2627531"/>
            <a:ext cx="8839200" cy="156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সময়ের ভিত্তিতে বাজারের শ্রেণি বিভাগ লিখতে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IN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অঞ্চল ভেদে বাজারের শ্রেণি বিভাগ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IN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bn-IN" sz="28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60440" y="327014"/>
            <a:ext cx="4078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" y="273679"/>
            <a:ext cx="90678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 </a:t>
            </a:r>
            <a:r>
              <a:rPr lang="bn-IN" sz="4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নিই </a:t>
            </a:r>
            <a:endParaRPr lang="en-US" sz="44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" y="3048000"/>
            <a:ext cx="8839200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2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অর্থনীতিবিদ কুর্নট বলেন, বাজার বলতে দ্রব্যসামগ্রী ক্রয়-বিক্রয়ের স্থানকে বুঝায় না। বরং সমগ্র অঞ্চলকে বুঝায়, যেখানে ক্রেতা-বিক্রেতা অবাধ সংযোগের মাধ্যমে দ্রব্যের দাম সহজে ও দ্রুততার সাথে সমান হওয়ার প্রবণতা দেখা যায়।” </a:t>
            </a:r>
            <a:endParaRPr lang="en-US" sz="3200" b="1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9931" y="177857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</a:t>
            </a:r>
            <a:r>
              <a:rPr lang="en-US" sz="32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খি</a:t>
            </a:r>
            <a:endParaRPr 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400775"/>
              </p:ext>
            </p:extLst>
          </p:nvPr>
        </p:nvGraphicFramePr>
        <p:xfrm>
          <a:off x="2971800" y="1352811"/>
          <a:ext cx="2286000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1352811"/>
                        <a:ext cx="2286000" cy="192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4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0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6977"/>
            <a:ext cx="85344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প্রকার। যথা-</a:t>
            </a:r>
            <a:endParaRPr lang="en-US" sz="4000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51717320"/>
              </p:ext>
            </p:extLst>
          </p:nvPr>
        </p:nvGraphicFramePr>
        <p:xfrm>
          <a:off x="685800" y="914400"/>
          <a:ext cx="800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1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456</Words>
  <Application>Microsoft Office PowerPoint</Application>
  <PresentationFormat>On-screen Show (4:3)</PresentationFormat>
  <Paragraphs>120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NikoshBAN</vt:lpstr>
      <vt:lpstr>SolaimanLipi</vt:lpstr>
      <vt:lpstr>Wingdings</vt:lpstr>
      <vt:lpstr>Wingdings 3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Microsoft account</cp:lastModifiedBy>
  <cp:revision>352</cp:revision>
  <dcterms:created xsi:type="dcterms:W3CDTF">2006-08-16T00:00:00Z</dcterms:created>
  <dcterms:modified xsi:type="dcterms:W3CDTF">2020-04-24T02:59:41Z</dcterms:modified>
</cp:coreProperties>
</file>