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7" r:id="rId3"/>
    <p:sldId id="258" r:id="rId4"/>
    <p:sldId id="268" r:id="rId5"/>
    <p:sldId id="257" r:id="rId6"/>
    <p:sldId id="262" r:id="rId7"/>
    <p:sldId id="260" r:id="rId8"/>
    <p:sldId id="271" r:id="rId9"/>
    <p:sldId id="259" r:id="rId10"/>
    <p:sldId id="261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3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5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36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5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52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6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7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811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89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3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9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0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0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9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4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49F8FB-72FD-474C-B5F0-DFEABD56693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C78BD2-7CDA-446A-9990-ED223DA8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75495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CB72660-8AD0-4782-99C9-F182D177DE9D}"/>
              </a:ext>
            </a:extLst>
          </p:cNvPr>
          <p:cNvGrpSpPr/>
          <p:nvPr/>
        </p:nvGrpSpPr>
        <p:grpSpPr>
          <a:xfrm>
            <a:off x="801858" y="576775"/>
            <a:ext cx="10574216" cy="5570807"/>
            <a:chOff x="801858" y="576775"/>
            <a:chExt cx="10574216" cy="55708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01CDFF-E567-4A50-9621-1F297CB57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858" y="576775"/>
              <a:ext cx="10574216" cy="557080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4CC4F1-86E8-4426-87E1-02FA3A593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825" y="4499757"/>
              <a:ext cx="2771775" cy="164782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702FA04-F8A6-4E2F-93F4-C20F1A392358}"/>
              </a:ext>
            </a:extLst>
          </p:cNvPr>
          <p:cNvSpPr/>
          <p:nvPr/>
        </p:nvSpPr>
        <p:spPr>
          <a:xfrm>
            <a:off x="998806" y="710419"/>
            <a:ext cx="10002129" cy="32426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8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87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9537F-157F-4A56-A220-CB2873119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1463041"/>
            <a:ext cx="6879101" cy="4720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84A226-BF23-4F0C-A8A2-68802AC23529}"/>
              </a:ext>
            </a:extLst>
          </p:cNvPr>
          <p:cNvSpPr txBox="1"/>
          <p:nvPr/>
        </p:nvSpPr>
        <p:spPr>
          <a:xfrm>
            <a:off x="1181686" y="674737"/>
            <a:ext cx="10381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আনসার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E0B1C-6F86-4CB5-A61D-98070FC47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4" y="1463042"/>
            <a:ext cx="3765453" cy="472022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781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68ADE-BA24-47A7-9354-BBEBC258E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340933"/>
            <a:ext cx="4069520" cy="4884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2CD518-3C02-4446-9442-9D8824BF7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0" y="1340933"/>
            <a:ext cx="6849153" cy="4884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BED95-F93D-4623-8747-E993B1221BF7}"/>
              </a:ext>
            </a:extLst>
          </p:cNvPr>
          <p:cNvSpPr txBox="1"/>
          <p:nvPr/>
        </p:nvSpPr>
        <p:spPr>
          <a:xfrm>
            <a:off x="1997613" y="63304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মাক্স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02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09B38-30D4-4CD2-9998-BE30623E8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0" y="1392702"/>
            <a:ext cx="5223802" cy="4768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87A5BF-1877-4CD2-A5B6-C0D451F18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1392702"/>
            <a:ext cx="5486399" cy="4768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42A462-925C-422C-AF9F-52677F406CD2}"/>
              </a:ext>
            </a:extLst>
          </p:cNvPr>
          <p:cNvSpPr txBox="1"/>
          <p:nvPr/>
        </p:nvSpPr>
        <p:spPr>
          <a:xfrm>
            <a:off x="1561514" y="545514"/>
            <a:ext cx="9298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্ষনবা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6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F4A1F-79F3-4FE9-975C-862F3D6D1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1" y="1420837"/>
            <a:ext cx="4923692" cy="4782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AF8D12-E94D-413B-9893-223AB044F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1420838"/>
            <a:ext cx="5809958" cy="4782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2DA92B-7DF2-4641-8F26-F75FE33885F4}"/>
              </a:ext>
            </a:extLst>
          </p:cNvPr>
          <p:cNvSpPr txBox="1"/>
          <p:nvPr/>
        </p:nvSpPr>
        <p:spPr>
          <a:xfrm>
            <a:off x="2785402" y="630586"/>
            <a:ext cx="7061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নাটোরে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44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1EA43-C4AF-4CBD-9D5B-C1467CEB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9" y="717452"/>
            <a:ext cx="10750280" cy="542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A27EE4-868B-4261-AC71-106F0C1EE604}"/>
              </a:ext>
            </a:extLst>
          </p:cNvPr>
          <p:cNvSpPr/>
          <p:nvPr/>
        </p:nvSpPr>
        <p:spPr>
          <a:xfrm>
            <a:off x="664589" y="1969476"/>
            <a:ext cx="10750280" cy="33903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্মাতা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8024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784CA1-B2DF-45C0-81EB-60EB76893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2" y="978452"/>
            <a:ext cx="10832123" cy="53801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3836E8-73F7-4619-AFB2-5AABA0A19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18" y="661202"/>
            <a:ext cx="3629620" cy="2412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D08EB7-D6F1-429E-B7EA-96CFAB8BDEA0}"/>
              </a:ext>
            </a:extLst>
          </p:cNvPr>
          <p:cNvSpPr/>
          <p:nvPr/>
        </p:nvSpPr>
        <p:spPr>
          <a:xfrm>
            <a:off x="5584874" y="3073769"/>
            <a:ext cx="5453731" cy="1568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97E25-5B75-4F6C-B238-A03843E6F90E}"/>
              </a:ext>
            </a:extLst>
          </p:cNvPr>
          <p:cNvSpPr txBox="1"/>
          <p:nvPr/>
        </p:nvSpPr>
        <p:spPr>
          <a:xfrm>
            <a:off x="872041" y="3165534"/>
            <a:ext cx="4572156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সিনিয়রশিক্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রেসিডেন্সিয়াল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3587625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D942D-256B-4ABE-BC00-90F9EBD7B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" y="618978"/>
            <a:ext cx="10578905" cy="52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956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9D3A291-E269-4E84-A7E5-EBA29843D8FA}"/>
              </a:ext>
            </a:extLst>
          </p:cNvPr>
          <p:cNvGrpSpPr/>
          <p:nvPr/>
        </p:nvGrpSpPr>
        <p:grpSpPr>
          <a:xfrm>
            <a:off x="2548595" y="861646"/>
            <a:ext cx="5990493" cy="5356274"/>
            <a:chOff x="2548595" y="861646"/>
            <a:chExt cx="5990493" cy="53562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86AA4A-91AA-4B3D-9420-4B7934F12FBA}"/>
                </a:ext>
              </a:extLst>
            </p:cNvPr>
            <p:cNvSpPr/>
            <p:nvPr/>
          </p:nvSpPr>
          <p:spPr>
            <a:xfrm>
              <a:off x="2548595" y="861646"/>
              <a:ext cx="5990493" cy="5356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04FB00-F6FA-4874-96D4-9AF0F53D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215" y="978034"/>
              <a:ext cx="5120640" cy="5239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254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E453E-7C3F-48BD-97C9-222EB68F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1793814"/>
            <a:ext cx="10649243" cy="4410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3AEF1-1E64-4FC0-B00C-FA6E63F329E4}"/>
              </a:ext>
            </a:extLst>
          </p:cNvPr>
          <p:cNvSpPr txBox="1"/>
          <p:nvPr/>
        </p:nvSpPr>
        <p:spPr>
          <a:xfrm>
            <a:off x="769034" y="562709"/>
            <a:ext cx="107805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7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নির্বাহী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7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নাব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আয়শা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সিদ্দিকার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সহযোগিতায়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7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7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শ্যে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7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০খ্রিঃ    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8820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2AAD9-D92D-4E16-8A71-6B155D0AC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3" y="1420838"/>
            <a:ext cx="10297551" cy="457991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EBD12A-50C8-45D2-ABDE-F0D125825CC2}"/>
              </a:ext>
            </a:extLst>
          </p:cNvPr>
          <p:cNvSpPr txBox="1"/>
          <p:nvPr/>
        </p:nvSpPr>
        <p:spPr>
          <a:xfrm>
            <a:off x="1308295" y="703385"/>
            <a:ext cx="10297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5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874BA-8D53-4DFB-8CC7-15CC46B8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64" y="1406767"/>
            <a:ext cx="5056736" cy="4811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EC180E-6927-4B42-855A-E864140B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1530"/>
            <a:ext cx="4762500" cy="4856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4AEB3-7AE5-4614-ADCA-C292707E8097}"/>
              </a:ext>
            </a:extLst>
          </p:cNvPr>
          <p:cNvSpPr txBox="1"/>
          <p:nvPr/>
        </p:nvSpPr>
        <p:spPr>
          <a:xfrm>
            <a:off x="872197" y="585328"/>
            <a:ext cx="1069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18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05552-05EC-4FC7-BF33-69D973E3E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1" y="1209822"/>
            <a:ext cx="5369961" cy="4965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D9151-DB85-4C29-88B0-7D3A8CF54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1209822"/>
            <a:ext cx="5580184" cy="4965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B538D2-FBB3-4F1D-9253-72AE382CE58C}"/>
              </a:ext>
            </a:extLst>
          </p:cNvPr>
          <p:cNvSpPr txBox="1"/>
          <p:nvPr/>
        </p:nvSpPr>
        <p:spPr>
          <a:xfrm>
            <a:off x="1322363" y="570525"/>
            <a:ext cx="924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্যক্রম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চালু-২০২০ </a:t>
            </a:r>
          </a:p>
        </p:txBody>
      </p:sp>
    </p:spTree>
    <p:extLst>
      <p:ext uri="{BB962C8B-B14F-4D97-AF65-F5344CB8AC3E}">
        <p14:creationId xmlns:p14="http://schemas.microsoft.com/office/powerpoint/2010/main" val="130358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54B72C-FF77-411D-A31D-9B7F0D616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1392702"/>
            <a:ext cx="10733650" cy="4765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A6FDF4-5F99-45B6-A2F2-7738A89B39C7}"/>
              </a:ext>
            </a:extLst>
          </p:cNvPr>
          <p:cNvSpPr txBox="1"/>
          <p:nvPr/>
        </p:nvSpPr>
        <p:spPr>
          <a:xfrm>
            <a:off x="1305950" y="668216"/>
            <a:ext cx="958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শেরপুরে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245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350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</cp:revision>
  <dcterms:created xsi:type="dcterms:W3CDTF">2020-04-24T13:38:58Z</dcterms:created>
  <dcterms:modified xsi:type="dcterms:W3CDTF">2020-04-25T03:05:24Z</dcterms:modified>
</cp:coreProperties>
</file>