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72" r:id="rId3"/>
    <p:sldId id="273" r:id="rId4"/>
    <p:sldId id="279" r:id="rId5"/>
    <p:sldId id="258" r:id="rId6"/>
    <p:sldId id="259" r:id="rId7"/>
    <p:sldId id="265" r:id="rId8"/>
    <p:sldId id="257" r:id="rId9"/>
    <p:sldId id="264" r:id="rId10"/>
    <p:sldId id="260" r:id="rId11"/>
    <p:sldId id="266" r:id="rId12"/>
    <p:sldId id="261" r:id="rId13"/>
    <p:sldId id="267" r:id="rId14"/>
    <p:sldId id="268" r:id="rId15"/>
    <p:sldId id="270" r:id="rId16"/>
    <p:sldId id="263" r:id="rId17"/>
    <p:sldId id="269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56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12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869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825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781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737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694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650" algn="l" defTabSz="1023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5274" autoAdjust="0"/>
  </p:normalViewPr>
  <p:slideViewPr>
    <p:cSldViewPr>
      <p:cViewPr>
        <p:scale>
          <a:sx n="60" d="100"/>
          <a:sy n="60" d="100"/>
        </p:scale>
        <p:origin x="-336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DF7BF-404E-4384-AE73-38CF8700F5CF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4B139-9C3C-42B2-9D02-D6CBDC734EC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sz="3200" b="0" baseline="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সবাইকে</a:t>
          </a:r>
          <a:r>
            <a:rPr lang="en-US" sz="3200" b="0" baseline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baseline="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শুভেচ্ছা</a:t>
          </a:r>
          <a:r>
            <a:rPr lang="en-US" sz="3200" b="0" baseline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200" b="0" baseline="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অভিনন্দন</a:t>
          </a:r>
          <a:endParaRPr lang="en-US" sz="3200" b="0" baseline="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10A9D1DF-E464-4265-A0B3-0697CDDF7807}" type="parTrans" cxnId="{50777AE4-9DC0-4D76-A975-94E98F775538}">
      <dgm:prSet/>
      <dgm:spPr/>
      <dgm:t>
        <a:bodyPr/>
        <a:lstStyle/>
        <a:p>
          <a:endParaRPr lang="en-US"/>
        </a:p>
      </dgm:t>
    </dgm:pt>
    <dgm:pt modelId="{59862CD4-3593-4067-8B40-256A1C6A557F}" type="sibTrans" cxnId="{50777AE4-9DC0-4D76-A975-94E98F775538}">
      <dgm:prSet/>
      <dgm:spPr/>
      <dgm:t>
        <a:bodyPr/>
        <a:lstStyle/>
        <a:p>
          <a:endParaRPr lang="en-US"/>
        </a:p>
      </dgm:t>
    </dgm:pt>
    <dgm:pt modelId="{221E7F39-98D4-4060-B0FF-EB8703A4E34A}" type="pres">
      <dgm:prSet presAssocID="{0F6DF7BF-404E-4384-AE73-38CF8700F5C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F60C3-6FA4-48E7-BCE9-09168739EF5A}" type="pres">
      <dgm:prSet presAssocID="{0F6DF7BF-404E-4384-AE73-38CF8700F5CF}" presName="comp1" presStyleCnt="0"/>
      <dgm:spPr/>
    </dgm:pt>
    <dgm:pt modelId="{AFE45B00-078D-4E4C-BAC0-C028F0186A6F}" type="pres">
      <dgm:prSet presAssocID="{0F6DF7BF-404E-4384-AE73-38CF8700F5CF}" presName="circle1" presStyleLbl="node1" presStyleIdx="0" presStyleCnt="1" custScaleX="557143" custLinFactNeighborX="-3571" custLinFactNeighborY="14286"/>
      <dgm:spPr/>
      <dgm:t>
        <a:bodyPr/>
        <a:lstStyle/>
        <a:p>
          <a:endParaRPr lang="en-US"/>
        </a:p>
      </dgm:t>
    </dgm:pt>
    <dgm:pt modelId="{ED92168A-5EE6-4F02-8AD5-1E54C31D9906}" type="pres">
      <dgm:prSet presAssocID="{0F6DF7BF-404E-4384-AE73-38CF8700F5CF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4453B-67CD-41D1-AD7B-1B25C66C57C0}" type="presOf" srcId="{B034B139-9C3C-42B2-9D02-D6CBDC734EC0}" destId="{AFE45B00-078D-4E4C-BAC0-C028F0186A6F}" srcOrd="0" destOrd="0" presId="urn:microsoft.com/office/officeart/2005/8/layout/venn2"/>
    <dgm:cxn modelId="{1F58850A-43FC-479E-B545-DE0DDBF79F01}" type="presOf" srcId="{0F6DF7BF-404E-4384-AE73-38CF8700F5CF}" destId="{221E7F39-98D4-4060-B0FF-EB8703A4E34A}" srcOrd="0" destOrd="0" presId="urn:microsoft.com/office/officeart/2005/8/layout/venn2"/>
    <dgm:cxn modelId="{E28CF413-BC04-4308-A5CC-2379B33D4D47}" type="presOf" srcId="{B034B139-9C3C-42B2-9D02-D6CBDC734EC0}" destId="{ED92168A-5EE6-4F02-8AD5-1E54C31D9906}" srcOrd="1" destOrd="0" presId="urn:microsoft.com/office/officeart/2005/8/layout/venn2"/>
    <dgm:cxn modelId="{50777AE4-9DC0-4D76-A975-94E98F775538}" srcId="{0F6DF7BF-404E-4384-AE73-38CF8700F5CF}" destId="{B034B139-9C3C-42B2-9D02-D6CBDC734EC0}" srcOrd="0" destOrd="0" parTransId="{10A9D1DF-E464-4265-A0B3-0697CDDF7807}" sibTransId="{59862CD4-3593-4067-8B40-256A1C6A557F}"/>
    <dgm:cxn modelId="{904A1F45-D3DC-4211-858D-09CC1B98F0D8}" type="presParOf" srcId="{221E7F39-98D4-4060-B0FF-EB8703A4E34A}" destId="{7A9F60C3-6FA4-48E7-BCE9-09168739EF5A}" srcOrd="0" destOrd="0" presId="urn:microsoft.com/office/officeart/2005/8/layout/venn2"/>
    <dgm:cxn modelId="{D9BF97D0-CAFF-4043-8BED-67814C33BB1C}" type="presParOf" srcId="{7A9F60C3-6FA4-48E7-BCE9-09168739EF5A}" destId="{AFE45B00-078D-4E4C-BAC0-C028F0186A6F}" srcOrd="0" destOrd="0" presId="urn:microsoft.com/office/officeart/2005/8/layout/venn2"/>
    <dgm:cxn modelId="{0D60B8EA-D092-4C7F-91A0-F713972C2740}" type="presParOf" srcId="{7A9F60C3-6FA4-48E7-BCE9-09168739EF5A}" destId="{ED92168A-5EE6-4F02-8AD5-1E54C31D9906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20C9D-7B39-4C58-A281-EA0EC36D8E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98908-B0A5-4514-884E-F3685C5A3C8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b="1" dirty="0" smtClean="0">
              <a:latin typeface="NikoshBAN" pitchFamily="2" charset="0"/>
              <a:cs typeface="NikoshBAN" pitchFamily="2" charset="0"/>
            </a:rPr>
            <a:t>“যে তার পিতামাতাকে সম্মান করে, তার মৃত্যু নেই” </a:t>
          </a:r>
          <a:endParaRPr lang="as-IN" dirty="0">
            <a:latin typeface="NikoshBAN" pitchFamily="2" charset="0"/>
            <a:cs typeface="NikoshBAN" pitchFamily="2" charset="0"/>
          </a:endParaRPr>
        </a:p>
      </dgm:t>
    </dgm:pt>
    <dgm:pt modelId="{B7EDD138-92C2-4A53-A03B-EBCF49E488A7}" type="parTrans" cxnId="{C6A01095-9EDB-44B5-964A-31C66A4DFDC9}">
      <dgm:prSet/>
      <dgm:spPr/>
      <dgm:t>
        <a:bodyPr/>
        <a:lstStyle/>
        <a:p>
          <a:endParaRPr lang="en-US"/>
        </a:p>
      </dgm:t>
    </dgm:pt>
    <dgm:pt modelId="{D18D1700-2DA2-4680-959D-E315E4DF279A}" type="sibTrans" cxnId="{C6A01095-9EDB-44B5-964A-31C66A4DFDC9}">
      <dgm:prSet/>
      <dgm:spPr/>
      <dgm:t>
        <a:bodyPr/>
        <a:lstStyle/>
        <a:p>
          <a:endParaRPr lang="en-US"/>
        </a:p>
      </dgm:t>
    </dgm:pt>
    <dgm:pt modelId="{9C283FCC-B382-40EE-8121-7664707A018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dirty="0" smtClean="0">
              <a:latin typeface="NikoshBAN" pitchFamily="2" charset="0"/>
              <a:cs typeface="NikoshBAN" pitchFamily="2" charset="0"/>
            </a:rPr>
            <a:t>– প্রাচীন গ্রীক প্রবাদ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6257DF-B741-410C-8939-D1D8440E769E}" type="parTrans" cxnId="{C7F56616-7F8B-4E69-9766-F5AA38E9D351}">
      <dgm:prSet/>
      <dgm:spPr/>
      <dgm:t>
        <a:bodyPr/>
        <a:lstStyle/>
        <a:p>
          <a:endParaRPr lang="en-US"/>
        </a:p>
      </dgm:t>
    </dgm:pt>
    <dgm:pt modelId="{744876DD-3009-4E1C-A52A-34B94327AE2C}" type="sibTrans" cxnId="{C7F56616-7F8B-4E69-9766-F5AA38E9D351}">
      <dgm:prSet/>
      <dgm:spPr/>
      <dgm:t>
        <a:bodyPr/>
        <a:lstStyle/>
        <a:p>
          <a:endParaRPr lang="en-US"/>
        </a:p>
      </dgm:t>
    </dgm:pt>
    <dgm:pt modelId="{9FD42F54-24D8-413A-9BDD-DBD6029EF83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b="1" dirty="0" smtClean="0"/>
            <a:t>“</a:t>
          </a:r>
          <a:r>
            <a:rPr lang="as-IN" b="1" dirty="0" smtClean="0">
              <a:latin typeface="NikoshBAN" pitchFamily="2" charset="0"/>
              <a:cs typeface="NikoshBAN" pitchFamily="2" charset="0"/>
            </a:rPr>
            <a:t>প্রশ্ন করতে যে লজ্জা পায়, সে শিখতে পারে না”. </a:t>
          </a:r>
          <a:endParaRPr lang="as-IN" dirty="0">
            <a:latin typeface="NikoshBAN" pitchFamily="2" charset="0"/>
            <a:cs typeface="NikoshBAN" pitchFamily="2" charset="0"/>
          </a:endParaRPr>
        </a:p>
      </dgm:t>
    </dgm:pt>
    <dgm:pt modelId="{E0022960-B23E-4120-B64A-DCCB1B66778C}" type="parTrans" cxnId="{D670FF9B-AB2A-4447-8ED6-C31053222E48}">
      <dgm:prSet/>
      <dgm:spPr/>
      <dgm:t>
        <a:bodyPr/>
        <a:lstStyle/>
        <a:p>
          <a:endParaRPr lang="en-US"/>
        </a:p>
      </dgm:t>
    </dgm:pt>
    <dgm:pt modelId="{A6422134-FB58-44CF-ADA9-63030D6C2B8F}" type="sibTrans" cxnId="{D670FF9B-AB2A-4447-8ED6-C31053222E48}">
      <dgm:prSet/>
      <dgm:spPr/>
      <dgm:t>
        <a:bodyPr/>
        <a:lstStyle/>
        <a:p>
          <a:endParaRPr lang="en-US"/>
        </a:p>
      </dgm:t>
    </dgm:pt>
    <dgm:pt modelId="{97E1EE9A-0679-42FC-B454-0186E17C698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dirty="0" smtClean="0">
              <a:latin typeface="NikoshBAN" pitchFamily="2" charset="0"/>
              <a:cs typeface="NikoshBAN" pitchFamily="2" charset="0"/>
            </a:rPr>
            <a:t>– বিখ্যাত ড্যানিশ প্রবাদ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600E1-F6DD-4A6E-A5F4-4AFCCD410741}" type="parTrans" cxnId="{DB189859-1BBE-4CAB-8150-C80978A14657}">
      <dgm:prSet/>
      <dgm:spPr/>
      <dgm:t>
        <a:bodyPr/>
        <a:lstStyle/>
        <a:p>
          <a:endParaRPr lang="en-US"/>
        </a:p>
      </dgm:t>
    </dgm:pt>
    <dgm:pt modelId="{AD9D72B2-5BE3-406C-8379-66696D6ACD7B}" type="sibTrans" cxnId="{DB189859-1BBE-4CAB-8150-C80978A14657}">
      <dgm:prSet/>
      <dgm:spPr/>
      <dgm:t>
        <a:bodyPr/>
        <a:lstStyle/>
        <a:p>
          <a:endParaRPr lang="en-US"/>
        </a:p>
      </dgm:t>
    </dgm:pt>
    <dgm:pt modelId="{12E7458D-B931-4260-AF4D-0A547BFB51D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b="1" dirty="0" smtClean="0">
              <a:latin typeface="NikoshBAN" pitchFamily="2" charset="0"/>
              <a:cs typeface="NikoshBAN" pitchFamily="2" charset="0"/>
            </a:rPr>
            <a:t>“সবচেয়ে বড় জ্ঞানের পরিচয় হল, তুমি কিছুই জানো না – এটা জানা” </a:t>
          </a:r>
          <a:endParaRPr lang="as-IN" dirty="0">
            <a:latin typeface="NikoshBAN" pitchFamily="2" charset="0"/>
            <a:cs typeface="NikoshBAN" pitchFamily="2" charset="0"/>
          </a:endParaRPr>
        </a:p>
      </dgm:t>
    </dgm:pt>
    <dgm:pt modelId="{B8A81A0A-FB6C-4911-9D31-B3D453D89FDC}" type="parTrans" cxnId="{C873952E-57FC-46F6-A86C-9C9CDF57CB0B}">
      <dgm:prSet/>
      <dgm:spPr/>
      <dgm:t>
        <a:bodyPr/>
        <a:lstStyle/>
        <a:p>
          <a:endParaRPr lang="en-US"/>
        </a:p>
      </dgm:t>
    </dgm:pt>
    <dgm:pt modelId="{6E76ADC3-C8E0-4017-8305-02B414D96613}" type="sibTrans" cxnId="{C873952E-57FC-46F6-A86C-9C9CDF57CB0B}">
      <dgm:prSet/>
      <dgm:spPr/>
      <dgm:t>
        <a:bodyPr/>
        <a:lstStyle/>
        <a:p>
          <a:endParaRPr lang="en-US"/>
        </a:p>
      </dgm:t>
    </dgm:pt>
    <dgm:pt modelId="{666B5D17-4E9C-4A72-9D51-6F03BEE4D17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dirty="0" smtClean="0">
              <a:latin typeface="NikoshBAN" pitchFamily="2" charset="0"/>
              <a:cs typeface="NikoshBAN" pitchFamily="2" charset="0"/>
            </a:rPr>
            <a:t>– সক্রেটিস (গ্রীক দার্শনিক</a:t>
          </a:r>
          <a:r>
            <a:rPr lang="as-IN" dirty="0" smtClean="0"/>
            <a:t>)</a:t>
          </a:r>
          <a:endParaRPr lang="en-US" dirty="0"/>
        </a:p>
      </dgm:t>
    </dgm:pt>
    <dgm:pt modelId="{F4235EB4-5954-45B8-8F28-6AAF7FD79536}" type="parTrans" cxnId="{E668B6F0-A12F-47DF-A3CF-78A165A12049}">
      <dgm:prSet/>
      <dgm:spPr/>
      <dgm:t>
        <a:bodyPr/>
        <a:lstStyle/>
        <a:p>
          <a:endParaRPr lang="en-US"/>
        </a:p>
      </dgm:t>
    </dgm:pt>
    <dgm:pt modelId="{25CDA9BD-0A02-4950-A8C1-25ED83B71F2A}" type="sibTrans" cxnId="{E668B6F0-A12F-47DF-A3CF-78A165A12049}">
      <dgm:prSet/>
      <dgm:spPr/>
      <dgm:t>
        <a:bodyPr/>
        <a:lstStyle/>
        <a:p>
          <a:endParaRPr lang="en-US"/>
        </a:p>
      </dgm:t>
    </dgm:pt>
    <dgm:pt modelId="{25147139-4641-498F-A2C9-23BF9443D661}" type="pres">
      <dgm:prSet presAssocID="{AF120C9D-7B39-4C58-A281-EA0EC36D8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AA6C7-2D58-4ABE-A66B-6189C6FB0707}" type="pres">
      <dgm:prSet presAssocID="{1BB98908-B0A5-4514-884E-F3685C5A3C8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53B75-B636-42A1-97DD-579EE5E6793A}" type="pres">
      <dgm:prSet presAssocID="{D18D1700-2DA2-4680-959D-E315E4DF279A}" presName="spacer" presStyleCnt="0"/>
      <dgm:spPr/>
    </dgm:pt>
    <dgm:pt modelId="{FC0B6E46-C186-42CE-B858-FC167BD44B5E}" type="pres">
      <dgm:prSet presAssocID="{9C283FCC-B382-40EE-8121-7664707A018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319DC-3D46-4591-99F5-7E552CED4C38}" type="pres">
      <dgm:prSet presAssocID="{744876DD-3009-4E1C-A52A-34B94327AE2C}" presName="spacer" presStyleCnt="0"/>
      <dgm:spPr/>
    </dgm:pt>
    <dgm:pt modelId="{9DAB3211-6D9C-4F71-A954-4FFC80BD4C5F}" type="pres">
      <dgm:prSet presAssocID="{9FD42F54-24D8-413A-9BDD-DBD6029EF83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94778-004F-4227-968F-15D3BEB60247}" type="pres">
      <dgm:prSet presAssocID="{A6422134-FB58-44CF-ADA9-63030D6C2B8F}" presName="spacer" presStyleCnt="0"/>
      <dgm:spPr/>
    </dgm:pt>
    <dgm:pt modelId="{B633DF01-81D0-4620-9CF0-79A22D08D4CE}" type="pres">
      <dgm:prSet presAssocID="{97E1EE9A-0679-42FC-B454-0186E17C698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2005A-A3D6-449D-B876-AB9E4FFDA2C6}" type="pres">
      <dgm:prSet presAssocID="{AD9D72B2-5BE3-406C-8379-66696D6ACD7B}" presName="spacer" presStyleCnt="0"/>
      <dgm:spPr/>
    </dgm:pt>
    <dgm:pt modelId="{DB5C7FA6-C398-47AC-91E2-7A7D39290933}" type="pres">
      <dgm:prSet presAssocID="{12E7458D-B931-4260-AF4D-0A547BFB51D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3CE35-5368-4FE2-A6AF-C5AE287C54AD}" type="pres">
      <dgm:prSet presAssocID="{6E76ADC3-C8E0-4017-8305-02B414D96613}" presName="spacer" presStyleCnt="0"/>
      <dgm:spPr/>
    </dgm:pt>
    <dgm:pt modelId="{6556A296-A1DB-4298-9C51-3DB60CB1D66C}" type="pres">
      <dgm:prSet presAssocID="{666B5D17-4E9C-4A72-9D51-6F03BEE4D17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73952E-57FC-46F6-A86C-9C9CDF57CB0B}" srcId="{AF120C9D-7B39-4C58-A281-EA0EC36D8E01}" destId="{12E7458D-B931-4260-AF4D-0A547BFB51D6}" srcOrd="4" destOrd="0" parTransId="{B8A81A0A-FB6C-4911-9D31-B3D453D89FDC}" sibTransId="{6E76ADC3-C8E0-4017-8305-02B414D96613}"/>
    <dgm:cxn modelId="{C6A01095-9EDB-44B5-964A-31C66A4DFDC9}" srcId="{AF120C9D-7B39-4C58-A281-EA0EC36D8E01}" destId="{1BB98908-B0A5-4514-884E-F3685C5A3C85}" srcOrd="0" destOrd="0" parTransId="{B7EDD138-92C2-4A53-A03B-EBCF49E488A7}" sibTransId="{D18D1700-2DA2-4680-959D-E315E4DF279A}"/>
    <dgm:cxn modelId="{BAF6B725-D4C7-46EB-892E-295380297D5A}" type="presOf" srcId="{1BB98908-B0A5-4514-884E-F3685C5A3C85}" destId="{293AA6C7-2D58-4ABE-A66B-6189C6FB0707}" srcOrd="0" destOrd="0" presId="urn:microsoft.com/office/officeart/2005/8/layout/vList2"/>
    <dgm:cxn modelId="{2FC19D73-D78F-4948-AE95-1DA019EB7AA8}" type="presOf" srcId="{97E1EE9A-0679-42FC-B454-0186E17C6980}" destId="{B633DF01-81D0-4620-9CF0-79A22D08D4CE}" srcOrd="0" destOrd="0" presId="urn:microsoft.com/office/officeart/2005/8/layout/vList2"/>
    <dgm:cxn modelId="{49975B31-A4D1-4EB9-B7CD-345024A1BAA4}" type="presOf" srcId="{12E7458D-B931-4260-AF4D-0A547BFB51D6}" destId="{DB5C7FA6-C398-47AC-91E2-7A7D39290933}" srcOrd="0" destOrd="0" presId="urn:microsoft.com/office/officeart/2005/8/layout/vList2"/>
    <dgm:cxn modelId="{DB189859-1BBE-4CAB-8150-C80978A14657}" srcId="{AF120C9D-7B39-4C58-A281-EA0EC36D8E01}" destId="{97E1EE9A-0679-42FC-B454-0186E17C6980}" srcOrd="3" destOrd="0" parTransId="{5DD600E1-F6DD-4A6E-A5F4-4AFCCD410741}" sibTransId="{AD9D72B2-5BE3-406C-8379-66696D6ACD7B}"/>
    <dgm:cxn modelId="{D815655B-FC1D-4E50-A4E2-58249AB33BAE}" type="presOf" srcId="{9FD42F54-24D8-413A-9BDD-DBD6029EF831}" destId="{9DAB3211-6D9C-4F71-A954-4FFC80BD4C5F}" srcOrd="0" destOrd="0" presId="urn:microsoft.com/office/officeart/2005/8/layout/vList2"/>
    <dgm:cxn modelId="{FC83A8BC-DEB1-4D0B-892C-3A54516082D8}" type="presOf" srcId="{AF120C9D-7B39-4C58-A281-EA0EC36D8E01}" destId="{25147139-4641-498F-A2C9-23BF9443D661}" srcOrd="0" destOrd="0" presId="urn:microsoft.com/office/officeart/2005/8/layout/vList2"/>
    <dgm:cxn modelId="{C7F56616-7F8B-4E69-9766-F5AA38E9D351}" srcId="{AF120C9D-7B39-4C58-A281-EA0EC36D8E01}" destId="{9C283FCC-B382-40EE-8121-7664707A0188}" srcOrd="1" destOrd="0" parTransId="{D56257DF-B741-410C-8939-D1D8440E769E}" sibTransId="{744876DD-3009-4E1C-A52A-34B94327AE2C}"/>
    <dgm:cxn modelId="{D670FF9B-AB2A-4447-8ED6-C31053222E48}" srcId="{AF120C9D-7B39-4C58-A281-EA0EC36D8E01}" destId="{9FD42F54-24D8-413A-9BDD-DBD6029EF831}" srcOrd="2" destOrd="0" parTransId="{E0022960-B23E-4120-B64A-DCCB1B66778C}" sibTransId="{A6422134-FB58-44CF-ADA9-63030D6C2B8F}"/>
    <dgm:cxn modelId="{E668B6F0-A12F-47DF-A3CF-78A165A12049}" srcId="{AF120C9D-7B39-4C58-A281-EA0EC36D8E01}" destId="{666B5D17-4E9C-4A72-9D51-6F03BEE4D173}" srcOrd="5" destOrd="0" parTransId="{F4235EB4-5954-45B8-8F28-6AAF7FD79536}" sibTransId="{25CDA9BD-0A02-4950-A8C1-25ED83B71F2A}"/>
    <dgm:cxn modelId="{3A9B5939-1B12-4DA4-9794-5C8D1308B390}" type="presOf" srcId="{9C283FCC-B382-40EE-8121-7664707A0188}" destId="{FC0B6E46-C186-42CE-B858-FC167BD44B5E}" srcOrd="0" destOrd="0" presId="urn:microsoft.com/office/officeart/2005/8/layout/vList2"/>
    <dgm:cxn modelId="{DDD134D5-4986-4086-ADDB-94D735812BA1}" type="presOf" srcId="{666B5D17-4E9C-4A72-9D51-6F03BEE4D173}" destId="{6556A296-A1DB-4298-9C51-3DB60CB1D66C}" srcOrd="0" destOrd="0" presId="urn:microsoft.com/office/officeart/2005/8/layout/vList2"/>
    <dgm:cxn modelId="{8E590497-6B0D-4A0A-B8FC-63C04FED461A}" type="presParOf" srcId="{25147139-4641-498F-A2C9-23BF9443D661}" destId="{293AA6C7-2D58-4ABE-A66B-6189C6FB0707}" srcOrd="0" destOrd="0" presId="urn:microsoft.com/office/officeart/2005/8/layout/vList2"/>
    <dgm:cxn modelId="{0D901E9A-D9CF-4E4A-B518-C628EF1D703C}" type="presParOf" srcId="{25147139-4641-498F-A2C9-23BF9443D661}" destId="{E7053B75-B636-42A1-97DD-579EE5E6793A}" srcOrd="1" destOrd="0" presId="urn:microsoft.com/office/officeart/2005/8/layout/vList2"/>
    <dgm:cxn modelId="{FBF17330-BA7E-4C15-9B2C-2CE8BA6B0673}" type="presParOf" srcId="{25147139-4641-498F-A2C9-23BF9443D661}" destId="{FC0B6E46-C186-42CE-B858-FC167BD44B5E}" srcOrd="2" destOrd="0" presId="urn:microsoft.com/office/officeart/2005/8/layout/vList2"/>
    <dgm:cxn modelId="{CF584A81-2DB7-40B6-B638-0DDB22E2056C}" type="presParOf" srcId="{25147139-4641-498F-A2C9-23BF9443D661}" destId="{5F9319DC-3D46-4591-99F5-7E552CED4C38}" srcOrd="3" destOrd="0" presId="urn:microsoft.com/office/officeart/2005/8/layout/vList2"/>
    <dgm:cxn modelId="{BBDCA77C-C5C9-4397-81F1-D8979A546B54}" type="presParOf" srcId="{25147139-4641-498F-A2C9-23BF9443D661}" destId="{9DAB3211-6D9C-4F71-A954-4FFC80BD4C5F}" srcOrd="4" destOrd="0" presId="urn:microsoft.com/office/officeart/2005/8/layout/vList2"/>
    <dgm:cxn modelId="{CC2C1EBA-A2EF-4DBC-8479-03C1CDB2F221}" type="presParOf" srcId="{25147139-4641-498F-A2C9-23BF9443D661}" destId="{80394778-004F-4227-968F-15D3BEB60247}" srcOrd="5" destOrd="0" presId="urn:microsoft.com/office/officeart/2005/8/layout/vList2"/>
    <dgm:cxn modelId="{E3406E93-D724-433F-BDAA-9EECF93DB3D0}" type="presParOf" srcId="{25147139-4641-498F-A2C9-23BF9443D661}" destId="{B633DF01-81D0-4620-9CF0-79A22D08D4CE}" srcOrd="6" destOrd="0" presId="urn:microsoft.com/office/officeart/2005/8/layout/vList2"/>
    <dgm:cxn modelId="{E8D0C6FF-690A-41A5-A9C6-12DB4E9795F2}" type="presParOf" srcId="{25147139-4641-498F-A2C9-23BF9443D661}" destId="{1E22005A-A3D6-449D-B876-AB9E4FFDA2C6}" srcOrd="7" destOrd="0" presId="urn:microsoft.com/office/officeart/2005/8/layout/vList2"/>
    <dgm:cxn modelId="{D7B33E51-4FA8-493F-AE09-C580B7CB68B1}" type="presParOf" srcId="{25147139-4641-498F-A2C9-23BF9443D661}" destId="{DB5C7FA6-C398-47AC-91E2-7A7D39290933}" srcOrd="8" destOrd="0" presId="urn:microsoft.com/office/officeart/2005/8/layout/vList2"/>
    <dgm:cxn modelId="{72412486-FA35-485B-AB38-0138F1C480D8}" type="presParOf" srcId="{25147139-4641-498F-A2C9-23BF9443D661}" destId="{85C3CE35-5368-4FE2-A6AF-C5AE287C54AD}" srcOrd="9" destOrd="0" presId="urn:microsoft.com/office/officeart/2005/8/layout/vList2"/>
    <dgm:cxn modelId="{814380BC-48A6-453D-9C86-0586A0280419}" type="presParOf" srcId="{25147139-4641-498F-A2C9-23BF9443D661}" destId="{6556A296-A1DB-4298-9C51-3DB60CB1D66C}" srcOrd="1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37F7-8B5D-4E55-8DE8-6483253FE2F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CBD92-9F62-48DB-BD29-F94A01A6AE7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b="1" baseline="0" dirty="0" err="1" smtClean="0">
              <a:latin typeface="NikoshBAN" pitchFamily="2" charset="0"/>
              <a:cs typeface="NikoshBAN" pitchFamily="2" charset="0"/>
            </a:rPr>
            <a:t>শিখনফল</a:t>
          </a:r>
          <a:endParaRPr lang="en-US" b="1" baseline="0" dirty="0">
            <a:latin typeface="NikoshBAN" pitchFamily="2" charset="0"/>
            <a:cs typeface="NikoshBAN" pitchFamily="2" charset="0"/>
          </a:endParaRPr>
        </a:p>
      </dgm:t>
    </dgm:pt>
    <dgm:pt modelId="{5ABB2AD3-D375-4162-8D37-ED3B93D188CA}" type="parTrans" cxnId="{87753DAE-D0A8-4589-B93C-57FBECC4F66E}">
      <dgm:prSet/>
      <dgm:spPr/>
      <dgm:t>
        <a:bodyPr/>
        <a:lstStyle/>
        <a:p>
          <a:endParaRPr lang="en-US"/>
        </a:p>
      </dgm:t>
    </dgm:pt>
    <dgm:pt modelId="{DBF295FA-0F2B-4309-80F0-14A67CBF587C}" type="sibTrans" cxnId="{87753DAE-D0A8-4589-B93C-57FBECC4F66E}">
      <dgm:prSet/>
      <dgm:spPr/>
      <dgm:t>
        <a:bodyPr/>
        <a:lstStyle/>
        <a:p>
          <a:endParaRPr lang="en-US"/>
        </a:p>
      </dgm:t>
    </dgm:pt>
    <dgm:pt modelId="{E78234FC-503B-4012-8679-344763DE4AA5}" type="pres">
      <dgm:prSet presAssocID="{6E6737F7-8B5D-4E55-8DE8-6483253FE2F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F7AF2CC-4A3D-4646-A232-8B09085B7659}" type="pres">
      <dgm:prSet presAssocID="{6E6737F7-8B5D-4E55-8DE8-6483253FE2F1}" presName="cycle" presStyleCnt="0"/>
      <dgm:spPr/>
    </dgm:pt>
    <dgm:pt modelId="{EA54F165-0E79-434E-8EE2-F3003BABEF86}" type="pres">
      <dgm:prSet presAssocID="{6E6737F7-8B5D-4E55-8DE8-6483253FE2F1}" presName="centerShape" presStyleCnt="0"/>
      <dgm:spPr/>
    </dgm:pt>
    <dgm:pt modelId="{7D672566-1045-44F5-B128-140B511EE021}" type="pres">
      <dgm:prSet presAssocID="{6E6737F7-8B5D-4E55-8DE8-6483253FE2F1}" presName="connSite" presStyleLbl="node1" presStyleIdx="0" presStyleCnt="2"/>
      <dgm:spPr/>
    </dgm:pt>
    <dgm:pt modelId="{ED1CCB02-16AE-4CDB-9CBC-453039DACC89}" type="pres">
      <dgm:prSet presAssocID="{6E6737F7-8B5D-4E55-8DE8-6483253FE2F1}" presName="visible" presStyleLbl="node1" presStyleIdx="0" presStyleCnt="2" custScaleX="18232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541555B-F84B-4AC5-AFD9-523B26F96B0C}" type="pres">
      <dgm:prSet presAssocID="{5ABB2AD3-D375-4162-8D37-ED3B93D188CA}" presName="Name25" presStyleLbl="parChTrans1D1" presStyleIdx="0" presStyleCnt="1"/>
      <dgm:spPr/>
    </dgm:pt>
    <dgm:pt modelId="{E58ABD29-5321-40BA-A672-4F46A46E5B2A}" type="pres">
      <dgm:prSet presAssocID="{6F5CBD92-9F62-48DB-BD29-F94A01A6AE77}" presName="node" presStyleCnt="0"/>
      <dgm:spPr/>
    </dgm:pt>
    <dgm:pt modelId="{B204980F-0C8E-4998-A30A-8C0142AB051A}" type="pres">
      <dgm:prSet presAssocID="{6F5CBD92-9F62-48DB-BD29-F94A01A6AE77}" presName="parentNode" presStyleLbl="node1" presStyleIdx="1" presStyleCnt="2" custScaleX="301233" custScaleY="130031" custLinFactNeighborX="72492" custLinFactNeighborY="-7951">
        <dgm:presLayoutVars>
          <dgm:chMax val="1"/>
          <dgm:bulletEnabled val="1"/>
        </dgm:presLayoutVars>
      </dgm:prSet>
      <dgm:spPr/>
    </dgm:pt>
    <dgm:pt modelId="{4DBDE71C-1413-40B6-8656-8C6E3E939360}" type="pres">
      <dgm:prSet presAssocID="{6F5CBD92-9F62-48DB-BD29-F94A01A6AE7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C3B7C1B-C204-464D-9AF3-0732B095CE4C}" type="presOf" srcId="{6F5CBD92-9F62-48DB-BD29-F94A01A6AE77}" destId="{B204980F-0C8E-4998-A30A-8C0142AB051A}" srcOrd="0" destOrd="0" presId="urn:microsoft.com/office/officeart/2005/8/layout/radial2"/>
    <dgm:cxn modelId="{243A541A-BF92-47B4-9B27-2BA182378524}" type="presOf" srcId="{6E6737F7-8B5D-4E55-8DE8-6483253FE2F1}" destId="{E78234FC-503B-4012-8679-344763DE4AA5}" srcOrd="0" destOrd="0" presId="urn:microsoft.com/office/officeart/2005/8/layout/radial2"/>
    <dgm:cxn modelId="{D6FED3D8-22F7-4BD0-9CF2-88137D3FEA60}" type="presOf" srcId="{5ABB2AD3-D375-4162-8D37-ED3B93D188CA}" destId="{E541555B-F84B-4AC5-AFD9-523B26F96B0C}" srcOrd="0" destOrd="0" presId="urn:microsoft.com/office/officeart/2005/8/layout/radial2"/>
    <dgm:cxn modelId="{87753DAE-D0A8-4589-B93C-57FBECC4F66E}" srcId="{6E6737F7-8B5D-4E55-8DE8-6483253FE2F1}" destId="{6F5CBD92-9F62-48DB-BD29-F94A01A6AE77}" srcOrd="0" destOrd="0" parTransId="{5ABB2AD3-D375-4162-8D37-ED3B93D188CA}" sibTransId="{DBF295FA-0F2B-4309-80F0-14A67CBF587C}"/>
    <dgm:cxn modelId="{BA6E59E5-429B-450D-9188-75505AE042CC}" type="presParOf" srcId="{E78234FC-503B-4012-8679-344763DE4AA5}" destId="{AF7AF2CC-4A3D-4646-A232-8B09085B7659}" srcOrd="0" destOrd="0" presId="urn:microsoft.com/office/officeart/2005/8/layout/radial2"/>
    <dgm:cxn modelId="{4DD48ABD-60B5-4597-AB8E-0D0C1F1A082C}" type="presParOf" srcId="{AF7AF2CC-4A3D-4646-A232-8B09085B7659}" destId="{EA54F165-0E79-434E-8EE2-F3003BABEF86}" srcOrd="0" destOrd="0" presId="urn:microsoft.com/office/officeart/2005/8/layout/radial2"/>
    <dgm:cxn modelId="{6339CC57-7594-4947-9972-DB3328BD2A96}" type="presParOf" srcId="{EA54F165-0E79-434E-8EE2-F3003BABEF86}" destId="{7D672566-1045-44F5-B128-140B511EE021}" srcOrd="0" destOrd="0" presId="urn:microsoft.com/office/officeart/2005/8/layout/radial2"/>
    <dgm:cxn modelId="{722AF3EB-49B0-4DF8-863D-C1E781C1974B}" type="presParOf" srcId="{EA54F165-0E79-434E-8EE2-F3003BABEF86}" destId="{ED1CCB02-16AE-4CDB-9CBC-453039DACC89}" srcOrd="1" destOrd="0" presId="urn:microsoft.com/office/officeart/2005/8/layout/radial2"/>
    <dgm:cxn modelId="{598176FE-53DF-40AD-AEC0-647BE5EF4BEB}" type="presParOf" srcId="{AF7AF2CC-4A3D-4646-A232-8B09085B7659}" destId="{E541555B-F84B-4AC5-AFD9-523B26F96B0C}" srcOrd="1" destOrd="0" presId="urn:microsoft.com/office/officeart/2005/8/layout/radial2"/>
    <dgm:cxn modelId="{133AB63A-6B9F-44D9-8CD2-C00E512844B4}" type="presParOf" srcId="{AF7AF2CC-4A3D-4646-A232-8B09085B7659}" destId="{E58ABD29-5321-40BA-A672-4F46A46E5B2A}" srcOrd="2" destOrd="0" presId="urn:microsoft.com/office/officeart/2005/8/layout/radial2"/>
    <dgm:cxn modelId="{22B1464E-0B89-4CE7-A436-8523A06D1B25}" type="presParOf" srcId="{E58ABD29-5321-40BA-A672-4F46A46E5B2A}" destId="{B204980F-0C8E-4998-A30A-8C0142AB051A}" srcOrd="0" destOrd="0" presId="urn:microsoft.com/office/officeart/2005/8/layout/radial2"/>
    <dgm:cxn modelId="{9EFFB90F-CEBE-4946-8424-136427999CCA}" type="presParOf" srcId="{E58ABD29-5321-40BA-A672-4F46A46E5B2A}" destId="{4DBDE71C-1413-40B6-8656-8C6E3E939360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9697D-6E31-4BBE-A951-324631B5647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E397D-9242-482C-AFA6-5EE5919AA26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en-US" sz="2000" b="1" baseline="0" dirty="0" smtClean="0">
            <a:latin typeface="NikoshBAN" pitchFamily="2" charset="0"/>
            <a:cs typeface="NikoshBAN" pitchFamily="2" charset="0"/>
          </a:endParaRPr>
        </a:p>
        <a:p>
          <a:pPr rtl="0"/>
          <a:r>
            <a:rPr lang="en-US" sz="4000" b="1" baseline="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দলগত</a:t>
          </a:r>
          <a:r>
            <a:rPr lang="en-US" sz="4000" b="1" baseline="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baseline="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4000" b="1" baseline="0" dirty="0" smtClean="0">
              <a:solidFill>
                <a:srgbClr val="7030A0"/>
              </a:solidFill>
            </a:rPr>
            <a:t/>
          </a:r>
          <a:br>
            <a:rPr lang="en-US" sz="4000" b="1" baseline="0" dirty="0" smtClean="0">
              <a:solidFill>
                <a:srgbClr val="7030A0"/>
              </a:solidFill>
            </a:rPr>
          </a:br>
          <a:endParaRPr lang="en-US" sz="4000" b="1" baseline="0" dirty="0">
            <a:solidFill>
              <a:srgbClr val="7030A0"/>
            </a:solidFill>
          </a:endParaRPr>
        </a:p>
      </dgm:t>
    </dgm:pt>
    <dgm:pt modelId="{F23EB3A1-0F0B-491B-A44E-77B37C108F8F}" type="parTrans" cxnId="{6F2BB078-8D43-47B3-B5C9-E2F423C293FE}">
      <dgm:prSet/>
      <dgm:spPr/>
      <dgm:t>
        <a:bodyPr/>
        <a:lstStyle/>
        <a:p>
          <a:endParaRPr lang="en-US"/>
        </a:p>
      </dgm:t>
    </dgm:pt>
    <dgm:pt modelId="{C894B7C4-460C-4500-9F5A-AF44985997C1}" type="sibTrans" cxnId="{6F2BB078-8D43-47B3-B5C9-E2F423C293FE}">
      <dgm:prSet/>
      <dgm:spPr/>
      <dgm:t>
        <a:bodyPr/>
        <a:lstStyle/>
        <a:p>
          <a:endParaRPr lang="en-US"/>
        </a:p>
      </dgm:t>
    </dgm:pt>
    <dgm:pt modelId="{48CE76BC-212D-43B8-9BF4-D89E79197F42}" type="pres">
      <dgm:prSet presAssocID="{FEE9697D-6E31-4BBE-A951-324631B5647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EF19E-055B-447F-9D25-D043BF530FA1}" type="pres">
      <dgm:prSet presAssocID="{FEE9697D-6E31-4BBE-A951-324631B56479}" presName="cycle" presStyleCnt="0"/>
      <dgm:spPr/>
    </dgm:pt>
    <dgm:pt modelId="{B014F121-B13A-436C-9ADE-26D27296A4CD}" type="pres">
      <dgm:prSet presAssocID="{FEE9697D-6E31-4BBE-A951-324631B56479}" presName="centerShape" presStyleCnt="0"/>
      <dgm:spPr/>
    </dgm:pt>
    <dgm:pt modelId="{8964DF37-25B4-4C4D-B3D2-8A69BA2C14CE}" type="pres">
      <dgm:prSet presAssocID="{FEE9697D-6E31-4BBE-A951-324631B56479}" presName="connSite" presStyleLbl="node1" presStyleIdx="0" presStyleCnt="2"/>
      <dgm:spPr/>
    </dgm:pt>
    <dgm:pt modelId="{46EC9F90-3169-4369-8C28-424D4781296B}" type="pres">
      <dgm:prSet presAssocID="{FEE9697D-6E31-4BBE-A951-324631B56479}" presName="visible" presStyleLbl="node1" presStyleIdx="0" presStyleCnt="2" custScaleX="143191" custScaleY="1000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9F3147-4F77-45EE-9FAF-72A173A14E57}" type="pres">
      <dgm:prSet presAssocID="{F23EB3A1-0F0B-491B-A44E-77B37C108F8F}" presName="Name25" presStyleLbl="parChTrans1D1" presStyleIdx="0" presStyleCnt="1"/>
      <dgm:spPr/>
      <dgm:t>
        <a:bodyPr/>
        <a:lstStyle/>
        <a:p>
          <a:endParaRPr lang="en-US"/>
        </a:p>
      </dgm:t>
    </dgm:pt>
    <dgm:pt modelId="{DC1D3178-1F7A-452C-8B53-261B43465B48}" type="pres">
      <dgm:prSet presAssocID="{539E397D-9242-482C-AFA6-5EE5919AA261}" presName="node" presStyleCnt="0"/>
      <dgm:spPr/>
    </dgm:pt>
    <dgm:pt modelId="{CCC83E1C-3A6C-4CCB-8BD2-03A716D65572}" type="pres">
      <dgm:prSet presAssocID="{539E397D-9242-482C-AFA6-5EE5919AA261}" presName="parentNode" presStyleLbl="node1" presStyleIdx="1" presStyleCnt="2" custScaleX="366971" custScaleY="166684" custLinFactX="3414" custLinFactNeighborX="100000" custLinFactNeighborY="9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45F57-F85A-47F0-AC24-B8721FACF367}" type="pres">
      <dgm:prSet presAssocID="{539E397D-9242-482C-AFA6-5EE5919AA26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8C357BA-E3A9-46BF-85C0-FA8C3D2DFA59}" type="presOf" srcId="{539E397D-9242-482C-AFA6-5EE5919AA261}" destId="{CCC83E1C-3A6C-4CCB-8BD2-03A716D65572}" srcOrd="0" destOrd="0" presId="urn:microsoft.com/office/officeart/2005/8/layout/radial2"/>
    <dgm:cxn modelId="{6F2BB078-8D43-47B3-B5C9-E2F423C293FE}" srcId="{FEE9697D-6E31-4BBE-A951-324631B56479}" destId="{539E397D-9242-482C-AFA6-5EE5919AA261}" srcOrd="0" destOrd="0" parTransId="{F23EB3A1-0F0B-491B-A44E-77B37C108F8F}" sibTransId="{C894B7C4-460C-4500-9F5A-AF44985997C1}"/>
    <dgm:cxn modelId="{1E07F3FE-1FCE-409A-A9CD-36F03293F37D}" type="presOf" srcId="{F23EB3A1-0F0B-491B-A44E-77B37C108F8F}" destId="{3E9F3147-4F77-45EE-9FAF-72A173A14E57}" srcOrd="0" destOrd="0" presId="urn:microsoft.com/office/officeart/2005/8/layout/radial2"/>
    <dgm:cxn modelId="{6F2A8A47-2999-4072-A42B-A90416D368E3}" type="presOf" srcId="{FEE9697D-6E31-4BBE-A951-324631B56479}" destId="{48CE76BC-212D-43B8-9BF4-D89E79197F42}" srcOrd="0" destOrd="0" presId="urn:microsoft.com/office/officeart/2005/8/layout/radial2"/>
    <dgm:cxn modelId="{11EE9F07-7E25-4242-B06F-9F374435B7C7}" type="presParOf" srcId="{48CE76BC-212D-43B8-9BF4-D89E79197F42}" destId="{965EF19E-055B-447F-9D25-D043BF530FA1}" srcOrd="0" destOrd="0" presId="urn:microsoft.com/office/officeart/2005/8/layout/radial2"/>
    <dgm:cxn modelId="{A7B7488A-801F-462A-9ACD-1C2C9037216F}" type="presParOf" srcId="{965EF19E-055B-447F-9D25-D043BF530FA1}" destId="{B014F121-B13A-436C-9ADE-26D27296A4CD}" srcOrd="0" destOrd="0" presId="urn:microsoft.com/office/officeart/2005/8/layout/radial2"/>
    <dgm:cxn modelId="{A0AE1691-F89E-45F6-B959-3A9FB9479CFB}" type="presParOf" srcId="{B014F121-B13A-436C-9ADE-26D27296A4CD}" destId="{8964DF37-25B4-4C4D-B3D2-8A69BA2C14CE}" srcOrd="0" destOrd="0" presId="urn:microsoft.com/office/officeart/2005/8/layout/radial2"/>
    <dgm:cxn modelId="{B615BF40-9895-4FD1-9CEF-D2BBD7B23C9B}" type="presParOf" srcId="{B014F121-B13A-436C-9ADE-26D27296A4CD}" destId="{46EC9F90-3169-4369-8C28-424D4781296B}" srcOrd="1" destOrd="0" presId="urn:microsoft.com/office/officeart/2005/8/layout/radial2"/>
    <dgm:cxn modelId="{682495F1-8B0B-42A7-B41E-FD985AFC46A4}" type="presParOf" srcId="{965EF19E-055B-447F-9D25-D043BF530FA1}" destId="{3E9F3147-4F77-45EE-9FAF-72A173A14E57}" srcOrd="1" destOrd="0" presId="urn:microsoft.com/office/officeart/2005/8/layout/radial2"/>
    <dgm:cxn modelId="{4F707696-DE18-47F0-B935-49E80DB58C51}" type="presParOf" srcId="{965EF19E-055B-447F-9D25-D043BF530FA1}" destId="{DC1D3178-1F7A-452C-8B53-261B43465B48}" srcOrd="2" destOrd="0" presId="urn:microsoft.com/office/officeart/2005/8/layout/radial2"/>
    <dgm:cxn modelId="{4839A92E-9945-4CE7-A418-FF0C41BC7F31}" type="presParOf" srcId="{DC1D3178-1F7A-452C-8B53-261B43465B48}" destId="{CCC83E1C-3A6C-4CCB-8BD2-03A716D65572}" srcOrd="0" destOrd="0" presId="urn:microsoft.com/office/officeart/2005/8/layout/radial2"/>
    <dgm:cxn modelId="{D8428C69-79FB-472D-B0DA-277F4A5B55E2}" type="presParOf" srcId="{DC1D3178-1F7A-452C-8B53-261B43465B48}" destId="{51D45F57-F85A-47F0-AC24-B8721FACF367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5CCC8-3040-498E-8D2E-D00D37C86492}" type="doc">
      <dgm:prSet loTypeId="urn:microsoft.com/office/officeart/2005/8/layout/target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7E9F84-190F-4005-AE07-C23616EA60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algn="ctr" rtl="0"/>
          <a:endParaRPr lang="en-US" sz="1000" b="1" baseline="0" dirty="0" smtClean="0">
            <a:latin typeface="NikoshBAN" pitchFamily="2" charset="0"/>
            <a:cs typeface="NikoshBAN" pitchFamily="2" charset="0"/>
          </a:endParaRPr>
        </a:p>
        <a:p>
          <a:pPr algn="ctr" rtl="0"/>
          <a:endParaRPr lang="en-US" sz="4000" b="1" baseline="0" dirty="0" smtClean="0">
            <a:ln cmpd="sng">
              <a:solidFill>
                <a:schemeClr val="accent1"/>
              </a:solidFill>
            </a:ln>
            <a:latin typeface="NikoshBAN" pitchFamily="2" charset="0"/>
            <a:cs typeface="NikoshBAN" pitchFamily="2" charset="0"/>
          </a:endParaRPr>
        </a:p>
        <a:p>
          <a:pPr algn="ctr" rtl="0"/>
          <a:r>
            <a:rPr lang="bn-BD" sz="4000" b="1" baseline="0" dirty="0" smtClean="0">
              <a:ln cmpd="sng">
                <a:solidFill>
                  <a:schemeClr val="accent1"/>
                </a:solidFill>
              </a:ln>
              <a:latin typeface="NikoshBAN" pitchFamily="2" charset="0"/>
              <a:cs typeface="NikoshBAN" pitchFamily="2" charset="0"/>
            </a:rPr>
            <a:t>মূল্যায়ন</a:t>
          </a:r>
          <a:r>
            <a:rPr lang="en-US" sz="4800" b="1" baseline="0" dirty="0" smtClean="0"/>
            <a:t/>
          </a:r>
          <a:br>
            <a:rPr lang="en-US" sz="4800" b="1" baseline="0" dirty="0" smtClean="0"/>
          </a:br>
          <a:endParaRPr lang="en-US" sz="4800" b="1" baseline="0" dirty="0"/>
        </a:p>
      </dgm:t>
    </dgm:pt>
    <dgm:pt modelId="{C6C1A8B5-1D57-4806-BD71-D7CBD2B0572D}" type="parTrans" cxnId="{6763D905-4D74-4398-A3FF-D4042E4FA659}">
      <dgm:prSet/>
      <dgm:spPr/>
      <dgm:t>
        <a:bodyPr/>
        <a:lstStyle/>
        <a:p>
          <a:endParaRPr lang="en-US"/>
        </a:p>
      </dgm:t>
    </dgm:pt>
    <dgm:pt modelId="{84495204-62D9-4286-A61C-04EC74E51CBD}" type="sibTrans" cxnId="{6763D905-4D74-4398-A3FF-D4042E4FA659}">
      <dgm:prSet/>
      <dgm:spPr/>
      <dgm:t>
        <a:bodyPr/>
        <a:lstStyle/>
        <a:p>
          <a:endParaRPr lang="en-US"/>
        </a:p>
      </dgm:t>
    </dgm:pt>
    <dgm:pt modelId="{4FF1BF9F-19C7-408B-A52F-D216CCFA95BC}" type="pres">
      <dgm:prSet presAssocID="{2D95CCC8-3040-498E-8D2E-D00D37C8649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EFE5B-360F-4E19-918F-C6310F87E88D}" type="pres">
      <dgm:prSet presAssocID="{6C7E9F84-190F-4005-AE07-C23616EA6095}" presName="circle1" presStyleLbl="lnNode1" presStyleIdx="0" presStyleCnt="1" custScaleX="337007" custScaleY="71414"/>
      <dgm:spPr/>
    </dgm:pt>
    <dgm:pt modelId="{70237E4C-5DE0-4CEE-9823-5321FBB700B3}" type="pres">
      <dgm:prSet presAssocID="{6C7E9F84-190F-4005-AE07-C23616EA6095}" presName="text1" presStyleLbl="revTx" presStyleIdx="0" presStyleCnt="1" custScaleX="480922" custScaleY="316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6BBBB-CF05-493A-A0AD-99F4430627EA}" type="pres">
      <dgm:prSet presAssocID="{6C7E9F84-190F-4005-AE07-C23616EA6095}" presName="line1" presStyleLbl="callout" presStyleIdx="0" presStyleCnt="2"/>
      <dgm:spPr/>
    </dgm:pt>
    <dgm:pt modelId="{E833B246-1564-4DF2-9A0D-BADC8155C111}" type="pres">
      <dgm:prSet presAssocID="{6C7E9F84-190F-4005-AE07-C23616EA6095}" presName="d1" presStyleLbl="callout" presStyleIdx="1" presStyleCnt="2"/>
      <dgm:spPr/>
    </dgm:pt>
  </dgm:ptLst>
  <dgm:cxnLst>
    <dgm:cxn modelId="{E64ECE9D-CF8A-4E68-8123-68183F24898E}" type="presOf" srcId="{6C7E9F84-190F-4005-AE07-C23616EA6095}" destId="{70237E4C-5DE0-4CEE-9823-5321FBB700B3}" srcOrd="0" destOrd="0" presId="urn:microsoft.com/office/officeart/2005/8/layout/target1"/>
    <dgm:cxn modelId="{37A5557C-7B8D-42B5-B73C-AFF239A969CC}" type="presOf" srcId="{2D95CCC8-3040-498E-8D2E-D00D37C86492}" destId="{4FF1BF9F-19C7-408B-A52F-D216CCFA95BC}" srcOrd="0" destOrd="0" presId="urn:microsoft.com/office/officeart/2005/8/layout/target1"/>
    <dgm:cxn modelId="{6763D905-4D74-4398-A3FF-D4042E4FA659}" srcId="{2D95CCC8-3040-498E-8D2E-D00D37C86492}" destId="{6C7E9F84-190F-4005-AE07-C23616EA6095}" srcOrd="0" destOrd="0" parTransId="{C6C1A8B5-1D57-4806-BD71-D7CBD2B0572D}" sibTransId="{84495204-62D9-4286-A61C-04EC74E51CBD}"/>
    <dgm:cxn modelId="{31B3DF09-FABD-4A59-850F-367F598F9657}" type="presParOf" srcId="{4FF1BF9F-19C7-408B-A52F-D216CCFA95BC}" destId="{F54EFE5B-360F-4E19-918F-C6310F87E88D}" srcOrd="0" destOrd="0" presId="urn:microsoft.com/office/officeart/2005/8/layout/target1"/>
    <dgm:cxn modelId="{B2175C53-C7EB-4AA9-A10F-3C2F8D6BD864}" type="presParOf" srcId="{4FF1BF9F-19C7-408B-A52F-D216CCFA95BC}" destId="{70237E4C-5DE0-4CEE-9823-5321FBB700B3}" srcOrd="1" destOrd="0" presId="urn:microsoft.com/office/officeart/2005/8/layout/target1"/>
    <dgm:cxn modelId="{7BCA596C-2E16-4517-9122-6AD26358BDF3}" type="presParOf" srcId="{4FF1BF9F-19C7-408B-A52F-D216CCFA95BC}" destId="{DAA6BBBB-CF05-493A-A0AD-99F4430627EA}" srcOrd="2" destOrd="0" presId="urn:microsoft.com/office/officeart/2005/8/layout/target1"/>
    <dgm:cxn modelId="{1ADB1170-685C-4B4C-AD08-5484F7BD215A}" type="presParOf" srcId="{4FF1BF9F-19C7-408B-A52F-D216CCFA95BC}" destId="{E833B246-1564-4DF2-9A0D-BADC8155C111}" srcOrd="3" destOrd="0" presId="urn:microsoft.com/office/officeart/2005/8/layout/targe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DAFAB-52AF-4961-9C40-E4C26830B5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027A70-687A-47F5-B99E-FC84CFE8D4F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ওয়েবসাইটের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2000" b="0" dirty="0" smtClean="0"/>
            <a:t>?</a:t>
          </a:r>
          <a:endParaRPr lang="en-US" sz="2000" b="0" dirty="0"/>
        </a:p>
      </dgm:t>
    </dgm:pt>
    <dgm:pt modelId="{3990B528-79D4-4DAE-B5CC-E54C178A32AE}" type="parTrans" cxnId="{3848C7EF-62E0-4C9F-B23A-4C1DEE36CD13}">
      <dgm:prSet/>
      <dgm:spPr/>
      <dgm:t>
        <a:bodyPr/>
        <a:lstStyle/>
        <a:p>
          <a:endParaRPr lang="en-US"/>
        </a:p>
      </dgm:t>
    </dgm:pt>
    <dgm:pt modelId="{636E1B91-493F-4495-B38C-EE16171EE0E1}" type="sibTrans" cxnId="{3848C7EF-62E0-4C9F-B23A-4C1DEE36CD13}">
      <dgm:prSet/>
      <dgm:spPr/>
      <dgm:t>
        <a:bodyPr/>
        <a:lstStyle/>
        <a:p>
          <a:endParaRPr lang="en-US"/>
        </a:p>
      </dgm:t>
    </dgm:pt>
    <dgm:pt modelId="{16A74752-AC15-4AB8-A142-0AFD846FDFD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ওয়েবসাইটের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পেজগুলোকে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প্রধানত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স্তরে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বিন্যাস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?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8E8FFAA-6EC6-4982-86E7-6744E3FE8F03}" type="parTrans" cxnId="{4495A316-0570-417F-A35E-DDD415B26479}">
      <dgm:prSet/>
      <dgm:spPr/>
      <dgm:t>
        <a:bodyPr/>
        <a:lstStyle/>
        <a:p>
          <a:endParaRPr lang="en-US"/>
        </a:p>
      </dgm:t>
    </dgm:pt>
    <dgm:pt modelId="{ABECC8D1-22E5-40D8-8B5A-AEB6901CC717}" type="sibTrans" cxnId="{4495A316-0570-417F-A35E-DDD415B26479}">
      <dgm:prSet/>
      <dgm:spPr/>
      <dgm:t>
        <a:bodyPr/>
        <a:lstStyle/>
        <a:p>
          <a:endParaRPr lang="en-US"/>
        </a:p>
      </dgm:t>
    </dgm:pt>
    <dgm:pt modelId="{2B0ACC2B-297F-4E42-BF4E-B8164BDAD8F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হোমপেজ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?</a:t>
          </a:r>
          <a:endParaRPr lang="en-US" sz="1500" dirty="0">
            <a:latin typeface="NikoshBAN" pitchFamily="2" charset="0"/>
            <a:cs typeface="NikoshBAN" pitchFamily="2" charset="0"/>
          </a:endParaRPr>
        </a:p>
      </dgm:t>
    </dgm:pt>
    <dgm:pt modelId="{1767317F-49CC-448D-94CA-AF061D7C912D}" type="parTrans" cxnId="{FE6B60E2-6FD8-402C-9D4D-412F80172B9D}">
      <dgm:prSet/>
      <dgm:spPr/>
      <dgm:t>
        <a:bodyPr/>
        <a:lstStyle/>
        <a:p>
          <a:endParaRPr lang="en-US"/>
        </a:p>
      </dgm:t>
    </dgm:pt>
    <dgm:pt modelId="{18E59A5F-A2C6-4E8B-B6A2-8DB4D08D6170}" type="sibTrans" cxnId="{FE6B60E2-6FD8-402C-9D4D-412F80172B9D}">
      <dgm:prSet/>
      <dgm:spPr/>
      <dgm:t>
        <a:bodyPr/>
        <a:lstStyle/>
        <a:p>
          <a:endParaRPr lang="en-US"/>
        </a:p>
      </dgm:t>
    </dgm:pt>
    <dgm:pt modelId="{CC8AC9BE-DFDE-4AE9-A9D2-4ECD94600E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ওয়েবসাইটের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সেকশনের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পেজে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কন্টেন্ট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বিষয়বস্ত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থাকে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?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3AD4BB7-4A00-4649-8E5A-24B66C0FBB67}" type="parTrans" cxnId="{18E85192-CE98-472B-A007-8E30440EFDE2}">
      <dgm:prSet/>
      <dgm:spPr/>
      <dgm:t>
        <a:bodyPr/>
        <a:lstStyle/>
        <a:p>
          <a:endParaRPr lang="en-US"/>
        </a:p>
      </dgm:t>
    </dgm:pt>
    <dgm:pt modelId="{2BCA7E32-4FF6-4FB9-AC2A-695796537F27}" type="sibTrans" cxnId="{18E85192-CE98-472B-A007-8E30440EFDE2}">
      <dgm:prSet/>
      <dgm:spPr/>
      <dgm:t>
        <a:bodyPr/>
        <a:lstStyle/>
        <a:p>
          <a:endParaRPr lang="en-US"/>
        </a:p>
      </dgm:t>
    </dgm:pt>
    <dgm:pt modelId="{201DE9F1-0814-49E5-B280-479732CC6D3C}" type="pres">
      <dgm:prSet presAssocID="{159DAFAB-52AF-4961-9C40-E4C26830B5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EA2C9-B98A-4E91-9C94-322DCB5F71B3}" type="pres">
      <dgm:prSet presAssocID="{A1027A70-687A-47F5-B99E-FC84CFE8D4F0}" presName="node" presStyleLbl="node1" presStyleIdx="0" presStyleCnt="4" custScaleX="136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954EA-B0B9-4C8F-ADD8-A7D9642DA6EE}" type="pres">
      <dgm:prSet presAssocID="{636E1B91-493F-4495-B38C-EE16171EE0E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C49432F-2BAF-4B3E-9E45-F5B0A6B36EAB}" type="pres">
      <dgm:prSet presAssocID="{636E1B91-493F-4495-B38C-EE16171EE0E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8656BE5-AF99-4173-ABD9-15679A9B2349}" type="pres">
      <dgm:prSet presAssocID="{16A74752-AC15-4AB8-A142-0AFD846FDFDD}" presName="node" presStyleLbl="node1" presStyleIdx="1" presStyleCnt="4" custScaleX="131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20B7F-7F48-4C33-9A09-00F1CECA137C}" type="pres">
      <dgm:prSet presAssocID="{ABECC8D1-22E5-40D8-8B5A-AEB6901CC71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4F81AB4-CA30-486F-9F6A-3E0D5B5A3BAD}" type="pres">
      <dgm:prSet presAssocID="{ABECC8D1-22E5-40D8-8B5A-AEB6901CC71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1D8E12-D1BA-4FB4-9C36-255037EE31FD}" type="pres">
      <dgm:prSet presAssocID="{2B0ACC2B-297F-4E42-BF4E-B8164BDAD8F0}" presName="node" presStyleLbl="node1" presStyleIdx="2" presStyleCnt="4" custScaleX="132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DA589-DEC9-4A04-8CE3-579825AFD4CD}" type="pres">
      <dgm:prSet presAssocID="{18E59A5F-A2C6-4E8B-B6A2-8DB4D08D617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53BB3BC-333C-498B-A845-90BBEE0AA1C0}" type="pres">
      <dgm:prSet presAssocID="{18E59A5F-A2C6-4E8B-B6A2-8DB4D08D617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2089766-B716-471A-AE79-7965DA4B8FDC}" type="pres">
      <dgm:prSet presAssocID="{CC8AC9BE-DFDE-4AE9-A9D2-4ECD94600E9B}" presName="node" presStyleLbl="node1" presStyleIdx="3" presStyleCnt="4" custScaleX="128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47B7D-3087-47E2-9BC4-0B5B4D4D3F2B}" type="presOf" srcId="{ABECC8D1-22E5-40D8-8B5A-AEB6901CC717}" destId="{A9E20B7F-7F48-4C33-9A09-00F1CECA137C}" srcOrd="0" destOrd="0" presId="urn:microsoft.com/office/officeart/2005/8/layout/process1"/>
    <dgm:cxn modelId="{FE6B60E2-6FD8-402C-9D4D-412F80172B9D}" srcId="{159DAFAB-52AF-4961-9C40-E4C26830B520}" destId="{2B0ACC2B-297F-4E42-BF4E-B8164BDAD8F0}" srcOrd="2" destOrd="0" parTransId="{1767317F-49CC-448D-94CA-AF061D7C912D}" sibTransId="{18E59A5F-A2C6-4E8B-B6A2-8DB4D08D6170}"/>
    <dgm:cxn modelId="{AC09FFC9-E5D4-4374-BF58-76CBDC5D7C27}" type="presOf" srcId="{CC8AC9BE-DFDE-4AE9-A9D2-4ECD94600E9B}" destId="{92089766-B716-471A-AE79-7965DA4B8FDC}" srcOrd="0" destOrd="0" presId="urn:microsoft.com/office/officeart/2005/8/layout/process1"/>
    <dgm:cxn modelId="{4495A316-0570-417F-A35E-DDD415B26479}" srcId="{159DAFAB-52AF-4961-9C40-E4C26830B520}" destId="{16A74752-AC15-4AB8-A142-0AFD846FDFDD}" srcOrd="1" destOrd="0" parTransId="{E8E8FFAA-6EC6-4982-86E7-6744E3FE8F03}" sibTransId="{ABECC8D1-22E5-40D8-8B5A-AEB6901CC717}"/>
    <dgm:cxn modelId="{8B0D0E25-F2CE-491E-BD93-11FC61FEBE2B}" type="presOf" srcId="{159DAFAB-52AF-4961-9C40-E4C26830B520}" destId="{201DE9F1-0814-49E5-B280-479732CC6D3C}" srcOrd="0" destOrd="0" presId="urn:microsoft.com/office/officeart/2005/8/layout/process1"/>
    <dgm:cxn modelId="{4D803414-42BA-4BFB-B99F-E8CFF1487344}" type="presOf" srcId="{636E1B91-493F-4495-B38C-EE16171EE0E1}" destId="{72A954EA-B0B9-4C8F-ADD8-A7D9642DA6EE}" srcOrd="0" destOrd="0" presId="urn:microsoft.com/office/officeart/2005/8/layout/process1"/>
    <dgm:cxn modelId="{FA5A5C27-7C78-45F0-8B05-E23E6F3C88DC}" type="presOf" srcId="{16A74752-AC15-4AB8-A142-0AFD846FDFDD}" destId="{B8656BE5-AF99-4173-ABD9-15679A9B2349}" srcOrd="0" destOrd="0" presId="urn:microsoft.com/office/officeart/2005/8/layout/process1"/>
    <dgm:cxn modelId="{18E85192-CE98-472B-A007-8E30440EFDE2}" srcId="{159DAFAB-52AF-4961-9C40-E4C26830B520}" destId="{CC8AC9BE-DFDE-4AE9-A9D2-4ECD94600E9B}" srcOrd="3" destOrd="0" parTransId="{13AD4BB7-4A00-4649-8E5A-24B66C0FBB67}" sibTransId="{2BCA7E32-4FF6-4FB9-AC2A-695796537F27}"/>
    <dgm:cxn modelId="{9C06ACA9-1259-4F00-8842-D430864CCC78}" type="presOf" srcId="{18E59A5F-A2C6-4E8B-B6A2-8DB4D08D6170}" destId="{A53BB3BC-333C-498B-A845-90BBEE0AA1C0}" srcOrd="1" destOrd="0" presId="urn:microsoft.com/office/officeart/2005/8/layout/process1"/>
    <dgm:cxn modelId="{97383D5B-6892-47A4-9913-6DC41E457A8A}" type="presOf" srcId="{ABECC8D1-22E5-40D8-8B5A-AEB6901CC717}" destId="{54F81AB4-CA30-486F-9F6A-3E0D5B5A3BAD}" srcOrd="1" destOrd="0" presId="urn:microsoft.com/office/officeart/2005/8/layout/process1"/>
    <dgm:cxn modelId="{2340D790-0952-4D97-BA04-A2275EE10E19}" type="presOf" srcId="{636E1B91-493F-4495-B38C-EE16171EE0E1}" destId="{9C49432F-2BAF-4B3E-9E45-F5B0A6B36EAB}" srcOrd="1" destOrd="0" presId="urn:microsoft.com/office/officeart/2005/8/layout/process1"/>
    <dgm:cxn modelId="{00F49092-10D0-4384-B274-EA375ABF817C}" type="presOf" srcId="{2B0ACC2B-297F-4E42-BF4E-B8164BDAD8F0}" destId="{861D8E12-D1BA-4FB4-9C36-255037EE31FD}" srcOrd="0" destOrd="0" presId="urn:microsoft.com/office/officeart/2005/8/layout/process1"/>
    <dgm:cxn modelId="{3848C7EF-62E0-4C9F-B23A-4C1DEE36CD13}" srcId="{159DAFAB-52AF-4961-9C40-E4C26830B520}" destId="{A1027A70-687A-47F5-B99E-FC84CFE8D4F0}" srcOrd="0" destOrd="0" parTransId="{3990B528-79D4-4DAE-B5CC-E54C178A32AE}" sibTransId="{636E1B91-493F-4495-B38C-EE16171EE0E1}"/>
    <dgm:cxn modelId="{CFE6E1FF-CF26-4834-90C4-6B11E3016CCD}" type="presOf" srcId="{18E59A5F-A2C6-4E8B-B6A2-8DB4D08D6170}" destId="{110DA589-DEC9-4A04-8CE3-579825AFD4CD}" srcOrd="0" destOrd="0" presId="urn:microsoft.com/office/officeart/2005/8/layout/process1"/>
    <dgm:cxn modelId="{C68D8588-9901-45D5-B91C-1FF2CD223E85}" type="presOf" srcId="{A1027A70-687A-47F5-B99E-FC84CFE8D4F0}" destId="{7B1EA2C9-B98A-4E91-9C94-322DCB5F71B3}" srcOrd="0" destOrd="0" presId="urn:microsoft.com/office/officeart/2005/8/layout/process1"/>
    <dgm:cxn modelId="{CE596D33-E20D-4D57-97AA-89910A306D1B}" type="presParOf" srcId="{201DE9F1-0814-49E5-B280-479732CC6D3C}" destId="{7B1EA2C9-B98A-4E91-9C94-322DCB5F71B3}" srcOrd="0" destOrd="0" presId="urn:microsoft.com/office/officeart/2005/8/layout/process1"/>
    <dgm:cxn modelId="{DE3D65D7-3531-4705-93EF-C2AE91053857}" type="presParOf" srcId="{201DE9F1-0814-49E5-B280-479732CC6D3C}" destId="{72A954EA-B0B9-4C8F-ADD8-A7D9642DA6EE}" srcOrd="1" destOrd="0" presId="urn:microsoft.com/office/officeart/2005/8/layout/process1"/>
    <dgm:cxn modelId="{22A79E44-200C-43A3-B047-E77D29220E10}" type="presParOf" srcId="{72A954EA-B0B9-4C8F-ADD8-A7D9642DA6EE}" destId="{9C49432F-2BAF-4B3E-9E45-F5B0A6B36EAB}" srcOrd="0" destOrd="0" presId="urn:microsoft.com/office/officeart/2005/8/layout/process1"/>
    <dgm:cxn modelId="{53E4A00E-62D3-447B-AFC9-AC03F0712878}" type="presParOf" srcId="{201DE9F1-0814-49E5-B280-479732CC6D3C}" destId="{B8656BE5-AF99-4173-ABD9-15679A9B2349}" srcOrd="2" destOrd="0" presId="urn:microsoft.com/office/officeart/2005/8/layout/process1"/>
    <dgm:cxn modelId="{39D31FCB-1506-49C8-871D-A8B4C95D98DF}" type="presParOf" srcId="{201DE9F1-0814-49E5-B280-479732CC6D3C}" destId="{A9E20B7F-7F48-4C33-9A09-00F1CECA137C}" srcOrd="3" destOrd="0" presId="urn:microsoft.com/office/officeart/2005/8/layout/process1"/>
    <dgm:cxn modelId="{34BE73BE-3514-4C1D-928D-C869FB6EEB7B}" type="presParOf" srcId="{A9E20B7F-7F48-4C33-9A09-00F1CECA137C}" destId="{54F81AB4-CA30-486F-9F6A-3E0D5B5A3BAD}" srcOrd="0" destOrd="0" presId="urn:microsoft.com/office/officeart/2005/8/layout/process1"/>
    <dgm:cxn modelId="{2160633A-73C2-41A3-8BB8-0815F78203A9}" type="presParOf" srcId="{201DE9F1-0814-49E5-B280-479732CC6D3C}" destId="{861D8E12-D1BA-4FB4-9C36-255037EE31FD}" srcOrd="4" destOrd="0" presId="urn:microsoft.com/office/officeart/2005/8/layout/process1"/>
    <dgm:cxn modelId="{AB54ED65-7D29-4C31-A93E-4D2D6EC4FCEE}" type="presParOf" srcId="{201DE9F1-0814-49E5-B280-479732CC6D3C}" destId="{110DA589-DEC9-4A04-8CE3-579825AFD4CD}" srcOrd="5" destOrd="0" presId="urn:microsoft.com/office/officeart/2005/8/layout/process1"/>
    <dgm:cxn modelId="{E4966F7A-7DEF-4489-8114-A72CAC8C5E75}" type="presParOf" srcId="{110DA589-DEC9-4A04-8CE3-579825AFD4CD}" destId="{A53BB3BC-333C-498B-A845-90BBEE0AA1C0}" srcOrd="0" destOrd="0" presId="urn:microsoft.com/office/officeart/2005/8/layout/process1"/>
    <dgm:cxn modelId="{BF9AE1AD-3291-4604-B2D5-450A0C802023}" type="presParOf" srcId="{201DE9F1-0814-49E5-B280-479732CC6D3C}" destId="{92089766-B716-471A-AE79-7965DA4B8FDC}" srcOrd="6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39CE56-FD5C-4A9D-93A4-206F1D89C0B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A3F5E-3FD6-4B2F-951E-CAE7493D1F02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baseline="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বাড়ির</a:t>
          </a:r>
          <a:r>
            <a:rPr lang="en-US" b="1" baseline="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কাজ-২</a:t>
          </a:r>
          <a:endParaRPr lang="en-US" b="1" baseline="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2C9EC6D-E5D2-4C73-A42E-27854D8779E8}" type="parTrans" cxnId="{E0C21170-D7DD-4815-98E4-78A3B0D9A34C}">
      <dgm:prSet/>
      <dgm:spPr/>
      <dgm:t>
        <a:bodyPr/>
        <a:lstStyle/>
        <a:p>
          <a:endParaRPr lang="en-US"/>
        </a:p>
      </dgm:t>
    </dgm:pt>
    <dgm:pt modelId="{810A20F7-78A0-4805-B614-12C00140B678}" type="sibTrans" cxnId="{E0C21170-D7DD-4815-98E4-78A3B0D9A34C}">
      <dgm:prSet/>
      <dgm:spPr/>
      <dgm:t>
        <a:bodyPr/>
        <a:lstStyle/>
        <a:p>
          <a:endParaRPr lang="en-US"/>
        </a:p>
      </dgm:t>
    </dgm:pt>
    <dgm:pt modelId="{C99C4EE1-4467-4A41-92AF-AAA4E2C296CC}" type="pres">
      <dgm:prSet presAssocID="{9C39CE56-FD5C-4A9D-93A4-206F1D89C0B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B1A25-D9A4-45BC-ADB3-FA77F10EE0F9}" type="pres">
      <dgm:prSet presAssocID="{9C39CE56-FD5C-4A9D-93A4-206F1D89C0BE}" presName="cycle" presStyleCnt="0"/>
      <dgm:spPr/>
    </dgm:pt>
    <dgm:pt modelId="{7C480B07-3ACC-4A2B-B51C-44A0A4AACAE4}" type="pres">
      <dgm:prSet presAssocID="{9C39CE56-FD5C-4A9D-93A4-206F1D89C0BE}" presName="centerShape" presStyleCnt="0"/>
      <dgm:spPr/>
    </dgm:pt>
    <dgm:pt modelId="{5EB5F149-EEE0-4057-8B16-2F0944CD0A33}" type="pres">
      <dgm:prSet presAssocID="{9C39CE56-FD5C-4A9D-93A4-206F1D89C0BE}" presName="connSite" presStyleLbl="node1" presStyleIdx="0" presStyleCnt="2"/>
      <dgm:spPr/>
    </dgm:pt>
    <dgm:pt modelId="{86B3D9FD-D64A-47F5-8983-F7E3077187A1}" type="pres">
      <dgm:prSet presAssocID="{9C39CE56-FD5C-4A9D-93A4-206F1D89C0BE}" presName="visible" presStyleLbl="node1" presStyleIdx="0" presStyleCnt="2" custScaleX="1259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49ACC8-5B6C-4003-9916-C0EBFD08901B}" type="pres">
      <dgm:prSet presAssocID="{E2C9EC6D-E5D2-4C73-A42E-27854D8779E8}" presName="Name25" presStyleLbl="parChTrans1D1" presStyleIdx="0" presStyleCnt="1"/>
      <dgm:spPr/>
      <dgm:t>
        <a:bodyPr/>
        <a:lstStyle/>
        <a:p>
          <a:endParaRPr lang="en-US"/>
        </a:p>
      </dgm:t>
    </dgm:pt>
    <dgm:pt modelId="{A7DA0696-B577-47E3-81C5-F62207973773}" type="pres">
      <dgm:prSet presAssocID="{E07A3F5E-3FD6-4B2F-951E-CAE7493D1F02}" presName="node" presStyleCnt="0"/>
      <dgm:spPr/>
    </dgm:pt>
    <dgm:pt modelId="{4FF08A94-AD1B-46B6-A055-B2BDBB1F044D}" type="pres">
      <dgm:prSet presAssocID="{E07A3F5E-3FD6-4B2F-951E-CAE7493D1F02}" presName="parentNode" presStyleLbl="node1" presStyleIdx="1" presStyleCnt="2" custScaleX="397408" custScaleY="1667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3E5CA-08BC-4420-B455-5C072AA5C30C}" type="pres">
      <dgm:prSet presAssocID="{E07A3F5E-3FD6-4B2F-951E-CAE7493D1F0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4CEDBC0-D014-467A-9510-415FCB12F5C2}" type="presOf" srcId="{9C39CE56-FD5C-4A9D-93A4-206F1D89C0BE}" destId="{C99C4EE1-4467-4A41-92AF-AAA4E2C296CC}" srcOrd="0" destOrd="0" presId="urn:microsoft.com/office/officeart/2005/8/layout/radial2"/>
    <dgm:cxn modelId="{E5792652-CA17-4769-9E60-7354E31A413D}" type="presOf" srcId="{E07A3F5E-3FD6-4B2F-951E-CAE7493D1F02}" destId="{4FF08A94-AD1B-46B6-A055-B2BDBB1F044D}" srcOrd="0" destOrd="0" presId="urn:microsoft.com/office/officeart/2005/8/layout/radial2"/>
    <dgm:cxn modelId="{33706D86-CED5-4F08-9A29-4CBF49655272}" type="presOf" srcId="{E2C9EC6D-E5D2-4C73-A42E-27854D8779E8}" destId="{8249ACC8-5B6C-4003-9916-C0EBFD08901B}" srcOrd="0" destOrd="0" presId="urn:microsoft.com/office/officeart/2005/8/layout/radial2"/>
    <dgm:cxn modelId="{E0C21170-D7DD-4815-98E4-78A3B0D9A34C}" srcId="{9C39CE56-FD5C-4A9D-93A4-206F1D89C0BE}" destId="{E07A3F5E-3FD6-4B2F-951E-CAE7493D1F02}" srcOrd="0" destOrd="0" parTransId="{E2C9EC6D-E5D2-4C73-A42E-27854D8779E8}" sibTransId="{810A20F7-78A0-4805-B614-12C00140B678}"/>
    <dgm:cxn modelId="{71970CD9-17EA-49B5-B2F3-CB1AB11FF067}" type="presParOf" srcId="{C99C4EE1-4467-4A41-92AF-AAA4E2C296CC}" destId="{833B1A25-D9A4-45BC-ADB3-FA77F10EE0F9}" srcOrd="0" destOrd="0" presId="urn:microsoft.com/office/officeart/2005/8/layout/radial2"/>
    <dgm:cxn modelId="{F4A9BCEE-18B5-48CB-8ECB-94028D822734}" type="presParOf" srcId="{833B1A25-D9A4-45BC-ADB3-FA77F10EE0F9}" destId="{7C480B07-3ACC-4A2B-B51C-44A0A4AACAE4}" srcOrd="0" destOrd="0" presId="urn:microsoft.com/office/officeart/2005/8/layout/radial2"/>
    <dgm:cxn modelId="{8D28FA90-F421-4098-8655-43851955790E}" type="presParOf" srcId="{7C480B07-3ACC-4A2B-B51C-44A0A4AACAE4}" destId="{5EB5F149-EEE0-4057-8B16-2F0944CD0A33}" srcOrd="0" destOrd="0" presId="urn:microsoft.com/office/officeart/2005/8/layout/radial2"/>
    <dgm:cxn modelId="{FDE8E634-1DBD-47F9-85E8-E58A7BBD612D}" type="presParOf" srcId="{7C480B07-3ACC-4A2B-B51C-44A0A4AACAE4}" destId="{86B3D9FD-D64A-47F5-8983-F7E3077187A1}" srcOrd="1" destOrd="0" presId="urn:microsoft.com/office/officeart/2005/8/layout/radial2"/>
    <dgm:cxn modelId="{316D31C3-BBC4-4615-84D7-131067FB29AE}" type="presParOf" srcId="{833B1A25-D9A4-45BC-ADB3-FA77F10EE0F9}" destId="{8249ACC8-5B6C-4003-9916-C0EBFD08901B}" srcOrd="1" destOrd="0" presId="urn:microsoft.com/office/officeart/2005/8/layout/radial2"/>
    <dgm:cxn modelId="{B1BCBF91-DABB-4601-A414-59D681B63D03}" type="presParOf" srcId="{833B1A25-D9A4-45BC-ADB3-FA77F10EE0F9}" destId="{A7DA0696-B577-47E3-81C5-F62207973773}" srcOrd="2" destOrd="0" presId="urn:microsoft.com/office/officeart/2005/8/layout/radial2"/>
    <dgm:cxn modelId="{F6815D77-09C5-4AAC-9A4E-B821AFF254FF}" type="presParOf" srcId="{A7DA0696-B577-47E3-81C5-F62207973773}" destId="{4FF08A94-AD1B-46B6-A055-B2BDBB1F044D}" srcOrd="0" destOrd="0" presId="urn:microsoft.com/office/officeart/2005/8/layout/radial2"/>
    <dgm:cxn modelId="{A026E6FF-DEF6-40A3-AC68-0BB11D17C51A}" type="presParOf" srcId="{A7DA0696-B577-47E3-81C5-F62207973773}" destId="{BB53E5CA-08BC-4420-B455-5C072AA5C30C}" srcOrd="1" destOrd="0" presId="urn:microsoft.com/office/officeart/2005/8/layout/radial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4CE705-6071-4C5A-A910-D3D418FEC3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DB8E09-739E-466C-A62C-FAC0A61D11F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rtl="0"/>
          <a:r>
            <a:rPr lang="en-US" sz="2000" b="1" baseline="0" dirty="0" err="1" smtClean="0">
              <a:solidFill>
                <a:srgbClr val="C00000"/>
              </a:solidFill>
            </a:rPr>
            <a:t>সবাইকে</a:t>
          </a:r>
          <a:r>
            <a:rPr lang="en-US" sz="2000" b="1" baseline="0" dirty="0" smtClean="0">
              <a:solidFill>
                <a:srgbClr val="C00000"/>
              </a:solidFill>
            </a:rPr>
            <a:t> </a:t>
          </a:r>
          <a:br>
            <a:rPr lang="en-US" sz="2000" b="1" baseline="0" dirty="0" smtClean="0">
              <a:solidFill>
                <a:srgbClr val="C00000"/>
              </a:solidFill>
            </a:rPr>
          </a:br>
          <a:r>
            <a:rPr lang="en-US" sz="2000" b="1" baseline="0" dirty="0" err="1" smtClean="0">
              <a:solidFill>
                <a:srgbClr val="C00000"/>
              </a:solidFill>
            </a:rPr>
            <a:t>একসাথে</a:t>
          </a:r>
          <a:r>
            <a:rPr lang="en-US" sz="2000" b="1" baseline="0" dirty="0" smtClean="0">
              <a:solidFill>
                <a:srgbClr val="C00000"/>
              </a:solidFill>
            </a:rPr>
            <a:t> </a:t>
          </a:r>
          <a:r>
            <a:rPr lang="en-US" sz="2000" b="1" baseline="0" dirty="0" err="1" smtClean="0">
              <a:solidFill>
                <a:srgbClr val="C00000"/>
              </a:solidFill>
            </a:rPr>
            <a:t>যেকোনো</a:t>
          </a:r>
          <a:r>
            <a:rPr lang="en-US" sz="2000" b="1" baseline="0" dirty="0" smtClean="0">
              <a:solidFill>
                <a:srgbClr val="C00000"/>
              </a:solidFill>
            </a:rPr>
            <a:t> </a:t>
          </a:r>
          <a:r>
            <a:rPr lang="en-US" sz="2000" b="1" baseline="0" dirty="0" err="1" smtClean="0">
              <a:solidFill>
                <a:srgbClr val="C00000"/>
              </a:solidFill>
            </a:rPr>
            <a:t>সমস্যা</a:t>
          </a:r>
          <a:r>
            <a:rPr lang="en-US" sz="2000" b="1" baseline="0" dirty="0" smtClean="0">
              <a:solidFill>
                <a:srgbClr val="C00000"/>
              </a:solidFill>
            </a:rPr>
            <a:t> </a:t>
          </a:r>
          <a:r>
            <a:rPr lang="en-US" sz="2000" b="1" baseline="0" dirty="0" err="1" smtClean="0">
              <a:solidFill>
                <a:srgbClr val="C00000"/>
              </a:solidFill>
            </a:rPr>
            <a:t>সমাধানের</a:t>
          </a:r>
          <a:r>
            <a:rPr lang="en-US" sz="2000" b="1" baseline="0" dirty="0" smtClean="0">
              <a:solidFill>
                <a:srgbClr val="C00000"/>
              </a:solidFill>
            </a:rPr>
            <a:t> </a:t>
          </a:r>
        </a:p>
        <a:p>
          <a:pPr rtl="0"/>
          <a:r>
            <a:rPr lang="en-US" sz="2000" b="1" baseline="0" dirty="0" err="1" smtClean="0">
              <a:solidFill>
                <a:srgbClr val="C00000"/>
              </a:solidFill>
            </a:rPr>
            <a:t>আমন্ত্রণ</a:t>
          </a:r>
          <a:r>
            <a:rPr lang="en-US" sz="2000" b="1" baseline="0" dirty="0" smtClean="0">
              <a:solidFill>
                <a:srgbClr val="C00000"/>
              </a:solidFill>
            </a:rPr>
            <a:t> </a:t>
          </a:r>
          <a:r>
            <a:rPr lang="en-US" sz="2000" b="1" baseline="0" dirty="0" err="1" smtClean="0">
              <a:solidFill>
                <a:srgbClr val="C00000"/>
              </a:solidFill>
            </a:rPr>
            <a:t>জানিয়ে</a:t>
          </a:r>
          <a:r>
            <a:rPr lang="en-US" sz="2000" b="1" baseline="0" dirty="0" smtClean="0">
              <a:solidFill>
                <a:srgbClr val="C00000"/>
              </a:solidFill>
            </a:rPr>
            <a:t> …</a:t>
          </a:r>
          <a:r>
            <a:rPr lang="en-US" sz="1400" b="1" baseline="0" dirty="0" smtClean="0"/>
            <a:t/>
          </a:r>
          <a:br>
            <a:rPr lang="en-US" sz="1400" b="1" baseline="0" dirty="0" smtClean="0"/>
          </a:br>
          <a:r>
            <a:rPr lang="en-US" sz="1400" b="1" baseline="0" dirty="0" smtClean="0"/>
            <a:t/>
          </a:r>
          <a:br>
            <a:rPr lang="en-US" sz="1400" b="1" baseline="0" dirty="0" smtClean="0"/>
          </a:br>
          <a:endParaRPr lang="en-US" sz="1400" b="1" baseline="0" dirty="0"/>
        </a:p>
      </dgm:t>
    </dgm:pt>
    <dgm:pt modelId="{3E0A9AAE-0DA9-431A-88B0-5F2A10831917}" type="parTrans" cxnId="{30C280E3-D9C7-472C-A429-3C60C731509F}">
      <dgm:prSet/>
      <dgm:spPr/>
      <dgm:t>
        <a:bodyPr/>
        <a:lstStyle/>
        <a:p>
          <a:endParaRPr lang="en-US"/>
        </a:p>
      </dgm:t>
    </dgm:pt>
    <dgm:pt modelId="{74D753AB-0870-40A8-97F9-500B95D25767}" type="sibTrans" cxnId="{30C280E3-D9C7-472C-A429-3C60C731509F}">
      <dgm:prSet/>
      <dgm:spPr/>
      <dgm:t>
        <a:bodyPr/>
        <a:lstStyle/>
        <a:p>
          <a:endParaRPr lang="en-US"/>
        </a:p>
      </dgm:t>
    </dgm:pt>
    <dgm:pt modelId="{588B6578-8971-42B4-B156-C825B794D144}" type="pres">
      <dgm:prSet presAssocID="{0D4CE705-6071-4C5A-A910-D3D418FEC3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53A625-220A-436A-9BA4-AD22DB313B10}" type="pres">
      <dgm:prSet presAssocID="{9DDB8E09-739E-466C-A62C-FAC0A61D11FA}" presName="circ1TxSh" presStyleLbl="vennNode1" presStyleIdx="0" presStyleCnt="1" custScaleX="337500"/>
      <dgm:spPr/>
      <dgm:t>
        <a:bodyPr/>
        <a:lstStyle/>
        <a:p>
          <a:endParaRPr lang="en-US"/>
        </a:p>
      </dgm:t>
    </dgm:pt>
  </dgm:ptLst>
  <dgm:cxnLst>
    <dgm:cxn modelId="{07F2CC38-8082-409A-8EA4-D0C91E03038C}" type="presOf" srcId="{9DDB8E09-739E-466C-A62C-FAC0A61D11FA}" destId="{A753A625-220A-436A-9BA4-AD22DB313B10}" srcOrd="0" destOrd="0" presId="urn:microsoft.com/office/officeart/2005/8/layout/venn1"/>
    <dgm:cxn modelId="{30C280E3-D9C7-472C-A429-3C60C731509F}" srcId="{0D4CE705-6071-4C5A-A910-D3D418FEC37B}" destId="{9DDB8E09-739E-466C-A62C-FAC0A61D11FA}" srcOrd="0" destOrd="0" parTransId="{3E0A9AAE-0DA9-431A-88B0-5F2A10831917}" sibTransId="{74D753AB-0870-40A8-97F9-500B95D25767}"/>
    <dgm:cxn modelId="{C8728C60-E156-423D-970D-393B8C1D841E}" type="presOf" srcId="{0D4CE705-6071-4C5A-A910-D3D418FEC37B}" destId="{588B6578-8971-42B4-B156-C825B794D144}" srcOrd="0" destOrd="0" presId="urn:microsoft.com/office/officeart/2005/8/layout/venn1"/>
    <dgm:cxn modelId="{EAEC1AA9-DE65-4D4B-B855-C4B1E97A9820}" type="presParOf" srcId="{588B6578-8971-42B4-B156-C825B794D144}" destId="{A753A625-220A-436A-9BA4-AD22DB313B10}" srcOrd="0" destOrd="0" presId="urn:microsoft.com/office/officeart/2005/8/layout/ven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A7A1D5-1CC1-4A64-8B70-D554410577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6A3D8-B33B-4205-B8F4-1B552B21B1B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F3DBEFF-1476-4EF1-8FB6-DFB430D1B5E6}" type="parTrans" cxnId="{093F1DDE-DDEA-458F-AB85-E709769211C4}">
      <dgm:prSet/>
      <dgm:spPr/>
      <dgm:t>
        <a:bodyPr/>
        <a:lstStyle/>
        <a:p>
          <a:endParaRPr lang="en-US"/>
        </a:p>
      </dgm:t>
    </dgm:pt>
    <dgm:pt modelId="{5E9579FF-3620-4791-B9F4-16F0A4C28023}" type="sibTrans" cxnId="{093F1DDE-DDEA-458F-AB85-E709769211C4}">
      <dgm:prSet/>
      <dgm:spPr/>
      <dgm:t>
        <a:bodyPr/>
        <a:lstStyle/>
        <a:p>
          <a:endParaRPr lang="en-US"/>
        </a:p>
      </dgm:t>
    </dgm:pt>
    <dgm:pt modelId="{A37D60D1-1BB2-4FB3-8352-5C966DC3BBF3}" type="pres">
      <dgm:prSet presAssocID="{86A7A1D5-1CC1-4A64-8B70-D554410577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6702C-426D-4A10-A3D7-67AB356A952B}" type="pres">
      <dgm:prSet presAssocID="{A3C6A3D8-B33B-4205-B8F4-1B552B21B1B2}" presName="circ1TxSh" presStyleLbl="vennNode1" presStyleIdx="0" presStyleCnt="1" custScaleX="247582"/>
      <dgm:spPr/>
      <dgm:t>
        <a:bodyPr/>
        <a:lstStyle/>
        <a:p>
          <a:endParaRPr lang="en-US"/>
        </a:p>
      </dgm:t>
    </dgm:pt>
  </dgm:ptLst>
  <dgm:cxnLst>
    <dgm:cxn modelId="{0DF61D11-28EB-46DC-8221-15FB8B43EC8B}" type="presOf" srcId="{A3C6A3D8-B33B-4205-B8F4-1B552B21B1B2}" destId="{7456702C-426D-4A10-A3D7-67AB356A952B}" srcOrd="0" destOrd="0" presId="urn:microsoft.com/office/officeart/2005/8/layout/venn1"/>
    <dgm:cxn modelId="{B487029F-C374-4E62-9644-125F0CEEF09A}" type="presOf" srcId="{86A7A1D5-1CC1-4A64-8B70-D554410577ED}" destId="{A37D60D1-1BB2-4FB3-8352-5C966DC3BBF3}" srcOrd="0" destOrd="0" presId="urn:microsoft.com/office/officeart/2005/8/layout/venn1"/>
    <dgm:cxn modelId="{093F1DDE-DDEA-458F-AB85-E709769211C4}" srcId="{86A7A1D5-1CC1-4A64-8B70-D554410577ED}" destId="{A3C6A3D8-B33B-4205-B8F4-1B552B21B1B2}" srcOrd="0" destOrd="0" parTransId="{9F3DBEFF-1476-4EF1-8FB6-DFB430D1B5E6}" sibTransId="{5E9579FF-3620-4791-B9F4-16F0A4C28023}"/>
    <dgm:cxn modelId="{DDF88064-CE2D-407E-B6FF-EE2F5D5A873E}" type="presParOf" srcId="{A37D60D1-1BB2-4FB3-8352-5C966DC3BBF3}" destId="{7456702C-426D-4A10-A3D7-67AB356A952B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039ED-554B-4D26-A6DF-743BAFF242D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2640-1B70-4F4F-BD8E-2ABA9D085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2640-1B70-4F4F-BD8E-2ABA9D0852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2640-1B70-4F4F-BD8E-2ABA9D0852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2640-1B70-4F4F-BD8E-2ABA9D0852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11956" indent="0" algn="ctr">
              <a:buNone/>
            </a:lvl2pPr>
            <a:lvl3pPr marL="1023912" indent="0" algn="ctr">
              <a:buNone/>
            </a:lvl3pPr>
            <a:lvl4pPr marL="1535869" indent="0" algn="ctr">
              <a:buNone/>
            </a:lvl4pPr>
            <a:lvl5pPr marL="2047825" indent="0" algn="ctr">
              <a:buNone/>
            </a:lvl5pPr>
            <a:lvl6pPr marL="2559781" indent="0" algn="ctr">
              <a:buNone/>
            </a:lvl6pPr>
            <a:lvl7pPr marL="3071737" indent="0" algn="ctr">
              <a:buNone/>
            </a:lvl7pPr>
            <a:lvl8pPr marL="3583694" indent="0" algn="ctr">
              <a:buNone/>
            </a:lvl8pPr>
            <a:lvl9pPr marL="409565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2" y="1174098"/>
            <a:ext cx="2286000" cy="381000"/>
          </a:xfrm>
        </p:spPr>
        <p:txBody>
          <a:bodyPr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70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1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7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1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3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9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6"/>
            <a:ext cx="609600" cy="517524"/>
          </a:xfrm>
        </p:spPr>
        <p:txBody>
          <a:bodyPr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2"/>
            <a:ext cx="6172200" cy="2053591"/>
          </a:xfrm>
        </p:spPr>
        <p:txBody>
          <a:bodyPr/>
          <a:lstStyle>
            <a:lvl1pPr algn="l">
              <a:buNone/>
              <a:defRPr sz="34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7" y="1170433"/>
            <a:ext cx="2286000" cy="381000"/>
          </a:xfrm>
        </p:spPr>
        <p:txBody>
          <a:bodyPr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1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7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1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3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9" y="5791201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7" y="4928706"/>
            <a:ext cx="609600" cy="517524"/>
          </a:xfrm>
        </p:spPr>
        <p:txBody>
          <a:bodyPr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1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1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3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1" y="274321"/>
            <a:ext cx="1527048" cy="4983480"/>
          </a:xfrm>
        </p:spPr>
        <p:txBody>
          <a:bodyPr/>
          <a:lstStyle>
            <a:lvl1pPr marL="0" indent="0">
              <a:spcBef>
                <a:spcPts val="448"/>
              </a:spcBef>
              <a:spcAft>
                <a:spcPts val="1120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1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3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5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7"/>
            <a:ext cx="1524000" cy="4956048"/>
          </a:xfrm>
        </p:spPr>
        <p:txBody>
          <a:bodyPr rot="0" spcFirstLastPara="0" vertOverflow="overflow" horzOverflow="overflow" vert="horz" wrap="square" lIns="102391" tIns="51196" rIns="102391" bIns="51196" numCol="1" spcCol="307174" rtlCol="0" fromWordArt="0" anchor="t" anchorCtr="0" forceAA="0" compatLnSpc="1">
            <a:normAutofit/>
          </a:bodyPr>
          <a:lstStyle>
            <a:lvl1pPr marL="0" indent="0">
              <a:spcBef>
                <a:spcPts val="112"/>
              </a:spcBef>
              <a:spcAft>
                <a:spcPts val="448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102391" tIns="51196" rIns="102391" bIns="51196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102391" tIns="51196" rIns="102391" bIns="5119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1" y="1081851"/>
            <a:ext cx="2011680" cy="384048"/>
          </a:xfrm>
          <a:prstGeom prst="rect">
            <a:avLst/>
          </a:prstGeom>
        </p:spPr>
        <p:txBody>
          <a:bodyPr vert="horz" lIns="102391" tIns="51196" rIns="102391" bIns="51196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3C5E60-82B8-4C19-809E-A2F6B3EAE6C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lIns="102391" tIns="51196" rIns="102391" bIns="51196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391" tIns="51196" rIns="102391" bIns="51196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6" rIns="102391" bIns="511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lIns="102391" tIns="51196" rIns="102391" bIns="51196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3F7196A1-EBC1-49D2-9062-1CAD11DA8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174" indent="-307174" algn="l" rtl="0" eaLnBrk="1" latinLnBrk="0" hangingPunct="1">
        <a:spcBef>
          <a:spcPts val="672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16738" indent="-30717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12" indent="-20478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087" indent="-20478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260" indent="-204782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434" indent="-204782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52607" indent="-20478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59781" indent="-204782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66954" indent="-20478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1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35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59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71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836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95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304800"/>
          <a:ext cx="5105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Flower Garden-3.gif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28600" y="1600200"/>
            <a:ext cx="3886200" cy="4724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4495800" y="1600200"/>
          <a:ext cx="41148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Up-Down Arrow 6"/>
          <p:cNvSpPr/>
          <p:nvPr/>
        </p:nvSpPr>
        <p:spPr>
          <a:xfrm>
            <a:off x="4267200" y="1600200"/>
            <a:ext cx="76200" cy="472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00800" cy="990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(Linear Website Structure)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657600" cy="5257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পেইজগুলো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ভিজিট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সিকুয়েন্স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দু’ধরনের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177800" indent="-177800" algn="just"/>
            <a:r>
              <a:rPr lang="en-US" sz="1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স্ট্রেইট</a:t>
            </a:r>
            <a:r>
              <a:rPr lang="en-US" sz="1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1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সিকুয়েন্স</a:t>
            </a:r>
            <a:r>
              <a:rPr lang="en-US" sz="1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পেজগুলোতে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Next ও  Previous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114300" indent="-114300" algn="just"/>
            <a:r>
              <a:rPr lang="en-US" sz="1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1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সিকুয়েন্স</a:t>
            </a:r>
            <a:r>
              <a:rPr lang="en-US" sz="1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কাঠামোতেও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পেইজগুলোতে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Next, Previous, First, Last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/>
          </a:p>
        </p:txBody>
      </p:sp>
      <p:pic>
        <p:nvPicPr>
          <p:cNvPr id="5" name="Content Placeholder 4" descr="linear-4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16200000">
            <a:off x="5638800" y="3733800"/>
            <a:ext cx="1676400" cy="4114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1" name="Picture 3" descr="E:\ICT\Digital Contant\Image for Content-1\Chapter-4\Website Structure_Layout\1. Linear web Image\Linear-Gif\linear-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667000"/>
            <a:ext cx="4114800" cy="1981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Picture 3" descr="E:\ICT\Digital Contant\Image for Content-1\Chapter-4\Website Structure_Layout\1. Linear web Image\Linear-PNG\5e9edf7d42b260921089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447800"/>
            <a:ext cx="4114800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" name="Up-Down Arrow 9"/>
          <p:cNvSpPr/>
          <p:nvPr/>
        </p:nvSpPr>
        <p:spPr>
          <a:xfrm>
            <a:off x="4191000" y="1371600"/>
            <a:ext cx="76200" cy="5334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65563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3733800" cy="5791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3500" indent="-63500"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ওয়েবপেজগুলো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Home Page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Move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কাঠামোটি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ব্যবহারকারীরা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Home Page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77800" indent="-177800"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ভিজিট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পূর্ববতী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ভিজিট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বই-পত্র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ম্যাগাজিনে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/>
          </a:p>
        </p:txBody>
      </p:sp>
      <p:pic>
        <p:nvPicPr>
          <p:cNvPr id="9218" name="Picture 2" descr="E:\ICT\Digital Contant\Image for Content-1\Chapter-4\Website Structure_Layout\1. Linear web Image\Linear-Gif\linear-8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105400"/>
            <a:ext cx="4114800" cy="1371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220" name="Picture 4" descr="E:\ICT\Digital Contant\Image for Content-1\Chapter-4\Website Structure_Layout\1. Linear web Image\Linear-PNG\Website Structure-. png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3886200" cy="946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223" name="Picture 7" descr="E:\ICT\Digital Contant\Image for Content-1\Chapter-4\Website Structure_Layout\1. Linear web Image\Linear-PNG\Website Structure-. png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09800"/>
            <a:ext cx="3962400" cy="1066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41" name="Picture 1" descr="E:\ICT\Digital Contant\Image for Content-1\Chapter-4\Website Structure_Layout\1. Linear web Image\Linear-PNG\Website Structure-. png-13.pn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4495800" y="3429000"/>
            <a:ext cx="4114800" cy="1524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Up-Down Arrow 7"/>
          <p:cNvSpPr/>
          <p:nvPr/>
        </p:nvSpPr>
        <p:spPr>
          <a:xfrm>
            <a:off x="4343400" y="914400"/>
            <a:ext cx="45719" cy="5791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914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(Hierarchical Website Structure)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5181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77800" indent="-177800" algn="just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পেজগুলো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marL="177800" indent="-177800" algn="just"/>
            <a:r>
              <a:rPr lang="en-US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একস্তরের</a:t>
            </a:r>
            <a:r>
              <a:rPr lang="en-US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কাঠামোতে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Star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পেজে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77800" indent="-177800" algn="just"/>
            <a:r>
              <a:rPr lang="en-US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বহুস্তরে</a:t>
            </a:r>
            <a:r>
              <a:rPr lang="en-US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কাঠামোতে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কাঠামোতে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পেজগুলোকে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সুশৃঙ্খলভাবে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 ।</a:t>
            </a:r>
          </a:p>
          <a:p>
            <a:pPr algn="jus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/>
          </a:p>
        </p:txBody>
      </p:sp>
      <p:pic>
        <p:nvPicPr>
          <p:cNvPr id="3077" name="Picture 5" descr="E:\ICT\Digital Contant\Image for Content-1\Chapter-4\Website Structure_Layout\2. Hierarchical_Tree  web Image\Hierarchy-Gif\Hierarchy-2.gif"/>
          <p:cNvPicPr>
            <a:picLocks noChangeAspect="1" noChangeArrowheads="1" noCrop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572000" y="3962400"/>
            <a:ext cx="4114800" cy="25908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0" name="Picture 2" descr="E:\ICT\Digital Contant\Image for Content-1\Chapter-4\Website Structure_Layout\2. Hierarchical_Tree  web Image\Hierarchy-JPEG\IPEG-website-architecture-4.jpg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648200" y="1371600"/>
            <a:ext cx="3886200" cy="2438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Up-Down Arrow 6"/>
          <p:cNvSpPr/>
          <p:nvPr/>
        </p:nvSpPr>
        <p:spPr>
          <a:xfrm>
            <a:off x="4419600" y="1371600"/>
            <a:ext cx="45719" cy="5257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0" cy="609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3581400" cy="5715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-114300" algn="just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Home Page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শাখাপ্রশাখা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77800" indent="-139700" algn="just"/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হায়ারারকিক্যাল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কাঠামোতে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Home Page এ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Home Page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সাব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ভিজিটররা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পেজগুলো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গুত্বের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সুশৃঙ্খলভাবে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বিন্যাস্ত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। </a:t>
            </a:r>
          </a:p>
          <a:p>
            <a:pPr marL="114300" indent="-114300" algn="just"/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ওয়েবসাইটগুলো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E:\ICT\Digital Contant\Image for Content-1\Chapter-4\Website Structure_Layout\2. Hierarchical_Tree  web Image\Hierarchy -PNG\Website Structure-9. png image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419600" y="990600"/>
            <a:ext cx="4114800" cy="2895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Picture 2" descr="E:\ICT\Digital Contant\Image for Content-1\Chapter-4\Website Structure_Layout\2. Hierarchical_Tree  web Image\Hierarchy -PNG\Website Structure-2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419600" y="4038600"/>
            <a:ext cx="4114800" cy="2514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Up-Down Arrow 7"/>
          <p:cNvSpPr/>
          <p:nvPr/>
        </p:nvSpPr>
        <p:spPr>
          <a:xfrm>
            <a:off x="4038600" y="914400"/>
            <a:ext cx="45719" cy="5715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ebsite Structure-. png-1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4267200" y="1600200"/>
            <a:ext cx="4343400" cy="21336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477000" cy="1066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(Network Website Structure)</a:t>
            </a:r>
            <a:endParaRPr lang="en-US" sz="2700" dirty="0"/>
          </a:p>
        </p:txBody>
      </p:sp>
      <p:pic>
        <p:nvPicPr>
          <p:cNvPr id="1027" name="Picture 3" descr="E:\ICT\Digital Contant\Image for Content-1\Chapter-4\Website Structure_Layout\3. Network Web Image\Network-IPEG\website-architecture-1-IPEG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267200" y="4038600"/>
            <a:ext cx="4343400" cy="24384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1000" y="1600200"/>
            <a:ext cx="3048000" cy="452431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সবগুলো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পরস্পরের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লিংক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ডিজাইন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নেটওয়ার্ক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ওয়েব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লিংক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এটিকে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মেশ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ওয়েবসাইট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কাঠামোও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Up-Down Arrow 7"/>
          <p:cNvSpPr/>
          <p:nvPr/>
        </p:nvSpPr>
        <p:spPr>
          <a:xfrm flipH="1">
            <a:off x="3809999" y="1524000"/>
            <a:ext cx="121919" cy="487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8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096000" cy="685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ICT\Digital Contant\Image for Content-1\Chapter-4\Website Structure_Layout\5. Website Structure - All_ Extra\Website Structure-. png-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343400" y="4114800"/>
            <a:ext cx="4267200" cy="2057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52800" cy="47243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177800" indent="-177800" algn="just"/>
            <a:r>
              <a:rPr lang="en-US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ওয়েব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পেজগুলো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নেটওয়ার্কের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প্রত্যেকে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প্রত্যেকের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লিংক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177800" indent="-177800" algn="just"/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ফ্রেম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এটি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</a:p>
          <a:p>
            <a:pPr marL="177800" indent="-177800" algn="just"/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ফ্রেমের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মধ্যে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অন্যান্য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পেজের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লিংকগুলো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মেনু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আকারে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সাজানো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  </a:t>
            </a:r>
          </a:p>
          <a:p>
            <a:pPr marL="63500" indent="-63500" algn="just"/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কাঠামোটির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সাইটগুলোতে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অনেক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সময়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অন্য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সাইটের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ওয়েব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পেজের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লিংক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থাকায়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জটিল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আকার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ধারণ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</a:p>
          <a:p>
            <a:pPr marL="63500" indent="-63500" algn="just"/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ব্যবহারকারীর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এটি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জটিল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কাঠামোর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তেমন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প্রচলন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নেই</a:t>
            </a:r>
            <a:r>
              <a:rPr lang="en-US" sz="3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400" dirty="0"/>
          </a:p>
        </p:txBody>
      </p:sp>
      <p:pic>
        <p:nvPicPr>
          <p:cNvPr id="3074" name="Picture 2" descr="E:\ICT\Digital Contant\Image for Content-1\Chapter-4\Website Structure_Layout\3. Network Web Image\Network-IPEG\website-architecture-3-IPEG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343400" y="1600200"/>
            <a:ext cx="4278870" cy="23341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Up-Down Arrow 7"/>
          <p:cNvSpPr/>
          <p:nvPr/>
        </p:nvSpPr>
        <p:spPr>
          <a:xfrm>
            <a:off x="4114800" y="1447800"/>
            <a:ext cx="45719" cy="487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9906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700" cap="none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Hybrid Website Structure)</a:t>
            </a:r>
            <a:endParaRPr lang="en-US" dirty="0"/>
          </a:p>
        </p:txBody>
      </p:sp>
      <p:pic>
        <p:nvPicPr>
          <p:cNvPr id="7" name="Content Placeholder 6" descr="website-architecture-1-IPE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38600" y="1447800"/>
            <a:ext cx="4572000" cy="2286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1371600"/>
            <a:ext cx="3276600" cy="5201424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একাধিক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ওয়েবসাইট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কোনো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ওয়েবসাইট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ডিজাইন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তাকে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মিক্সড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কম্বিরনশন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একাধিক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কৌশল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এই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পেজ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অন্য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পেজে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যাওয়ার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লিংক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বাটন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মেনু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ইত্যাদি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নেভিগেশন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টুল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E:\ICT\Digital Contant\Image for Content-1\Chapter-4\Website Structure_Layout\4. Hybride Web Image\Hybride-JPEG\website-architecture-6-I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38600"/>
            <a:ext cx="4572000" cy="2514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Up-Down Arrow 8"/>
          <p:cNvSpPr/>
          <p:nvPr/>
        </p:nvSpPr>
        <p:spPr>
          <a:xfrm>
            <a:off x="3810000" y="1371600"/>
            <a:ext cx="45719" cy="518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9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7467600" cy="7620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1"/>
            <a:ext cx="3276600" cy="457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177800" indent="-17780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77800" indent="-177800" algn="just"/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সংমিশ্রণে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হায়ারার্কি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সংমিশ্রণে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177800" indent="-177800" algn="just"/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ডিজাইনে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" indent="-114300" algn="just"/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600" dirty="0"/>
          </a:p>
        </p:txBody>
      </p:sp>
      <p:pic>
        <p:nvPicPr>
          <p:cNvPr id="3074" name="Picture 2" descr="E:\ICT\Digital Contant\Image for Content-1\Chapter-4\Website Structure_Layout\2. Hierarchical_Tree  web Image\Hierarchy-JPEG\website-architecture-5-IPE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10000"/>
            <a:ext cx="4419600" cy="228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5" name="Picture 3" descr="E:\ICT\Digital Contant\Image for Content-1\Chapter-4\Website Structure_Layout\2. Hierarchical_Tree  web Image\Hierarchy-Gif\Hierarchy-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0"/>
            <a:ext cx="4419600" cy="1905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Up-Down Arrow 5"/>
          <p:cNvSpPr/>
          <p:nvPr/>
        </p:nvSpPr>
        <p:spPr>
          <a:xfrm>
            <a:off x="3962400" y="1600200"/>
            <a:ext cx="45719" cy="457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667000" y="762000"/>
          <a:ext cx="6172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048000"/>
            <a:ext cx="6324600" cy="21336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38400" y="762000"/>
          <a:ext cx="61722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676400" y="2590800"/>
          <a:ext cx="7239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419600"/>
            <a:ext cx="3352800" cy="2133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</a:pPr>
            <a:endParaRPr lang="en-US" sz="9600" b="1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9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9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ভূঁঞা</a:t>
            </a:r>
            <a:endParaRPr lang="en-US" sz="9600" b="1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MAB  Sir)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9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9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9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9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9600" b="1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: ০১৮১৯১৬৯০৭০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malisd90@gmail.com</a:t>
            </a:r>
            <a:endParaRPr lang="en-US" sz="8000" dirty="0" smtClean="0"/>
          </a:p>
          <a:p>
            <a:endParaRPr lang="en-US" dirty="0"/>
          </a:p>
        </p:txBody>
      </p:sp>
      <p:pic>
        <p:nvPicPr>
          <p:cNvPr id="31746" name="Picture 2" descr="E:\ICT\Digital Contant\Image for Content-1\Chapter-4\Website_Page_Potocal_WWW_IP_Domain_Server\Web Design\website design-2.1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19200"/>
            <a:ext cx="4191000" cy="32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2514600" y="304800"/>
            <a:ext cx="3733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/>
          </a:p>
        </p:txBody>
      </p:sp>
      <p:pic>
        <p:nvPicPr>
          <p:cNvPr id="31748" name="Picture 4" descr="E:\ICT\Digital Contant\Image for Content-1\ALi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3124200" cy="3200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343400" y="4572000"/>
            <a:ext cx="4191000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অধ্যায়-০৪ (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HTML)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:০৩/০৫/২০২০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3810000" y="1219200"/>
            <a:ext cx="152400" cy="510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172200" cy="762001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কাজ-১ (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0" y="1676400"/>
            <a:ext cx="6781800" cy="1752600"/>
            <a:chOff x="1905000" y="1524000"/>
            <a:chExt cx="6781800" cy="17526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5123" name="Picture 3" descr="E:\ICT\Digital Contant\Image for Content-1\Chapter-4\Website Structure_Layout\2. Hierarchical_Tree  web Image\Hierarchy -PNG\Website Structure-. png-4.png"/>
            <p:cNvPicPr>
              <a:picLocks noChangeAspect="1" noChangeArrowheads="1"/>
            </p:cNvPicPr>
            <p:nvPr/>
          </p:nvPicPr>
          <p:blipFill>
            <a:blip r:embed="rId2">
              <a:lum bright="-10000"/>
            </a:blip>
            <a:srcRect/>
            <a:stretch>
              <a:fillRect/>
            </a:stretch>
          </p:blipFill>
          <p:spPr bwMode="auto">
            <a:xfrm>
              <a:off x="1905000" y="1600200"/>
              <a:ext cx="3200400" cy="16764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grpSp>
          <p:nvGrpSpPr>
            <p:cNvPr id="7" name="Group 6"/>
            <p:cNvGrpSpPr/>
            <p:nvPr/>
          </p:nvGrpSpPr>
          <p:grpSpPr>
            <a:xfrm>
              <a:off x="5486400" y="1524000"/>
              <a:ext cx="3200400" cy="1752600"/>
              <a:chOff x="6019800" y="1295400"/>
              <a:chExt cx="2438400" cy="1219200"/>
            </a:xfrm>
          </p:grpSpPr>
          <p:pic>
            <p:nvPicPr>
              <p:cNvPr id="5122" name="Picture 2" descr="E:\ICT\Digital Contant\Image for Content-1\Chapter-4\Website Structure_Layout\1. Linear web Image\Linear-PNG\Website Structure-. png-15.png"/>
              <p:cNvPicPr>
                <a:picLocks noChangeAspect="1" noChangeArrowheads="1"/>
              </p:cNvPicPr>
              <p:nvPr/>
            </p:nvPicPr>
            <p:blipFill>
              <a:blip r:embed="rId3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6019800" y="1752600"/>
                <a:ext cx="2438400" cy="762000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6" name="TextBox 5"/>
              <p:cNvSpPr txBox="1"/>
              <p:nvPr/>
            </p:nvSpPr>
            <p:spPr>
              <a:xfrm>
                <a:off x="6553200" y="1295400"/>
                <a:ext cx="1143000" cy="400110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দৃশ্যকল্প-২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362200" y="3886201"/>
            <a:ext cx="5715000" cy="230832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হাইপারলিংক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			১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খ.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		২</a:t>
            </a:r>
          </a:p>
          <a:p>
            <a:pPr marL="292100" indent="-2921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গ.  দৃশ্যকল্প-১ ও দৃশ্যকল্প-২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		৩</a:t>
            </a: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ঘ. দৃশ্যকল্প-১ ও দৃশ্যকল্প-২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	৪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743200" y="838200"/>
          <a:ext cx="6172200" cy="129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514600"/>
            <a:ext cx="6400800" cy="22098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209800" y="228600"/>
          <a:ext cx="6172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886200" y="5257800"/>
          <a:ext cx="2971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 descr="E:\ICT\Digital Contant\Image for Content-1\Image\Religious\handshakin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2362200"/>
            <a:ext cx="5109191" cy="26197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533400"/>
            <a:ext cx="5181600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dirty="0"/>
          </a:p>
        </p:txBody>
      </p:sp>
      <p:pic>
        <p:nvPicPr>
          <p:cNvPr id="5" name="Picture 2" descr="E:\ICT\Digital Contant\Image for Content-1\Chapter-4\Website Structure_Layout\5. Website Structure - All_ Extra\Website Layout-Gif\website layout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6324600" cy="3962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657600" y="5715000"/>
            <a:ext cx="396240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(Website Structure)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38400" y="228600"/>
          <a:ext cx="6400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1828800"/>
            <a:ext cx="5486400" cy="42165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সিকুয়েন্স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কাঠামোবা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কম্বিরনশন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9604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(C</a:t>
            </a:r>
            <a:r>
              <a:rPr lang="en-US" sz="2700" cap="none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oncept of Website Structure)</a:t>
            </a:r>
            <a:endParaRPr lang="en-US" sz="2700" dirty="0"/>
          </a:p>
        </p:txBody>
      </p:sp>
      <p:sp>
        <p:nvSpPr>
          <p:cNvPr id="8" name="Up-Down Arrow 7"/>
          <p:cNvSpPr/>
          <p:nvPr/>
        </p:nvSpPr>
        <p:spPr>
          <a:xfrm>
            <a:off x="3733800" y="1371600"/>
            <a:ext cx="152400" cy="495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676401"/>
            <a:ext cx="327660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গুরত্বের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পেজগুলোকে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বিন্যাস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Set-up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ওয়েবসাইটের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কাঠামো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ICT\Digital Contant\Image for Content-1\Chapter-4\Website Structure_Layout\5. Website Structure - All_ Extra\All Structure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371600"/>
            <a:ext cx="4419600" cy="495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0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410200" cy="6556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3962400" cy="5257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সময়লাঘবের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সুবিধার্থে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Home Page, Main Section, Sub-Section ৩টি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Hyperlink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পেজটি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তাহলো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Home Page । Home Page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তথ্যবহুল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ভিজিটররা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দেখেই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কাংখিত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Main Section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ওয়েবসাইটটির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Sub-Section এ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সন্নিবেশিত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Home Page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Main Section ও Sub-Section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Link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6200" dirty="0"/>
          </a:p>
        </p:txBody>
      </p:sp>
      <p:pic>
        <p:nvPicPr>
          <p:cNvPr id="5" name="Content Placeholder 4" descr="website-architecture-1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4400" y="1219200"/>
            <a:ext cx="3962400" cy="5029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Up-Down Arrow 5"/>
          <p:cNvSpPr/>
          <p:nvPr/>
        </p:nvSpPr>
        <p:spPr>
          <a:xfrm>
            <a:off x="4495800" y="1219200"/>
            <a:ext cx="76200" cy="518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200400" cy="510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পেজটি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Home Page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Index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Home Page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তথ্যবহুল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ভিজিটররা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কাংখিত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Home Page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ওয়েবসাইটটিতে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Main Section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।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Home Page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Main Section ও Sub-Section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Link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Home Page Gif-1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0" y="4953000"/>
            <a:ext cx="4876800" cy="1752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194" name="Picture 2" descr="E:\ICT\Digital Contant\Image for Content-1\Chapter-4\Website Structure_Layout\Home Page-Gif\Home Page Gif-1,1.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"/>
            <a:ext cx="52578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4338" name="Picture 2" descr="E:\ICT\Digital Contant\Image for Content-1\Chapter-4\Website Structure_Layout\Home Page-Gif\Home Page Gif-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23622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" name="Up-Down Arrow 9"/>
          <p:cNvSpPr/>
          <p:nvPr/>
        </p:nvSpPr>
        <p:spPr>
          <a:xfrm>
            <a:off x="3657600" y="1524000"/>
            <a:ext cx="45719" cy="510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ICT\Digital Contant\Image for Content-1\SceanShort\Bafsd-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1" y="1524000"/>
            <a:ext cx="487679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781800" cy="8842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প্রকারেভেদ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(Types of Website Structure)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1447800"/>
            <a:ext cx="3200400" cy="52629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লিনিয়ার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সিকুয়েন্স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হায়ারার্কিক্যাল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মিক্সড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কম্বিরনশন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CT\Digital Contant\Image for Content-1\Chapter-4\Website Structure_Layout\5. Website Structure - All_ Extra\All Structure\Hierarchy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447800"/>
            <a:ext cx="4343400" cy="5181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Up-Down Arrow 14"/>
          <p:cNvSpPr/>
          <p:nvPr/>
        </p:nvSpPr>
        <p:spPr>
          <a:xfrm>
            <a:off x="3733800" y="1447800"/>
            <a:ext cx="76200" cy="518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05600" cy="685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প্রকারেভেদের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All Structure-3. IPEG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81000" y="1524000"/>
            <a:ext cx="3581400" cy="457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Content Placeholder 7" descr="website-architecture-2.1-IPEG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4495800" y="1524000"/>
            <a:ext cx="3962400" cy="4572000"/>
          </a:xfrm>
        </p:spPr>
      </p:pic>
      <p:sp>
        <p:nvSpPr>
          <p:cNvPr id="9" name="Up-Down Arrow 8"/>
          <p:cNvSpPr/>
          <p:nvPr/>
        </p:nvSpPr>
        <p:spPr>
          <a:xfrm>
            <a:off x="4191000" y="1524000"/>
            <a:ext cx="76200" cy="457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4221</TotalTime>
  <Words>1150</Words>
  <Application>Microsoft Office PowerPoint</Application>
  <PresentationFormat>On-screen Show (4:3)</PresentationFormat>
  <Paragraphs>121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Slide 2</vt:lpstr>
      <vt:lpstr>Slide 3</vt:lpstr>
      <vt:lpstr>Slide 4</vt:lpstr>
      <vt:lpstr>ওয়েবসাইটের কাঠামোর ধারনা (Concept of Website Structure)</vt:lpstr>
      <vt:lpstr>ওয়েবসাইটের কাঠামোর উপাদান</vt:lpstr>
      <vt:lpstr>Slide 7</vt:lpstr>
      <vt:lpstr>ওয়েবসাইটের কাঠামোর প্রকারেভেদ (Types of Website Structure)</vt:lpstr>
      <vt:lpstr>   ওয়েবসাইটের কাঠামোর প্রকারেভেদের পরিচিতি</vt:lpstr>
      <vt:lpstr>        লিনিয়ার ওয়েবসাইট কাঠামো (Linear Website Structure)</vt:lpstr>
      <vt:lpstr>লিনিয়ার ওয়েবসাইট কাঠামোর বৈশিষ্ট্য</vt:lpstr>
      <vt:lpstr>   হায়ারার্কিক্যাল ওয়েবসাইট কাঠামো  (Hierarchical Website Structure)</vt:lpstr>
      <vt:lpstr>হায়ারার্কিক্যাল ওয়েবসাইট কাঠামোর বৈশিষ্ট্য</vt:lpstr>
      <vt:lpstr>                         নেটওয়ার্ক ওয়েবসাইট কাঠামো  (Network Website Structure)</vt:lpstr>
      <vt:lpstr>নেটওয়ার্ক ওয়েবসাইট কাঠামোর বৈশিষ্ট্য</vt:lpstr>
      <vt:lpstr>           হাইব্রিড ওয়েবসাইট কাঠামো ( Hybrid Website Structure)</vt:lpstr>
      <vt:lpstr>হাইব্রিড ওয়েবসাইট কাঠামোর বৈশিষ্ট্য</vt:lpstr>
      <vt:lpstr>Slide 18</vt:lpstr>
      <vt:lpstr>Slide 19</vt:lpstr>
      <vt:lpstr>বাড়ির কাজ-১ (উদ্দীপক)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ববববববববববববববববববব</dc:title>
  <dc:creator>123</dc:creator>
  <cp:lastModifiedBy>123</cp:lastModifiedBy>
  <cp:revision>240</cp:revision>
  <dcterms:created xsi:type="dcterms:W3CDTF">2020-04-19T06:10:32Z</dcterms:created>
  <dcterms:modified xsi:type="dcterms:W3CDTF">2020-04-25T13:10:37Z</dcterms:modified>
</cp:coreProperties>
</file>