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81" r:id="rId8"/>
    <p:sldId id="264" r:id="rId9"/>
    <p:sldId id="265" r:id="rId10"/>
    <p:sldId id="270" r:id="rId11"/>
    <p:sldId id="271" r:id="rId12"/>
    <p:sldId id="268" r:id="rId13"/>
    <p:sldId id="269" r:id="rId14"/>
    <p:sldId id="272" r:id="rId15"/>
    <p:sldId id="273" r:id="rId16"/>
    <p:sldId id="274" r:id="rId17"/>
    <p:sldId id="280" r:id="rId18"/>
    <p:sldId id="276" r:id="rId19"/>
    <p:sldId id="277" r:id="rId20"/>
    <p:sldId id="278" r:id="rId21"/>
    <p:sldId id="279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2" autoAdjust="0"/>
    <p:restoredTop sz="94660"/>
  </p:normalViewPr>
  <p:slideViewPr>
    <p:cSldViewPr>
      <p:cViewPr varScale="1">
        <p:scale>
          <a:sx n="64" d="100"/>
          <a:sy n="64" d="100"/>
        </p:scale>
        <p:origin x="-122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4D0D90-03EE-4279-AED3-0B52DA5144A9}" type="datetimeFigureOut">
              <a:rPr lang="en-US" smtClean="0"/>
              <a:pPr/>
              <a:t>4/25/2020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4CBE6-529A-4D0F-A911-67A0D46C6A5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rce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7772400" cy="2667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762000" y="4150667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the </a:t>
            </a:r>
            <a:r>
              <a:rPr lang="en-US" sz="5400" b="1" cap="all" spc="0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english</a:t>
            </a:r>
            <a:r>
              <a:rPr lang="en-US" sz="5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class</a:t>
            </a:r>
            <a:endParaRPr lang="en-US" sz="5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Marry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0" y="14478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d02_0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868" y="457200"/>
            <a:ext cx="5287639" cy="35147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90600" y="20574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35814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Wed/Join/Unify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572000"/>
            <a:ext cx="1981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Cooperative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62200" y="48006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Adjective</a:t>
            </a:r>
            <a:endParaRPr lang="en-GB" dirty="0"/>
          </a:p>
        </p:txBody>
      </p:sp>
      <p:pic>
        <p:nvPicPr>
          <p:cNvPr id="10" name="Picture 9" descr="Sherpur-Pic-Sherpur-Powrosova-150-Years-Rall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57323"/>
            <a:ext cx="5334000" cy="280067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0600" y="54102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4800" y="6172200"/>
            <a:ext cx="29718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Collaborative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United/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Mutual assistant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Encourage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0" y="14478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d02_0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44" y="457200"/>
            <a:ext cx="5272087" cy="35147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90600" y="20574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35814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support/Inspire/Motivate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2362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Communication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62200" y="48006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Noun</a:t>
            </a:r>
            <a:endParaRPr lang="en-GB" dirty="0"/>
          </a:p>
        </p:txBody>
      </p:sp>
      <p:pic>
        <p:nvPicPr>
          <p:cNvPr id="10" name="Picture 9" descr="Sherpur-Pic-Sherpur-Powrosova-150-Years-Rall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57323"/>
            <a:ext cx="5638800" cy="280067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0600" y="54102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172200"/>
            <a:ext cx="33528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exchanging of information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</a:rPr>
              <a:t>/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Transmission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9929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the text silently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743200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loud reading &amp;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pronunciation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2672" y="685800"/>
            <a:ext cx="484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Kim’s Game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90600" y="2514600"/>
            <a:ext cx="2819400" cy="20574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124200" y="1524000"/>
            <a:ext cx="3733800" cy="16764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Opportunity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562600" y="2438400"/>
            <a:ext cx="3276600" cy="21336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Undivided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43000" y="4572000"/>
            <a:ext cx="3352800" cy="18288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810000" y="3352800"/>
            <a:ext cx="2286000" cy="15240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Writer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800600" y="4800600"/>
            <a:ext cx="3352800" cy="17526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005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5257800"/>
          </a:xfrm>
          <a:prstGeom prst="rect">
            <a:avLst/>
          </a:prstGeom>
        </p:spPr>
      </p:pic>
      <p:pic>
        <p:nvPicPr>
          <p:cNvPr id="3" name="Picture 2" descr="begum-rokeya-8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38862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5562600"/>
            <a:ext cx="67056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 place of Begum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Rokeya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989123-equal-rights-no-discrimination-and-same-opportunities-for-all-women-man-equality-road-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4572000" cy="4419600"/>
          </a:xfrm>
          <a:prstGeom prst="rect">
            <a:avLst/>
          </a:prstGeom>
        </p:spPr>
      </p:pic>
      <p:pic>
        <p:nvPicPr>
          <p:cNvPr id="3" name="Picture 2" descr="equal-rights-no-discrimination-same-600w-4142806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762000"/>
            <a:ext cx="40386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486400"/>
            <a:ext cx="7924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 should have the same rights and opportunities as men have.</a:t>
            </a:r>
            <a:endParaRPr lang="en-GB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ar27_Bhagalpur_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5410200" cy="4724399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33401"/>
            <a:ext cx="4419600" cy="4800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791200"/>
            <a:ext cx="7315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Bhagalpur District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1447801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Write the correct answer on the question paper.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Begum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Rokeya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fought for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Democracy ii. Independence iii. Women’s rights, iv. Communism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Begum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Rokeya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born in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Bhagalpur ii.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Rangpur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iii. Bihar iv. Bangladesh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Shakhawat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Hussain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worked in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Payrabandh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ii. Bhagalpur iii.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Rangpur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iv. Bihar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Bhagalpur is a district in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Bangladesh ii. West Bengal iii. Bihar iv.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Rangpur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 Abu Ali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Hyder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An honest man ii. Deputy Magistrate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iii.Rich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iv.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Shakhawat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Hussain’s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father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172200"/>
            <a:ext cx="571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iii, b) ii, c) ii, d) iii, e) iii.</a:t>
            </a:r>
            <a:endParaRPr lang="en-GB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762000"/>
            <a:ext cx="44958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9400" y="4267200"/>
            <a:ext cx="1371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800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Complete the following chart with information from the text.</a:t>
            </a:r>
            <a:endParaRPr lang="en-GB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920006"/>
          <a:ext cx="7924800" cy="272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92"/>
                <a:gridCol w="1491727"/>
                <a:gridCol w="1491727"/>
                <a:gridCol w="1459454"/>
                <a:gridCol w="1524000"/>
              </a:tblGrid>
              <a:tr h="761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Begum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Rokeya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  <a:tr h="6404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occupation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born in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married in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63557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5800" y="43434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5000" y="4267200"/>
            <a:ext cx="129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15200" y="4267200"/>
            <a:ext cx="1219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8200" y="5181600"/>
            <a:ext cx="7772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Writer and social worker,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Pairabondh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1880, 1896,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Rich Muslim,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endParaRPr lang="en-GB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143000"/>
            <a:ext cx="76962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following questions.</a:t>
            </a:r>
            <a:endParaRPr lang="en-GB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667000"/>
            <a:ext cx="7086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Who was Begum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What was Begum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Rokeya’s</a:t>
            </a: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strong believe about women?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What was Begum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Rokeya’s</a:t>
            </a: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husband profession?</a:t>
            </a:r>
            <a:endParaRPr lang="en-GB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514600" y="688033"/>
            <a:ext cx="4876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848600" cy="267765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Arafat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Haripur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Joypurhat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Joypurhat-5900.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arifjoy1991@gmail.com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Contact: 01747994114</a:t>
            </a:r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sz_2photo.jpg"/>
          <p:cNvPicPr>
            <a:picLocks noChangeAspect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>
          <a:xfrm>
            <a:off x="990600" y="1752600"/>
            <a:ext cx="1828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3733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GB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286000"/>
            <a:ext cx="6629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Write a short note about “Begum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Rokeya’s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life.”</a:t>
            </a:r>
            <a:endParaRPr lang="en-GB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1" y="1905000"/>
            <a:ext cx="4843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again.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472670" y="5043225"/>
            <a:ext cx="4690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4191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906000" cy="487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Seven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 Five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Lesson: 1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4958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nglish-For-Today-Clas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81200"/>
            <a:ext cx="4248150" cy="4876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5562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 and ask and answer these questions.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93100_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5410200" cy="39624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28800" y="5943600"/>
            <a:ext cx="6553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the woman?</a:t>
            </a:r>
          </a:p>
          <a:p>
            <a:pPr marL="342900" indent="-342900"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do you know about her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8229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This woman is Begum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She was a famous writer and social worker. She was the pioneer of Muslim women renaissance.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_TYNfhjud8-n_a5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5181600" cy="3124200"/>
          </a:xfrm>
          <a:prstGeom prst="rect">
            <a:avLst/>
          </a:prstGeom>
        </p:spPr>
      </p:pic>
      <p:pic>
        <p:nvPicPr>
          <p:cNvPr id="4" name="Picture 3" descr="young-woman-social-worker-strolling-with-old-vector-23993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733800"/>
            <a:ext cx="3276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1066800"/>
            <a:ext cx="7696200" cy="2971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Today’s Lesson is-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114800"/>
            <a:ext cx="7086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Begum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(1)</a:t>
            </a:r>
            <a:endParaRPr lang="en-GB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300" y="914400"/>
            <a:ext cx="569595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050" y="2514600"/>
            <a:ext cx="817245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to-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talk about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great woman.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and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understand text.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ask and answer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infer meaning from the context.</a:t>
            </a:r>
          </a:p>
          <a:p>
            <a:pPr algn="just"/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90600"/>
            <a:ext cx="3810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Undivided (adj.)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engal_Map_ARCH400126_MG967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5486400" cy="3886200"/>
          </a:xfrm>
          <a:prstGeom prst="rect">
            <a:avLst/>
          </a:prstGeom>
        </p:spPr>
      </p:pic>
      <p:pic>
        <p:nvPicPr>
          <p:cNvPr id="4" name="Picture 3" descr="Bengal 1905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86000"/>
            <a:ext cx="4267200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600200"/>
            <a:ext cx="5410200" cy="609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separated into parts or pieces /complete or total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248400"/>
            <a:ext cx="7696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want a united and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undivided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land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457200"/>
            <a:ext cx="2743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Words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0" y="14478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d02_0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457200"/>
            <a:ext cx="5762625" cy="35147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90600" y="20574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35814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Group/Community/Association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572000"/>
            <a:ext cx="1981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</a:rPr>
              <a:t>Landlord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62200" y="4800600"/>
            <a:ext cx="182880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Noun</a:t>
            </a:r>
            <a:endParaRPr lang="en-GB" dirty="0"/>
          </a:p>
        </p:txBody>
      </p:sp>
      <p:pic>
        <p:nvPicPr>
          <p:cNvPr id="10" name="Picture 9" descr="Sherpur-Pic-Sherpur-Powrosova-150-Years-Rall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57323"/>
            <a:ext cx="5562600" cy="280067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0600" y="5410200"/>
            <a:ext cx="685800" cy="609600"/>
          </a:xfrm>
          <a:prstGeom prst="downArrow">
            <a:avLst>
              <a:gd name="adj1" fmla="val 50000"/>
              <a:gd name="adj2" fmla="val 4213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7200" y="6172200"/>
            <a:ext cx="2590800" cy="457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</a:rPr>
              <a:t>Master/ Landowner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</TotalTime>
  <Words>338</Words>
  <Application>Microsoft Office PowerPoint</Application>
  <PresentationFormat>A4 Paper (210x297 mm)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57</cp:revision>
  <dcterms:created xsi:type="dcterms:W3CDTF">2020-04-08T15:21:02Z</dcterms:created>
  <dcterms:modified xsi:type="dcterms:W3CDTF">2020-04-25T09:01:55Z</dcterms:modified>
</cp:coreProperties>
</file>