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78" r:id="rId2"/>
    <p:sldId id="259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9" r:id="rId12"/>
    <p:sldId id="269" r:id="rId13"/>
    <p:sldId id="270" r:id="rId14"/>
    <p:sldId id="271" r:id="rId15"/>
    <p:sldId id="272" r:id="rId16"/>
    <p:sldId id="273" r:id="rId17"/>
    <p:sldId id="280" r:id="rId18"/>
    <p:sldId id="283" r:id="rId19"/>
    <p:sldId id="281" r:id="rId20"/>
    <p:sldId id="282" r:id="rId21"/>
    <p:sldId id="274" r:id="rId22"/>
    <p:sldId id="275" r:id="rId23"/>
    <p:sldId id="276" r:id="rId24"/>
    <p:sldId id="284" r:id="rId25"/>
    <p:sldId id="277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240" y="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95BD1-F568-4514-96BE-D4A78A05A20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2B2AE-73EA-4A92-B563-F2A1FD1F2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4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2B2AE-73EA-4A92-B563-F2A1FD1F21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075-A797-4199-B4D7-D42407D77E0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ADC1-999B-4062-8F99-8D44A9FCC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5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075-A797-4199-B4D7-D42407D77E0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ADC1-999B-4062-8F99-8D44A9FCC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075-A797-4199-B4D7-D42407D77E0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ADC1-999B-4062-8F99-8D44A9FCC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7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075-A797-4199-B4D7-D42407D77E0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ADC1-999B-4062-8F99-8D44A9FCC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6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075-A797-4199-B4D7-D42407D77E0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ADC1-999B-4062-8F99-8D44A9FCC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4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075-A797-4199-B4D7-D42407D77E0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ADC1-999B-4062-8F99-8D44A9FCC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075-A797-4199-B4D7-D42407D77E0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ADC1-999B-4062-8F99-8D44A9FCC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075-A797-4199-B4D7-D42407D77E0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ADC1-999B-4062-8F99-8D44A9FCC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8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075-A797-4199-B4D7-D42407D77E0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ADC1-999B-4062-8F99-8D44A9FCC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4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075-A797-4199-B4D7-D42407D77E0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ADC1-999B-4062-8F99-8D44A9FCC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8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075-A797-4199-B4D7-D42407D77E0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ADC1-999B-4062-8F99-8D44A9FCC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3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A3075-A797-4199-B4D7-D42407D77E0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CADC1-999B-4062-8F99-8D44A9FCC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2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m/url?sa=t&amp;rct=j&amp;q=&amp;esrc=s&amp;source=web&amp;cd=1&amp;cad=rja&amp;uact=8&amp;ved=2ahUKEwjPx_uxxdPoAhWfyzgGHVMGATUQygQwAHoECAMQCg&amp;url=https://bn.wikipedia.org/wiki/%E0%A6%95%E0%A7%8B%E0%A6%B7_%E0%A6%AC%E0%A6%BF%E0%A6%AD%E0%A6%BE%E0%A6%9C%E0%A6%A8#%E0%A6%85%E0%A7%8D%E0%A6%AF%E0%A6%BE%E0%A6%AE%E0%A6%BE%E0%A6%87%E0%A6%9F%E0%A7%8B%E0%A6%B8%E0%A6%BF%E0%A6%B8&amp;usg=AOvVaw3N7ZYoVqImnFwb4br7wP1P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n.wikipedia.org/wiki/%E0%A6%95%E0%A7%8B%E0%A6%B7_%E0%A6%AC%E0%A6%BF%E0%A6%AD%E0%A6%BE%E0%A6%9C%E0%A6%A8#%E0%A6%AE%E0%A6%BF%E0%A6%AF%E0%A6%BC%E0%A7%8B%E0%A6%B8%E0%A6%BF%E0%A6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"/>
            <a:ext cx="9067800" cy="4552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20559" y="500147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174209"/>
            <a:ext cx="8458199" cy="11079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 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315200" cy="37466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4260638"/>
            <a:ext cx="769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bn-IN" sz="28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as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জটিল ও ধারাবাহিক এ প্রক্রিয়ায় জীবের মাতৃকোষ প্রথমে নিউক্লিয়াস ও পরে সাইটোপ্লাজম-এর একমাত্র </a:t>
            </a:r>
            <a:r>
              <a:rPr lang="as-IN" sz="2800" i="1" dirty="0"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মাধ্যমে সমআকৃতি ও সমগুণসম্পন্ন এমন দুটি অপত্য </a:t>
            </a:r>
            <a:r>
              <a:rPr lang="as-IN" sz="2800" i="1" dirty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সৃষ্টি করে যাদের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ক্রোম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োজোমের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সংখ্যা মাতৃকোষের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ক্রোম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ো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জোম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সংখ্যার সমান থাকে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614065"/>
            <a:ext cx="25146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7526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কোষবিভাজন কাকে বলে?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460815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অ্যামাইটোসিস কোষবিভাজন কাকে বলে ?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23179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মাইটোসিস কোষবিভাজন কাকে বলে?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137235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মিয়োসিস কোষবিভাজন কাকে বলে?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3" y="1371600"/>
            <a:ext cx="9220199" cy="5324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83058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মাইটোসিস কোষবিভাজনের ধাপগুলো হলঃ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783"/>
            <a:ext cx="9067800" cy="58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610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4267200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400"/>
            <a:ext cx="4191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4343400" cy="533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76200"/>
            <a:ext cx="40100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458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52400"/>
            <a:ext cx="36576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প্রত্যেক দল </a:t>
            </a:r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প্রোফেজ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, প্রোমেটাফেজ ও </a:t>
            </a:r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মেটাফেজ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দশার 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করে বৈশিষ্ট্য লেখ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7624"/>
            <a:ext cx="4191000" cy="1704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6" y="76200"/>
            <a:ext cx="3778624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8" y="2019301"/>
            <a:ext cx="3792070" cy="1943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46195"/>
            <a:ext cx="449580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91000"/>
            <a:ext cx="8458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3400"/>
            <a:ext cx="3124200" cy="267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2413338"/>
            <a:ext cx="6629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IN" sz="2800" dirty="0" smtClean="0"/>
          </a:p>
          <a:p>
            <a:pPr algn="ctr"/>
            <a:endParaRPr lang="bn-IN" sz="2800" dirty="0"/>
          </a:p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নামঃ খান ইমামুল ইসলাম</a:t>
            </a:r>
          </a:p>
          <a:p>
            <a:pPr algn="ctr"/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(বিজ্ঞান)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গোহালা টি,সি,এ,এল উচ্চ বিদ্যালয়</a:t>
            </a:r>
          </a:p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মোবাইল নং-০১৭১১-২২২৯৩৪</a:t>
            </a:r>
          </a:p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khanimamulislam@gmail.com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52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585787"/>
            <a:ext cx="8743950" cy="5686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585787"/>
            <a:ext cx="87439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4267200" cy="723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-76200"/>
            <a:ext cx="43434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8686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3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35159"/>
            <a:ext cx="8686800" cy="49244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as-IN" dirty="0"/>
          </a:p>
          <a:p>
            <a:r>
              <a:rPr lang="as-IN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মাইটোসিস কোষ বিভাজনের গুরুত্ব বা </a:t>
            </a:r>
            <a:r>
              <a:rPr lang="as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ঃ </a:t>
            </a:r>
            <a:endParaRPr lang="as-IN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দেহের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গঠন ও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করে। 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জননাঙ্গ সৃষ্টি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করে। 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ক্রোমোজোমের সমতা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রক্ষা করে। 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ক্ষতস্থান পূরণ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করে। 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কোষের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আকার ও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আয়তন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বৃদ্ধি করে। 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ক্ষ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 পূরণ করে ।</a:t>
            </a:r>
          </a:p>
          <a:p>
            <a:pPr lvl="1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ক্যান্সার সৃষ্টিতে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সাহায্য করে ।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98530"/>
            <a:ext cx="32766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অ্যানাফেজ দশার চিহ্নিত চিত্র অঙ্কন কর।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438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টেলোফেজ দশার চিহ্নিত চিত্র অঙ্কন কর।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9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76200"/>
            <a:ext cx="33528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অ্যামাইটোসিস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কোষবিভাজনের মধ্যে তুলনা কর।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4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712"/>
            <a:ext cx="8991600" cy="5729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-67240"/>
            <a:ext cx="54102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9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924800" cy="5181600"/>
          </a:xfrm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পাঠঃ ৩-৪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তারিখঃ 06-০4-২০২০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সময়ঃ ৫০ মিনিট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524000"/>
            <a:ext cx="7024744" cy="381000"/>
          </a:xfrm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8" y="3003176"/>
            <a:ext cx="4038600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12" y="2971800"/>
            <a:ext cx="38100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718" y="1524000"/>
            <a:ext cx="823408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তোমরা কি বলতে পার নিচের চিত্র দুটি কিসের চিত্র?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47" y="555812"/>
            <a:ext cx="3343834" cy="1952825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5" y="3810000"/>
            <a:ext cx="4182035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Up-Down Arrow 5"/>
          <p:cNvSpPr/>
          <p:nvPr/>
        </p:nvSpPr>
        <p:spPr>
          <a:xfrm>
            <a:off x="1981200" y="2333825"/>
            <a:ext cx="304800" cy="1628575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2561664" y="2590800"/>
            <a:ext cx="5820336" cy="1066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61982" y="2895600"/>
            <a:ext cx="49866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ছোট বাছুরটি কিভাবে ছোট থেকে বড় হয়েছে?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9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2257 L -3.33333E-6 0.15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87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01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133600" y="21336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বিভিন্ন প্রকার কোষ বিভাজন সম্পর্কে বলতে পারবে।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5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7144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 বিভাজনঃ </a:t>
            </a:r>
          </a:p>
          <a:p>
            <a:r>
              <a:rPr lang="bn-IN" sz="2800" i="1" dirty="0" smtClean="0">
                <a:latin typeface="NikoshBAN" pitchFamily="2" charset="0"/>
                <a:cs typeface="NikoshBAN" pitchFamily="2" charset="0"/>
              </a:rPr>
              <a:t>কোষ </a:t>
            </a:r>
            <a:r>
              <a:rPr lang="bn-IN" sz="2800" i="1" dirty="0"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একটি মৌলিক ও অত্যাবশ্যকীয় প্রক্রিয়া যার দ্বারা জীবের দৈহিকবৃদ্ধি ও বংশ বৃদ্ধি ঘটে । যে প্রক্রিয়ায় জীব কোষের বিভক্তির মাধ্যমে একটি থেকে দুটি বা চারটি কোষের সৃষ্টি হয় তাকে </a:t>
            </a:r>
            <a:r>
              <a:rPr lang="bn-IN" sz="28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 বিভাজন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বলে । বিভাজনের ফলে সৃষ্ট নতুন কোষকে অপত্য কোষ (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Daughter cell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এবং যে কোষটি বিভাজিত হয় তাকে মাতৃ কোষ (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Mother cell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বলে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4738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কোষ বিভাজন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 প্রকারঃ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যথাঃ ১) </a:t>
            </a:r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এ্যামাইটোসিস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২) 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এবং ৩)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3726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399"/>
            <a:ext cx="3581400" cy="2801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00872"/>
            <a:ext cx="4267200" cy="26665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3322827"/>
            <a:ext cx="7772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b="1" dirty="0">
                <a:latin typeface="NikoshBAN" pitchFamily="2" charset="0"/>
                <a:cs typeface="NikoshBAN" pitchFamily="2" charset="0"/>
                <a:hlinkClick r:id="rId5"/>
              </a:rPr>
              <a:t>অ্যামাইটোসিস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- যে </a:t>
            </a:r>
            <a:r>
              <a:rPr lang="as-IN" sz="3200" i="1" dirty="0">
                <a:latin typeface="NikoshBAN" pitchFamily="2" charset="0"/>
                <a:cs typeface="NikoshBAN" pitchFamily="2" charset="0"/>
              </a:rPr>
              <a:t>কোষ বিভাজন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প্রক্রিয়ায় একটি মাতৃকোষের নিউক্লিয়াস ও সাইটোপ্লাজম কোনো জটিল মাধ্যমিক পর্যায় ছাড়াই সরাসরি বিভক্ত হয়ে দুটি অপত্য(শিশু) </a:t>
            </a:r>
            <a:r>
              <a:rPr lang="as-IN" sz="3200" i="1" dirty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সৃষ্টি করে তাকে </a:t>
            </a:r>
            <a:r>
              <a:rPr lang="as-IN" sz="32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অ্যামাইটোসিস</a:t>
            </a:r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বা প্রত্যক্ষ </a:t>
            </a:r>
            <a:r>
              <a:rPr lang="as-IN" sz="32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 বিভাজন </a:t>
            </a:r>
            <a:r>
              <a:rPr lang="as-IN" sz="3200" i="1" dirty="0">
                <a:latin typeface="NikoshBAN" pitchFamily="2" charset="0"/>
                <a:cs typeface="NikoshBAN" pitchFamily="2" charset="0"/>
              </a:rPr>
              <a:t>বলে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"।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964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09600"/>
            <a:ext cx="4572000" cy="259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171338"/>
            <a:ext cx="7696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b="1" dirty="0">
                <a:latin typeface="NikoshBAN" pitchFamily="2" charset="0"/>
                <a:cs typeface="NikoshBAN" pitchFamily="2" charset="0"/>
                <a:hlinkClick r:id="rId4"/>
              </a:rPr>
              <a:t>মিয়োসিস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as-IN" sz="3200" i="1" dirty="0">
                <a:latin typeface="NikoshBAN" pitchFamily="2" charset="0"/>
                <a:cs typeface="NikoshBAN" pitchFamily="2" charset="0"/>
              </a:rPr>
              <a:t>বিভাজনে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নিউক্লিয়াস পরপর দুইবার ও ক্রোমোজোম একবার করে বিভক্ত হয়ে মাতৃকোষের ক্রোমোজোমের অর্ধেক সংখ্যক ক্রোমোজোম যুক্ত চারটি অপত্য </a:t>
            </a:r>
            <a:r>
              <a:rPr lang="as-IN" sz="3200" i="1" dirty="0">
                <a:latin typeface="NikoshBAN" pitchFamily="2" charset="0"/>
                <a:cs typeface="NikoshBAN" pitchFamily="2" charset="0"/>
              </a:rPr>
              <a:t>কোষ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সৃষ্টি হয় তাকে মায়োসিস </a:t>
            </a:r>
            <a:r>
              <a:rPr lang="as-IN" sz="3200" i="1" dirty="0">
                <a:latin typeface="NikoshBAN" pitchFamily="2" charset="0"/>
                <a:cs typeface="NikoshBAN" pitchFamily="2" charset="0"/>
              </a:rPr>
              <a:t>বলে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। উন্নত জীবের জনন মাতৃকোষে মায়োসিস হয়ে থাকে । দেহকোষে অথবা হ্যাপ্লয়েড কোষে মায়োসিস হয়না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369</Words>
  <Application>Microsoft Office PowerPoint</Application>
  <PresentationFormat>On-screen Show (4:3)</PresentationFormat>
  <Paragraphs>45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পাঠ পরিচিতিঃ শ্রেণিঃ নবম অধ্যায়ঃ ৪ পাঠঃ ৩-৪ তারিখঃ 06-০4-২০২০ সময়ঃ ৫০ মিনিট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 IMAMUL ISLAM</dc:creator>
  <cp:lastModifiedBy>KHAN IMAMUL ISLAM</cp:lastModifiedBy>
  <cp:revision>37</cp:revision>
  <dcterms:created xsi:type="dcterms:W3CDTF">2020-03-10T22:54:17Z</dcterms:created>
  <dcterms:modified xsi:type="dcterms:W3CDTF">2020-04-25T02:37:49Z</dcterms:modified>
</cp:coreProperties>
</file>