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84" r:id="rId4"/>
    <p:sldId id="273" r:id="rId5"/>
    <p:sldId id="258" r:id="rId6"/>
    <p:sldId id="277" r:id="rId7"/>
    <p:sldId id="278" r:id="rId8"/>
    <p:sldId id="261" r:id="rId9"/>
    <p:sldId id="262" r:id="rId10"/>
    <p:sldId id="263" r:id="rId11"/>
    <p:sldId id="267" r:id="rId12"/>
    <p:sldId id="264" r:id="rId13"/>
    <p:sldId id="280" r:id="rId14"/>
    <p:sldId id="279" r:id="rId15"/>
    <p:sldId id="286" r:id="rId16"/>
    <p:sldId id="266" r:id="rId17"/>
    <p:sldId id="285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504"/>
    <a:srgbClr val="3333FF"/>
    <a:srgbClr val="66FFCC"/>
    <a:srgbClr val="66FF66"/>
    <a:srgbClr val="CFF7ED"/>
    <a:srgbClr val="FF66FF"/>
    <a:srgbClr val="9981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721" autoAdjust="0"/>
  </p:normalViewPr>
  <p:slideViewPr>
    <p:cSldViewPr>
      <p:cViewPr>
        <p:scale>
          <a:sx n="73" d="100"/>
          <a:sy n="73" d="100"/>
        </p:scale>
        <p:origin x="-129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563E5-69FB-4D94-B9CB-0A9B640C8FB3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811C8-D404-466B-AD8E-168FC7AE64F6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হিসাব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চক্র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3702D32-B153-4221-85D6-F8774156660D}" type="parTrans" cxnId="{7ADF2EF7-26CF-433C-934B-E15308984B6F}">
      <dgm:prSet/>
      <dgm:spPr/>
      <dgm:t>
        <a:bodyPr/>
        <a:lstStyle/>
        <a:p>
          <a:endParaRPr lang="en-US"/>
        </a:p>
      </dgm:t>
    </dgm:pt>
    <dgm:pt modelId="{7106469F-AFFE-43E0-80F4-15E2F20E6754}" type="sibTrans" cxnId="{7ADF2EF7-26CF-433C-934B-E15308984B6F}">
      <dgm:prSet/>
      <dgm:spPr/>
      <dgm:t>
        <a:bodyPr/>
        <a:lstStyle/>
        <a:p>
          <a:endParaRPr lang="en-US"/>
        </a:p>
      </dgm:t>
    </dgm:pt>
    <dgm:pt modelId="{02E34A27-173A-440A-B031-7220C9E9517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2000" dirty="0" smtClean="0">
              <a:latin typeface="NikoshBAN" pitchFamily="2" charset="0"/>
              <a:cs typeface="NikoshBAN" pitchFamily="2" charset="0"/>
            </a:rPr>
            <a:t>1.লেনদেন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শনাক্তকরন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>
            <a:lnSpc>
              <a:spcPct val="90000"/>
            </a:lnSpc>
          </a:pPr>
          <a:endParaRPr lang="en-US" sz="1300" dirty="0">
            <a:latin typeface="NikoshBAN" pitchFamily="2" charset="0"/>
            <a:cs typeface="NikoshBAN" pitchFamily="2" charset="0"/>
          </a:endParaRPr>
        </a:p>
      </dgm:t>
    </dgm:pt>
    <dgm:pt modelId="{C9D400F4-E9D1-46DB-9D80-A542A5A34783}" type="parTrans" cxnId="{00E394ED-5DFE-4097-8338-624B4DEF9273}">
      <dgm:prSet/>
      <dgm:spPr/>
      <dgm:t>
        <a:bodyPr/>
        <a:lstStyle/>
        <a:p>
          <a:endParaRPr lang="en-US"/>
        </a:p>
      </dgm:t>
    </dgm:pt>
    <dgm:pt modelId="{F144450D-30A5-41C6-9EB8-899C0E77D745}" type="sibTrans" cxnId="{00E394ED-5DFE-4097-8338-624B4DEF9273}">
      <dgm:prSet/>
      <dgm:spPr/>
      <dgm:t>
        <a:bodyPr/>
        <a:lstStyle/>
        <a:p>
          <a:endParaRPr lang="en-US"/>
        </a:p>
      </dgm:t>
    </dgm:pt>
    <dgm:pt modelId="{0FE49021-4F00-41BA-9479-F0E55522D579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২.লেনদেন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বিশ্লেষন</a:t>
          </a:r>
          <a:endParaRPr lang="en-US" sz="2400" dirty="0"/>
        </a:p>
      </dgm:t>
    </dgm:pt>
    <dgm:pt modelId="{8AA2ECD6-39D3-4904-AB7B-08F5269B7368}" type="parTrans" cxnId="{7883DBB7-D328-4921-8D82-506A604FC5DA}">
      <dgm:prSet/>
      <dgm:spPr/>
      <dgm:t>
        <a:bodyPr/>
        <a:lstStyle/>
        <a:p>
          <a:endParaRPr lang="en-US"/>
        </a:p>
      </dgm:t>
    </dgm:pt>
    <dgm:pt modelId="{C6E3FE7B-26C3-4D21-8209-70E7CAB7FFE9}" type="sibTrans" cxnId="{7883DBB7-D328-4921-8D82-506A604FC5DA}">
      <dgm:prSet/>
      <dgm:spPr/>
      <dgm:t>
        <a:bodyPr/>
        <a:lstStyle/>
        <a:p>
          <a:endParaRPr lang="en-US"/>
        </a:p>
      </dgm:t>
    </dgm:pt>
    <dgm:pt modelId="{5354EA27-7D34-4AA0-844C-0FAF07CB8A3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৮.আর্থিক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বিবরনী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382BF5E-2621-4E65-9EF9-3C64784D6A1D}" type="parTrans" cxnId="{C1B2DB43-B9CE-4501-BB97-5E6F9DBA8D52}">
      <dgm:prSet/>
      <dgm:spPr/>
      <dgm:t>
        <a:bodyPr/>
        <a:lstStyle/>
        <a:p>
          <a:endParaRPr lang="en-US"/>
        </a:p>
      </dgm:t>
    </dgm:pt>
    <dgm:pt modelId="{7E46D1C8-A845-48E7-99F6-24AE41F97A17}" type="sibTrans" cxnId="{C1B2DB43-B9CE-4501-BB97-5E6F9DBA8D52}">
      <dgm:prSet/>
      <dgm:spPr/>
      <dgm:t>
        <a:bodyPr/>
        <a:lstStyle/>
        <a:p>
          <a:endParaRPr lang="en-US"/>
        </a:p>
      </dgm:t>
    </dgm:pt>
    <dgm:pt modelId="{5851FC69-90AB-4DD8-8E1A-3ACA61AF1882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৯.সমাপনী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দাখিলা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7C243A-7A5F-40E1-9045-51E0BBD72B7D}" type="parTrans" cxnId="{DABAED3E-0966-49BE-8369-0263637BD2A5}">
      <dgm:prSet/>
      <dgm:spPr/>
      <dgm:t>
        <a:bodyPr/>
        <a:lstStyle/>
        <a:p>
          <a:endParaRPr lang="en-US"/>
        </a:p>
      </dgm:t>
    </dgm:pt>
    <dgm:pt modelId="{DFB43B42-BDC5-4165-905E-5CE92BD74CE6}" type="sibTrans" cxnId="{DABAED3E-0966-49BE-8369-0263637BD2A5}">
      <dgm:prSet/>
      <dgm:spPr/>
      <dgm:t>
        <a:bodyPr/>
        <a:lstStyle/>
        <a:p>
          <a:endParaRPr lang="en-US"/>
        </a:p>
      </dgm:t>
    </dgm:pt>
    <dgm:pt modelId="{F6B20666-E2EA-4154-9D6C-25114080B2F9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latin typeface="NikoshBAN" pitchFamily="2" charset="0"/>
              <a:cs typeface="NikoshBAN" pitchFamily="2" charset="0"/>
            </a:rPr>
            <a:t>??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38BA6741-5D2A-4C74-A370-BB60A74E2F1E}" type="parTrans" cxnId="{7E1FBEAE-7EDB-4AE0-86A6-6CB335CA2F6A}">
      <dgm:prSet/>
      <dgm:spPr/>
      <dgm:t>
        <a:bodyPr/>
        <a:lstStyle/>
        <a:p>
          <a:endParaRPr lang="en-US"/>
        </a:p>
      </dgm:t>
    </dgm:pt>
    <dgm:pt modelId="{903AF7D9-9953-4482-B87B-DA1C1C6FFEB9}" type="sibTrans" cxnId="{7E1FBEAE-7EDB-4AE0-86A6-6CB335CA2F6A}">
      <dgm:prSet/>
      <dgm:spPr/>
      <dgm:t>
        <a:bodyPr/>
        <a:lstStyle/>
        <a:p>
          <a:endParaRPr lang="en-US"/>
        </a:p>
      </dgm:t>
    </dgm:pt>
    <dgm:pt modelId="{31C053DE-653F-48A6-86E4-398C970A07E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৬.সমম্বয়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দাখিলা</a:t>
          </a:r>
          <a:endParaRPr lang="en-US" sz="1700" dirty="0">
            <a:latin typeface="NikoshBAN" pitchFamily="2" charset="0"/>
            <a:cs typeface="NikoshBAN" pitchFamily="2" charset="0"/>
          </a:endParaRPr>
        </a:p>
      </dgm:t>
    </dgm:pt>
    <dgm:pt modelId="{F7E607EF-C0E7-4F75-8DC4-238BE5D1D78F}" type="parTrans" cxnId="{5C488AD5-EA14-4356-946F-FAAD02065FF9}">
      <dgm:prSet/>
      <dgm:spPr/>
      <dgm:t>
        <a:bodyPr/>
        <a:lstStyle/>
        <a:p>
          <a:endParaRPr lang="en-US"/>
        </a:p>
      </dgm:t>
    </dgm:pt>
    <dgm:pt modelId="{995878B2-5496-4CE3-A461-6CEAA22BA160}" type="sibTrans" cxnId="{5C488AD5-EA14-4356-946F-FAAD02065FF9}">
      <dgm:prSet/>
      <dgm:spPr/>
      <dgm:t>
        <a:bodyPr/>
        <a:lstStyle/>
        <a:p>
          <a:endParaRPr lang="en-US"/>
        </a:p>
      </dgm:t>
    </dgm:pt>
    <dgm:pt modelId="{BE6CD6C8-AEEF-423D-B55E-33207ABEF04A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৭.কার্যপত্র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প্রস্তুত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687329E5-93FC-4E41-9322-BAB3E24D650D}" type="parTrans" cxnId="{59A535FB-72DF-44C7-AEE9-2D7C97667C08}">
      <dgm:prSet/>
      <dgm:spPr/>
      <dgm:t>
        <a:bodyPr/>
        <a:lstStyle/>
        <a:p>
          <a:endParaRPr lang="en-US"/>
        </a:p>
      </dgm:t>
    </dgm:pt>
    <dgm:pt modelId="{98B04357-4012-448B-B411-F83A20ED1FFE}" type="sibTrans" cxnId="{59A535FB-72DF-44C7-AEE9-2D7C97667C08}">
      <dgm:prSet/>
      <dgm:spPr/>
      <dgm:t>
        <a:bodyPr/>
        <a:lstStyle/>
        <a:p>
          <a:endParaRPr lang="en-US"/>
        </a:p>
      </dgm:t>
    </dgm:pt>
    <dgm:pt modelId="{5D1051C8-6F46-4BF7-A7BA-CCF1ABAC6816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৪.খতিয়ানে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স্থানান্তর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9AA4ADE-B16E-424B-BDDB-D7332B3B279E}" type="parTrans" cxnId="{69B1EC7E-98F1-48D3-AA68-6DFFE22E3E7A}">
      <dgm:prSet/>
      <dgm:spPr/>
      <dgm:t>
        <a:bodyPr/>
        <a:lstStyle/>
        <a:p>
          <a:endParaRPr lang="en-US"/>
        </a:p>
      </dgm:t>
    </dgm:pt>
    <dgm:pt modelId="{780EB7CC-B069-47E8-8AC1-F5F4B350B673}" type="sibTrans" cxnId="{69B1EC7E-98F1-48D3-AA68-6DFFE22E3E7A}">
      <dgm:prSet/>
      <dgm:spPr/>
      <dgm:t>
        <a:bodyPr/>
        <a:lstStyle/>
        <a:p>
          <a:endParaRPr lang="en-US"/>
        </a:p>
      </dgm:t>
    </dgm:pt>
    <dgm:pt modelId="{287F7FCD-C3A1-41A8-9D26-762FAB54949E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৩.জাবেদা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ভুক্তকরন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92D60EB-1B48-429D-93DC-907DBAC6748B}" type="parTrans" cxnId="{1311178A-D8D3-483C-AFF1-63439F83AAE6}">
      <dgm:prSet/>
      <dgm:spPr/>
      <dgm:t>
        <a:bodyPr/>
        <a:lstStyle/>
        <a:p>
          <a:endParaRPr lang="en-US"/>
        </a:p>
      </dgm:t>
    </dgm:pt>
    <dgm:pt modelId="{F882BD58-0952-4FA7-A360-A735985BA255}" type="sibTrans" cxnId="{1311178A-D8D3-483C-AFF1-63439F83AAE6}">
      <dgm:prSet/>
      <dgm:spPr/>
      <dgm:t>
        <a:bodyPr/>
        <a:lstStyle/>
        <a:p>
          <a:endParaRPr lang="en-US"/>
        </a:p>
      </dgm:t>
    </dgm:pt>
    <dgm:pt modelId="{0551D9A3-3719-487F-AEAE-F6B2F3EF85CA}" type="pres">
      <dgm:prSet presAssocID="{C52563E5-69FB-4D94-B9CB-0A9B640C8F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3975BA-BF16-40FD-B0F1-E7FC3C9D0608}" type="pres">
      <dgm:prSet presAssocID="{1CA811C8-D404-466B-AD8E-168FC7AE64F6}" presName="centerShape" presStyleLbl="node0" presStyleIdx="0" presStyleCnt="1" custScaleX="137695" custScaleY="55076"/>
      <dgm:spPr/>
      <dgm:t>
        <a:bodyPr/>
        <a:lstStyle/>
        <a:p>
          <a:endParaRPr lang="en-US"/>
        </a:p>
      </dgm:t>
    </dgm:pt>
    <dgm:pt modelId="{DF733DB1-CB00-41BE-9DB7-0FDE55CCCDAE}" type="pres">
      <dgm:prSet presAssocID="{02E34A27-173A-440A-B031-7220C9E9517B}" presName="node" presStyleLbl="node1" presStyleIdx="0" presStyleCnt="9" custScaleX="129639" custScaleY="78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CB7FD-70DF-4BA2-A946-5D8A5BC11F65}" type="pres">
      <dgm:prSet presAssocID="{02E34A27-173A-440A-B031-7220C9E9517B}" presName="dummy" presStyleCnt="0"/>
      <dgm:spPr/>
    </dgm:pt>
    <dgm:pt modelId="{02FFCEA9-A1A9-417A-A3BD-C318AE06E719}" type="pres">
      <dgm:prSet presAssocID="{F144450D-30A5-41C6-9EB8-899C0E77D745}" presName="sibTrans" presStyleLbl="sibTrans2D1" presStyleIdx="0" presStyleCnt="9"/>
      <dgm:spPr/>
      <dgm:t>
        <a:bodyPr/>
        <a:lstStyle/>
        <a:p>
          <a:endParaRPr lang="en-US"/>
        </a:p>
      </dgm:t>
    </dgm:pt>
    <dgm:pt modelId="{E5140835-1593-4CC2-8C1B-427F557B0FDD}" type="pres">
      <dgm:prSet presAssocID="{0FE49021-4F00-41BA-9479-F0E55522D579}" presName="node" presStyleLbl="node1" presStyleIdx="1" presStyleCnt="9" custScaleX="140207" custScaleY="88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1B5A6-6E36-4A00-8844-38FE5EA8FAAA}" type="pres">
      <dgm:prSet presAssocID="{0FE49021-4F00-41BA-9479-F0E55522D579}" presName="dummy" presStyleCnt="0"/>
      <dgm:spPr/>
    </dgm:pt>
    <dgm:pt modelId="{16CF943A-6780-4350-816C-651A2865186B}" type="pres">
      <dgm:prSet presAssocID="{C6E3FE7B-26C3-4D21-8209-70E7CAB7FFE9}" presName="sibTrans" presStyleLbl="sibTrans2D1" presStyleIdx="1" presStyleCnt="9"/>
      <dgm:spPr/>
      <dgm:t>
        <a:bodyPr/>
        <a:lstStyle/>
        <a:p>
          <a:endParaRPr lang="en-US"/>
        </a:p>
      </dgm:t>
    </dgm:pt>
    <dgm:pt modelId="{E9DA6459-071A-41F4-9F32-D154CF016515}" type="pres">
      <dgm:prSet presAssocID="{287F7FCD-C3A1-41A8-9D26-762FAB54949E}" presName="node" presStyleLbl="node1" presStyleIdx="2" presStyleCnt="9" custScaleX="125930" custScaleY="77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5D95C-648D-4FAE-BAD5-E2CBFEE41251}" type="pres">
      <dgm:prSet presAssocID="{287F7FCD-C3A1-41A8-9D26-762FAB54949E}" presName="dummy" presStyleCnt="0"/>
      <dgm:spPr/>
    </dgm:pt>
    <dgm:pt modelId="{D4B6C327-852A-4E5E-ADC1-6914E24E69FC}" type="pres">
      <dgm:prSet presAssocID="{F882BD58-0952-4FA7-A360-A735985BA255}" presName="sibTrans" presStyleLbl="sibTrans2D1" presStyleIdx="2" presStyleCnt="9"/>
      <dgm:spPr/>
      <dgm:t>
        <a:bodyPr/>
        <a:lstStyle/>
        <a:p>
          <a:endParaRPr lang="en-US"/>
        </a:p>
      </dgm:t>
    </dgm:pt>
    <dgm:pt modelId="{F92BCAE4-EEEA-47EE-982A-551803F336AC}" type="pres">
      <dgm:prSet presAssocID="{5D1051C8-6F46-4BF7-A7BA-CCF1ABAC6816}" presName="node" presStyleLbl="node1" presStyleIdx="3" presStyleCnt="9" custScaleX="138096" custScaleY="81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60F6D-3259-48EF-821A-786CD03C5B09}" type="pres">
      <dgm:prSet presAssocID="{5D1051C8-6F46-4BF7-A7BA-CCF1ABAC6816}" presName="dummy" presStyleCnt="0"/>
      <dgm:spPr/>
    </dgm:pt>
    <dgm:pt modelId="{F195ED0B-E03B-4E9F-B76A-419E8CF1473D}" type="pres">
      <dgm:prSet presAssocID="{780EB7CC-B069-47E8-8AC1-F5F4B350B673}" presName="sibTrans" presStyleLbl="sibTrans2D1" presStyleIdx="3" presStyleCnt="9"/>
      <dgm:spPr/>
      <dgm:t>
        <a:bodyPr/>
        <a:lstStyle/>
        <a:p>
          <a:endParaRPr lang="en-US"/>
        </a:p>
      </dgm:t>
    </dgm:pt>
    <dgm:pt modelId="{650DE15C-E472-477F-9ACA-63E69572FD61}" type="pres">
      <dgm:prSet presAssocID="{F6B20666-E2EA-4154-9D6C-25114080B2F9}" presName="node" presStyleLbl="node1" presStyleIdx="4" presStyleCnt="9" custScaleX="132050" custScaleY="56842" custRadScaleRad="98098" custRadScaleInc="-26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E05AD-DEC3-43D6-9E0F-B621F46248ED}" type="pres">
      <dgm:prSet presAssocID="{F6B20666-E2EA-4154-9D6C-25114080B2F9}" presName="dummy" presStyleCnt="0"/>
      <dgm:spPr/>
    </dgm:pt>
    <dgm:pt modelId="{CDAA6971-DDF0-4DE6-BDDF-E2922BE7B734}" type="pres">
      <dgm:prSet presAssocID="{903AF7D9-9953-4482-B87B-DA1C1C6FFEB9}" presName="sibTrans" presStyleLbl="sibTrans2D1" presStyleIdx="4" presStyleCnt="9"/>
      <dgm:spPr/>
      <dgm:t>
        <a:bodyPr/>
        <a:lstStyle/>
        <a:p>
          <a:endParaRPr lang="en-US"/>
        </a:p>
      </dgm:t>
    </dgm:pt>
    <dgm:pt modelId="{752A5257-719A-4DE7-B441-3152113278EE}" type="pres">
      <dgm:prSet presAssocID="{31C053DE-653F-48A6-86E4-398C970A07E7}" presName="node" presStyleLbl="node1" presStyleIdx="5" presStyleCnt="9" custScaleX="133511" custScaleY="70101" custRadScaleRad="98218" custRadScaleInc="-4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B3305-C86C-4C2B-BB21-9AE511C629F9}" type="pres">
      <dgm:prSet presAssocID="{31C053DE-653F-48A6-86E4-398C970A07E7}" presName="dummy" presStyleCnt="0"/>
      <dgm:spPr/>
    </dgm:pt>
    <dgm:pt modelId="{7D4927FD-928C-492D-BD67-36ED876934A1}" type="pres">
      <dgm:prSet presAssocID="{995878B2-5496-4CE3-A461-6CEAA22BA160}" presName="sibTrans" presStyleLbl="sibTrans2D1" presStyleIdx="5" presStyleCnt="9"/>
      <dgm:spPr/>
      <dgm:t>
        <a:bodyPr/>
        <a:lstStyle/>
        <a:p>
          <a:endParaRPr lang="en-US"/>
        </a:p>
      </dgm:t>
    </dgm:pt>
    <dgm:pt modelId="{D3A1DEC0-2969-414C-8103-8D3E0746C5DA}" type="pres">
      <dgm:prSet presAssocID="{BE6CD6C8-AEEF-423D-B55E-33207ABEF04A}" presName="node" presStyleLbl="node1" presStyleIdx="6" presStyleCnt="9" custScaleX="128698" custScaleY="7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966C2-1EDF-49C5-8655-121CCBA6ADE1}" type="pres">
      <dgm:prSet presAssocID="{BE6CD6C8-AEEF-423D-B55E-33207ABEF04A}" presName="dummy" presStyleCnt="0"/>
      <dgm:spPr/>
    </dgm:pt>
    <dgm:pt modelId="{1F887599-EE52-497F-A7D6-EB83072FCA98}" type="pres">
      <dgm:prSet presAssocID="{98B04357-4012-448B-B411-F83A20ED1FFE}" presName="sibTrans" presStyleLbl="sibTrans2D1" presStyleIdx="6" presStyleCnt="9"/>
      <dgm:spPr/>
      <dgm:t>
        <a:bodyPr/>
        <a:lstStyle/>
        <a:p>
          <a:endParaRPr lang="en-US"/>
        </a:p>
      </dgm:t>
    </dgm:pt>
    <dgm:pt modelId="{DFF83055-42E5-46D2-84EE-FD45EB7C6D0A}" type="pres">
      <dgm:prSet presAssocID="{5354EA27-7D34-4AA0-844C-0FAF07CB8A37}" presName="node" presStyleLbl="node1" presStyleIdx="7" presStyleCnt="9" custScaleX="121512" custScaleY="70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FED96-121F-430E-9C70-09863FA9AA56}" type="pres">
      <dgm:prSet presAssocID="{5354EA27-7D34-4AA0-844C-0FAF07CB8A37}" presName="dummy" presStyleCnt="0"/>
      <dgm:spPr/>
    </dgm:pt>
    <dgm:pt modelId="{BBB7A233-7D23-4141-9BC8-9930F0D0C6FD}" type="pres">
      <dgm:prSet presAssocID="{7E46D1C8-A845-48E7-99F6-24AE41F97A17}" presName="sibTrans" presStyleLbl="sibTrans2D1" presStyleIdx="7" presStyleCnt="9"/>
      <dgm:spPr/>
      <dgm:t>
        <a:bodyPr/>
        <a:lstStyle/>
        <a:p>
          <a:endParaRPr lang="en-US"/>
        </a:p>
      </dgm:t>
    </dgm:pt>
    <dgm:pt modelId="{1958AAC0-1C74-4884-A390-719F68FA33C1}" type="pres">
      <dgm:prSet presAssocID="{5851FC69-90AB-4DD8-8E1A-3ACA61AF1882}" presName="node" presStyleLbl="node1" presStyleIdx="8" presStyleCnt="9" custScaleX="115615" custScaleY="77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03E18-F21F-47C7-B54E-6447F3F354BA}" type="pres">
      <dgm:prSet presAssocID="{5851FC69-90AB-4DD8-8E1A-3ACA61AF1882}" presName="dummy" presStyleCnt="0"/>
      <dgm:spPr/>
    </dgm:pt>
    <dgm:pt modelId="{72C48547-936E-43FF-99C3-378E28D2B963}" type="pres">
      <dgm:prSet presAssocID="{DFB43B42-BDC5-4165-905E-5CE92BD74CE6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7ADF2EF7-26CF-433C-934B-E15308984B6F}" srcId="{C52563E5-69FB-4D94-B9CB-0A9B640C8FB3}" destId="{1CA811C8-D404-466B-AD8E-168FC7AE64F6}" srcOrd="0" destOrd="0" parTransId="{23702D32-B153-4221-85D6-F8774156660D}" sibTransId="{7106469F-AFFE-43E0-80F4-15E2F20E6754}"/>
    <dgm:cxn modelId="{E2A7B42B-64DB-4215-93A9-E15ABBFFE0C0}" type="presOf" srcId="{7E46D1C8-A845-48E7-99F6-24AE41F97A17}" destId="{BBB7A233-7D23-4141-9BC8-9930F0D0C6FD}" srcOrd="0" destOrd="0" presId="urn:microsoft.com/office/officeart/2005/8/layout/radial6"/>
    <dgm:cxn modelId="{D3A59DB1-6FC8-42EB-A7CC-35212B6E991E}" type="presOf" srcId="{DFB43B42-BDC5-4165-905E-5CE92BD74CE6}" destId="{72C48547-936E-43FF-99C3-378E28D2B963}" srcOrd="0" destOrd="0" presId="urn:microsoft.com/office/officeart/2005/8/layout/radial6"/>
    <dgm:cxn modelId="{383E83B6-1DB8-411A-BCCD-4957EC40FE55}" type="presOf" srcId="{287F7FCD-C3A1-41A8-9D26-762FAB54949E}" destId="{E9DA6459-071A-41F4-9F32-D154CF016515}" srcOrd="0" destOrd="0" presId="urn:microsoft.com/office/officeart/2005/8/layout/radial6"/>
    <dgm:cxn modelId="{90195C74-1662-4285-8E41-97694F5259D6}" type="presOf" srcId="{C6E3FE7B-26C3-4D21-8209-70E7CAB7FFE9}" destId="{16CF943A-6780-4350-816C-651A2865186B}" srcOrd="0" destOrd="0" presId="urn:microsoft.com/office/officeart/2005/8/layout/radial6"/>
    <dgm:cxn modelId="{5C488AD5-EA14-4356-946F-FAAD02065FF9}" srcId="{1CA811C8-D404-466B-AD8E-168FC7AE64F6}" destId="{31C053DE-653F-48A6-86E4-398C970A07E7}" srcOrd="5" destOrd="0" parTransId="{F7E607EF-C0E7-4F75-8DC4-238BE5D1D78F}" sibTransId="{995878B2-5496-4CE3-A461-6CEAA22BA160}"/>
    <dgm:cxn modelId="{0B051C0D-77EF-4F3D-BE51-B19628C1C845}" type="presOf" srcId="{F6B20666-E2EA-4154-9D6C-25114080B2F9}" destId="{650DE15C-E472-477F-9ACA-63E69572FD61}" srcOrd="0" destOrd="0" presId="urn:microsoft.com/office/officeart/2005/8/layout/radial6"/>
    <dgm:cxn modelId="{00E394ED-5DFE-4097-8338-624B4DEF9273}" srcId="{1CA811C8-D404-466B-AD8E-168FC7AE64F6}" destId="{02E34A27-173A-440A-B031-7220C9E9517B}" srcOrd="0" destOrd="0" parTransId="{C9D400F4-E9D1-46DB-9D80-A542A5A34783}" sibTransId="{F144450D-30A5-41C6-9EB8-899C0E77D745}"/>
    <dgm:cxn modelId="{21CF5007-AD53-400B-BA43-45FC8D5E4986}" type="presOf" srcId="{1CA811C8-D404-466B-AD8E-168FC7AE64F6}" destId="{2C3975BA-BF16-40FD-B0F1-E7FC3C9D0608}" srcOrd="0" destOrd="0" presId="urn:microsoft.com/office/officeart/2005/8/layout/radial6"/>
    <dgm:cxn modelId="{7E1FBEAE-7EDB-4AE0-86A6-6CB335CA2F6A}" srcId="{1CA811C8-D404-466B-AD8E-168FC7AE64F6}" destId="{F6B20666-E2EA-4154-9D6C-25114080B2F9}" srcOrd="4" destOrd="0" parTransId="{38BA6741-5D2A-4C74-A370-BB60A74E2F1E}" sibTransId="{903AF7D9-9953-4482-B87B-DA1C1C6FFEB9}"/>
    <dgm:cxn modelId="{04D6A4CE-13B6-4AFF-A34D-EF15105899B0}" type="presOf" srcId="{5851FC69-90AB-4DD8-8E1A-3ACA61AF1882}" destId="{1958AAC0-1C74-4884-A390-719F68FA33C1}" srcOrd="0" destOrd="0" presId="urn:microsoft.com/office/officeart/2005/8/layout/radial6"/>
    <dgm:cxn modelId="{42FA94B7-86A4-4302-BF35-8734608DD09D}" type="presOf" srcId="{780EB7CC-B069-47E8-8AC1-F5F4B350B673}" destId="{F195ED0B-E03B-4E9F-B76A-419E8CF1473D}" srcOrd="0" destOrd="0" presId="urn:microsoft.com/office/officeart/2005/8/layout/radial6"/>
    <dgm:cxn modelId="{B2EFBA17-98CB-4045-B23E-608FA7A1982F}" type="presOf" srcId="{F144450D-30A5-41C6-9EB8-899C0E77D745}" destId="{02FFCEA9-A1A9-417A-A3BD-C318AE06E719}" srcOrd="0" destOrd="0" presId="urn:microsoft.com/office/officeart/2005/8/layout/radial6"/>
    <dgm:cxn modelId="{69B1EC7E-98F1-48D3-AA68-6DFFE22E3E7A}" srcId="{1CA811C8-D404-466B-AD8E-168FC7AE64F6}" destId="{5D1051C8-6F46-4BF7-A7BA-CCF1ABAC6816}" srcOrd="3" destOrd="0" parTransId="{E9AA4ADE-B16E-424B-BDDB-D7332B3B279E}" sibTransId="{780EB7CC-B069-47E8-8AC1-F5F4B350B673}"/>
    <dgm:cxn modelId="{B8B729E1-ACB0-4BC7-A0B7-ACF67FCB45D3}" type="presOf" srcId="{0FE49021-4F00-41BA-9479-F0E55522D579}" destId="{E5140835-1593-4CC2-8C1B-427F557B0FDD}" srcOrd="0" destOrd="0" presId="urn:microsoft.com/office/officeart/2005/8/layout/radial6"/>
    <dgm:cxn modelId="{A00D1D67-00F9-4BE5-A1E0-3E734EDF1AFF}" type="presOf" srcId="{C52563E5-69FB-4D94-B9CB-0A9B640C8FB3}" destId="{0551D9A3-3719-487F-AEAE-F6B2F3EF85CA}" srcOrd="0" destOrd="0" presId="urn:microsoft.com/office/officeart/2005/8/layout/radial6"/>
    <dgm:cxn modelId="{C1B2DB43-B9CE-4501-BB97-5E6F9DBA8D52}" srcId="{1CA811C8-D404-466B-AD8E-168FC7AE64F6}" destId="{5354EA27-7D34-4AA0-844C-0FAF07CB8A37}" srcOrd="7" destOrd="0" parTransId="{1382BF5E-2621-4E65-9EF9-3C64784D6A1D}" sibTransId="{7E46D1C8-A845-48E7-99F6-24AE41F97A17}"/>
    <dgm:cxn modelId="{B763D529-A81C-4B56-8423-F9CE55CEDAA1}" type="presOf" srcId="{F882BD58-0952-4FA7-A360-A735985BA255}" destId="{D4B6C327-852A-4E5E-ADC1-6914E24E69FC}" srcOrd="0" destOrd="0" presId="urn:microsoft.com/office/officeart/2005/8/layout/radial6"/>
    <dgm:cxn modelId="{7883DBB7-D328-4921-8D82-506A604FC5DA}" srcId="{1CA811C8-D404-466B-AD8E-168FC7AE64F6}" destId="{0FE49021-4F00-41BA-9479-F0E55522D579}" srcOrd="1" destOrd="0" parTransId="{8AA2ECD6-39D3-4904-AB7B-08F5269B7368}" sibTransId="{C6E3FE7B-26C3-4D21-8209-70E7CAB7FFE9}"/>
    <dgm:cxn modelId="{1311178A-D8D3-483C-AFF1-63439F83AAE6}" srcId="{1CA811C8-D404-466B-AD8E-168FC7AE64F6}" destId="{287F7FCD-C3A1-41A8-9D26-762FAB54949E}" srcOrd="2" destOrd="0" parTransId="{192D60EB-1B48-429D-93DC-907DBAC6748B}" sibTransId="{F882BD58-0952-4FA7-A360-A735985BA255}"/>
    <dgm:cxn modelId="{D140E66B-A523-48B3-8172-C2D7717C9DF5}" type="presOf" srcId="{903AF7D9-9953-4482-B87B-DA1C1C6FFEB9}" destId="{CDAA6971-DDF0-4DE6-BDDF-E2922BE7B734}" srcOrd="0" destOrd="0" presId="urn:microsoft.com/office/officeart/2005/8/layout/radial6"/>
    <dgm:cxn modelId="{59A535FB-72DF-44C7-AEE9-2D7C97667C08}" srcId="{1CA811C8-D404-466B-AD8E-168FC7AE64F6}" destId="{BE6CD6C8-AEEF-423D-B55E-33207ABEF04A}" srcOrd="6" destOrd="0" parTransId="{687329E5-93FC-4E41-9322-BAB3E24D650D}" sibTransId="{98B04357-4012-448B-B411-F83A20ED1FFE}"/>
    <dgm:cxn modelId="{6ECD0DF8-7BB0-462C-8DCE-4CECE9BC26FC}" type="presOf" srcId="{BE6CD6C8-AEEF-423D-B55E-33207ABEF04A}" destId="{D3A1DEC0-2969-414C-8103-8D3E0746C5DA}" srcOrd="0" destOrd="0" presId="urn:microsoft.com/office/officeart/2005/8/layout/radial6"/>
    <dgm:cxn modelId="{5EBD87A7-58FD-4489-A305-02D88A2B97B9}" type="presOf" srcId="{5D1051C8-6F46-4BF7-A7BA-CCF1ABAC6816}" destId="{F92BCAE4-EEEA-47EE-982A-551803F336AC}" srcOrd="0" destOrd="0" presId="urn:microsoft.com/office/officeart/2005/8/layout/radial6"/>
    <dgm:cxn modelId="{DABAED3E-0966-49BE-8369-0263637BD2A5}" srcId="{1CA811C8-D404-466B-AD8E-168FC7AE64F6}" destId="{5851FC69-90AB-4DD8-8E1A-3ACA61AF1882}" srcOrd="8" destOrd="0" parTransId="{867C243A-7A5F-40E1-9045-51E0BBD72B7D}" sibTransId="{DFB43B42-BDC5-4165-905E-5CE92BD74CE6}"/>
    <dgm:cxn modelId="{530182D7-F4AE-4F85-99DF-A91D0427671F}" type="presOf" srcId="{5354EA27-7D34-4AA0-844C-0FAF07CB8A37}" destId="{DFF83055-42E5-46D2-84EE-FD45EB7C6D0A}" srcOrd="0" destOrd="0" presId="urn:microsoft.com/office/officeart/2005/8/layout/radial6"/>
    <dgm:cxn modelId="{79D146C7-391A-4BA7-A2E7-21D29D18AB08}" type="presOf" srcId="{31C053DE-653F-48A6-86E4-398C970A07E7}" destId="{752A5257-719A-4DE7-B441-3152113278EE}" srcOrd="0" destOrd="0" presId="urn:microsoft.com/office/officeart/2005/8/layout/radial6"/>
    <dgm:cxn modelId="{C66DEF19-6B6E-4D1D-BD97-6CAABF523E18}" type="presOf" srcId="{995878B2-5496-4CE3-A461-6CEAA22BA160}" destId="{7D4927FD-928C-492D-BD67-36ED876934A1}" srcOrd="0" destOrd="0" presId="urn:microsoft.com/office/officeart/2005/8/layout/radial6"/>
    <dgm:cxn modelId="{C7449939-0145-4715-BCB6-5DD5CB825AFD}" type="presOf" srcId="{02E34A27-173A-440A-B031-7220C9E9517B}" destId="{DF733DB1-CB00-41BE-9DB7-0FDE55CCCDAE}" srcOrd="0" destOrd="0" presId="urn:microsoft.com/office/officeart/2005/8/layout/radial6"/>
    <dgm:cxn modelId="{677CF0A6-E163-4D22-8351-136198E688F3}" type="presOf" srcId="{98B04357-4012-448B-B411-F83A20ED1FFE}" destId="{1F887599-EE52-497F-A7D6-EB83072FCA98}" srcOrd="0" destOrd="0" presId="urn:microsoft.com/office/officeart/2005/8/layout/radial6"/>
    <dgm:cxn modelId="{347DB52B-C1B0-4870-BAD5-DFA3760418DD}" type="presParOf" srcId="{0551D9A3-3719-487F-AEAE-F6B2F3EF85CA}" destId="{2C3975BA-BF16-40FD-B0F1-E7FC3C9D0608}" srcOrd="0" destOrd="0" presId="urn:microsoft.com/office/officeart/2005/8/layout/radial6"/>
    <dgm:cxn modelId="{E1EF17BF-D7BF-4995-A7AC-1AB3B54FFE51}" type="presParOf" srcId="{0551D9A3-3719-487F-AEAE-F6B2F3EF85CA}" destId="{DF733DB1-CB00-41BE-9DB7-0FDE55CCCDAE}" srcOrd="1" destOrd="0" presId="urn:microsoft.com/office/officeart/2005/8/layout/radial6"/>
    <dgm:cxn modelId="{B8482125-93E0-4339-AC52-23293C165334}" type="presParOf" srcId="{0551D9A3-3719-487F-AEAE-F6B2F3EF85CA}" destId="{5C2CB7FD-70DF-4BA2-A946-5D8A5BC11F65}" srcOrd="2" destOrd="0" presId="urn:microsoft.com/office/officeart/2005/8/layout/radial6"/>
    <dgm:cxn modelId="{32C94DEF-B014-491E-A773-43D2F68C7A59}" type="presParOf" srcId="{0551D9A3-3719-487F-AEAE-F6B2F3EF85CA}" destId="{02FFCEA9-A1A9-417A-A3BD-C318AE06E719}" srcOrd="3" destOrd="0" presId="urn:microsoft.com/office/officeart/2005/8/layout/radial6"/>
    <dgm:cxn modelId="{8DD7FA5B-8691-44BB-B491-60822E999571}" type="presParOf" srcId="{0551D9A3-3719-487F-AEAE-F6B2F3EF85CA}" destId="{E5140835-1593-4CC2-8C1B-427F557B0FDD}" srcOrd="4" destOrd="0" presId="urn:microsoft.com/office/officeart/2005/8/layout/radial6"/>
    <dgm:cxn modelId="{D2C69E94-DB53-4C7B-B48D-0863C01E1F38}" type="presParOf" srcId="{0551D9A3-3719-487F-AEAE-F6B2F3EF85CA}" destId="{DCE1B5A6-6E36-4A00-8844-38FE5EA8FAAA}" srcOrd="5" destOrd="0" presId="urn:microsoft.com/office/officeart/2005/8/layout/radial6"/>
    <dgm:cxn modelId="{9F80DB4A-685B-49F6-B1C2-EBDADB34A9BA}" type="presParOf" srcId="{0551D9A3-3719-487F-AEAE-F6B2F3EF85CA}" destId="{16CF943A-6780-4350-816C-651A2865186B}" srcOrd="6" destOrd="0" presId="urn:microsoft.com/office/officeart/2005/8/layout/radial6"/>
    <dgm:cxn modelId="{1E568ED2-556C-4549-A33F-3A3FCC3BDAC4}" type="presParOf" srcId="{0551D9A3-3719-487F-AEAE-F6B2F3EF85CA}" destId="{E9DA6459-071A-41F4-9F32-D154CF016515}" srcOrd="7" destOrd="0" presId="urn:microsoft.com/office/officeart/2005/8/layout/radial6"/>
    <dgm:cxn modelId="{80B497F4-EAFF-441E-9D33-FEAB92D187A8}" type="presParOf" srcId="{0551D9A3-3719-487F-AEAE-F6B2F3EF85CA}" destId="{7FB5D95C-648D-4FAE-BAD5-E2CBFEE41251}" srcOrd="8" destOrd="0" presId="urn:microsoft.com/office/officeart/2005/8/layout/radial6"/>
    <dgm:cxn modelId="{5D2FE61B-3163-4459-B19D-648DDEFB9212}" type="presParOf" srcId="{0551D9A3-3719-487F-AEAE-F6B2F3EF85CA}" destId="{D4B6C327-852A-4E5E-ADC1-6914E24E69FC}" srcOrd="9" destOrd="0" presId="urn:microsoft.com/office/officeart/2005/8/layout/radial6"/>
    <dgm:cxn modelId="{DD0B61E7-11FB-4439-81E6-EF97A215AAB7}" type="presParOf" srcId="{0551D9A3-3719-487F-AEAE-F6B2F3EF85CA}" destId="{F92BCAE4-EEEA-47EE-982A-551803F336AC}" srcOrd="10" destOrd="0" presId="urn:microsoft.com/office/officeart/2005/8/layout/radial6"/>
    <dgm:cxn modelId="{0942478C-9CA9-4B04-9BF3-5644179D6601}" type="presParOf" srcId="{0551D9A3-3719-487F-AEAE-F6B2F3EF85CA}" destId="{D7360F6D-3259-48EF-821A-786CD03C5B09}" srcOrd="11" destOrd="0" presId="urn:microsoft.com/office/officeart/2005/8/layout/radial6"/>
    <dgm:cxn modelId="{ABDDB502-CF85-4723-9A4D-2C6ED6233737}" type="presParOf" srcId="{0551D9A3-3719-487F-AEAE-F6B2F3EF85CA}" destId="{F195ED0B-E03B-4E9F-B76A-419E8CF1473D}" srcOrd="12" destOrd="0" presId="urn:microsoft.com/office/officeart/2005/8/layout/radial6"/>
    <dgm:cxn modelId="{88B0ED16-774D-4CEC-AADD-EBAEBC3AF96B}" type="presParOf" srcId="{0551D9A3-3719-487F-AEAE-F6B2F3EF85CA}" destId="{650DE15C-E472-477F-9ACA-63E69572FD61}" srcOrd="13" destOrd="0" presId="urn:microsoft.com/office/officeart/2005/8/layout/radial6"/>
    <dgm:cxn modelId="{4551BB5D-2971-455C-9B14-92793310DB94}" type="presParOf" srcId="{0551D9A3-3719-487F-AEAE-F6B2F3EF85CA}" destId="{71FE05AD-DEC3-43D6-9E0F-B621F46248ED}" srcOrd="14" destOrd="0" presId="urn:microsoft.com/office/officeart/2005/8/layout/radial6"/>
    <dgm:cxn modelId="{9DC6B933-0109-47B0-A979-DD3C137B50DE}" type="presParOf" srcId="{0551D9A3-3719-487F-AEAE-F6B2F3EF85CA}" destId="{CDAA6971-DDF0-4DE6-BDDF-E2922BE7B734}" srcOrd="15" destOrd="0" presId="urn:microsoft.com/office/officeart/2005/8/layout/radial6"/>
    <dgm:cxn modelId="{E52071FC-B640-4B84-86CF-76C9BB63495B}" type="presParOf" srcId="{0551D9A3-3719-487F-AEAE-F6B2F3EF85CA}" destId="{752A5257-719A-4DE7-B441-3152113278EE}" srcOrd="16" destOrd="0" presId="urn:microsoft.com/office/officeart/2005/8/layout/radial6"/>
    <dgm:cxn modelId="{F8DB222E-17B7-40F4-B94E-98A71E987C45}" type="presParOf" srcId="{0551D9A3-3719-487F-AEAE-F6B2F3EF85CA}" destId="{878B3305-C86C-4C2B-BB21-9AE511C629F9}" srcOrd="17" destOrd="0" presId="urn:microsoft.com/office/officeart/2005/8/layout/radial6"/>
    <dgm:cxn modelId="{F29FF0F1-C543-4DBC-A65E-0F371DFA0EE3}" type="presParOf" srcId="{0551D9A3-3719-487F-AEAE-F6B2F3EF85CA}" destId="{7D4927FD-928C-492D-BD67-36ED876934A1}" srcOrd="18" destOrd="0" presId="urn:microsoft.com/office/officeart/2005/8/layout/radial6"/>
    <dgm:cxn modelId="{7FF35DE0-A301-469D-B276-D93F4B3A374E}" type="presParOf" srcId="{0551D9A3-3719-487F-AEAE-F6B2F3EF85CA}" destId="{D3A1DEC0-2969-414C-8103-8D3E0746C5DA}" srcOrd="19" destOrd="0" presId="urn:microsoft.com/office/officeart/2005/8/layout/radial6"/>
    <dgm:cxn modelId="{31215078-E6E8-4679-8C41-F3D05EFF576D}" type="presParOf" srcId="{0551D9A3-3719-487F-AEAE-F6B2F3EF85CA}" destId="{DD1966C2-1EDF-49C5-8655-121CCBA6ADE1}" srcOrd="20" destOrd="0" presId="urn:microsoft.com/office/officeart/2005/8/layout/radial6"/>
    <dgm:cxn modelId="{D51D5F0E-82DB-4840-A98C-5C42D7953710}" type="presParOf" srcId="{0551D9A3-3719-487F-AEAE-F6B2F3EF85CA}" destId="{1F887599-EE52-497F-A7D6-EB83072FCA98}" srcOrd="21" destOrd="0" presId="urn:microsoft.com/office/officeart/2005/8/layout/radial6"/>
    <dgm:cxn modelId="{8D045C7A-0FBC-4074-8314-E15E491192F6}" type="presParOf" srcId="{0551D9A3-3719-487F-AEAE-F6B2F3EF85CA}" destId="{DFF83055-42E5-46D2-84EE-FD45EB7C6D0A}" srcOrd="22" destOrd="0" presId="urn:microsoft.com/office/officeart/2005/8/layout/radial6"/>
    <dgm:cxn modelId="{ED541102-774A-4311-990D-4A06F979FEAE}" type="presParOf" srcId="{0551D9A3-3719-487F-AEAE-F6B2F3EF85CA}" destId="{364FED96-121F-430E-9C70-09863FA9AA56}" srcOrd="23" destOrd="0" presId="urn:microsoft.com/office/officeart/2005/8/layout/radial6"/>
    <dgm:cxn modelId="{D2F28E47-7A22-4FEC-8BC9-252DD64B6A21}" type="presParOf" srcId="{0551D9A3-3719-487F-AEAE-F6B2F3EF85CA}" destId="{BBB7A233-7D23-4141-9BC8-9930F0D0C6FD}" srcOrd="24" destOrd="0" presId="urn:microsoft.com/office/officeart/2005/8/layout/radial6"/>
    <dgm:cxn modelId="{76027EE8-0922-488E-8E60-5184A54E7E3C}" type="presParOf" srcId="{0551D9A3-3719-487F-AEAE-F6B2F3EF85CA}" destId="{1958AAC0-1C74-4884-A390-719F68FA33C1}" srcOrd="25" destOrd="0" presId="urn:microsoft.com/office/officeart/2005/8/layout/radial6"/>
    <dgm:cxn modelId="{7F591887-C8C8-429F-9A7B-5A7CB29AA04B}" type="presParOf" srcId="{0551D9A3-3719-487F-AEAE-F6B2F3EF85CA}" destId="{F8403E18-F21F-47C7-B54E-6447F3F354BA}" srcOrd="26" destOrd="0" presId="urn:microsoft.com/office/officeart/2005/8/layout/radial6"/>
    <dgm:cxn modelId="{6D0DF6E6-918E-4BFD-9550-037E44130FE7}" type="presParOf" srcId="{0551D9A3-3719-487F-AEAE-F6B2F3EF85CA}" destId="{72C48547-936E-43FF-99C3-378E28D2B963}" srcOrd="27" destOrd="0" presId="urn:microsoft.com/office/officeart/2005/8/layout/radial6"/>
  </dgm:cxnLst>
  <dgm:bg>
    <a:solidFill>
      <a:schemeClr val="tx2">
        <a:lumMod val="40000"/>
        <a:lumOff val="60000"/>
      </a:schemeClr>
    </a:solidFill>
  </dgm:bg>
  <dgm:whole>
    <a:ln w="28575"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50B32F-C6F9-4D0D-9679-DA2308A40C3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12027D5-ECDA-4F53-B887-021B8D49FC1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জাবেদা</a:t>
          </a:r>
          <a:endParaRPr lang="en-US" dirty="0"/>
        </a:p>
      </dgm:t>
    </dgm:pt>
    <dgm:pt modelId="{92C52B5C-8BC5-49F7-94D5-5AA1A1937C7D}" type="parTrans" cxnId="{6F0AF4E9-FBCF-41D7-96C9-C2C1ACFE582A}">
      <dgm:prSet/>
      <dgm:spPr/>
      <dgm:t>
        <a:bodyPr/>
        <a:lstStyle/>
        <a:p>
          <a:endParaRPr lang="en-US"/>
        </a:p>
      </dgm:t>
    </dgm:pt>
    <dgm:pt modelId="{A393C072-FC72-4161-963D-9B128818D763}" type="sibTrans" cxnId="{6F0AF4E9-FBCF-41D7-96C9-C2C1ACFE582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B2F4A58-11E7-4B82-8FE2-49C3C67B234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খতিয়ান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EF23DD2-E63F-49E0-8605-67D694F22E09}" type="parTrans" cxnId="{97A5FA63-3FA2-4E56-A1C8-480721D347E0}">
      <dgm:prSet/>
      <dgm:spPr/>
      <dgm:t>
        <a:bodyPr/>
        <a:lstStyle/>
        <a:p>
          <a:endParaRPr lang="en-US"/>
        </a:p>
      </dgm:t>
    </dgm:pt>
    <dgm:pt modelId="{2BC5F31F-8F10-4F17-8848-D2E83BFB68C3}" type="sibTrans" cxnId="{97A5FA63-3FA2-4E56-A1C8-480721D347E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953372C6-3D71-456D-A01C-03CB13FF80C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রেওয়ামিল</a:t>
          </a:r>
          <a:endParaRPr lang="en-US" dirty="0"/>
        </a:p>
      </dgm:t>
    </dgm:pt>
    <dgm:pt modelId="{9701C662-F23A-4B23-AD50-CC65A89226D9}" type="parTrans" cxnId="{BDBB0FA1-CC31-44DE-84BA-664C8A875C11}">
      <dgm:prSet/>
      <dgm:spPr/>
      <dgm:t>
        <a:bodyPr/>
        <a:lstStyle/>
        <a:p>
          <a:endParaRPr lang="en-US"/>
        </a:p>
      </dgm:t>
    </dgm:pt>
    <dgm:pt modelId="{207C0535-BF80-4C3B-A7D1-B8EE26837B1B}" type="sibTrans" cxnId="{BDBB0FA1-CC31-44DE-84BA-664C8A875C11}">
      <dgm:prSet/>
      <dgm:spPr/>
      <dgm:t>
        <a:bodyPr/>
        <a:lstStyle/>
        <a:p>
          <a:endParaRPr lang="en-US"/>
        </a:p>
      </dgm:t>
    </dgm:pt>
    <dgm:pt modelId="{F25682A6-42FC-40F0-BF55-2B0B663F0848}" type="pres">
      <dgm:prSet presAssocID="{FA50B32F-C6F9-4D0D-9679-DA2308A40C3B}" presName="Name0" presStyleCnt="0">
        <dgm:presLayoutVars>
          <dgm:dir/>
          <dgm:resizeHandles val="exact"/>
        </dgm:presLayoutVars>
      </dgm:prSet>
      <dgm:spPr/>
    </dgm:pt>
    <dgm:pt modelId="{81E46398-A352-49B9-9AB3-A3CCC5C86D27}" type="pres">
      <dgm:prSet presAssocID="{612027D5-ECDA-4F53-B887-021B8D49FC1D}" presName="node" presStyleLbl="node1" presStyleIdx="0" presStyleCnt="3" custLinFactNeighborX="-1432" custLinFactNeighborY="-20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7B290-1A00-497E-8E31-BB037A464AED}" type="pres">
      <dgm:prSet presAssocID="{A393C072-FC72-4161-963D-9B128818D763}" presName="sibTrans" presStyleLbl="sibTrans2D1" presStyleIdx="0" presStyleCnt="2" custScaleX="171263"/>
      <dgm:spPr/>
      <dgm:t>
        <a:bodyPr/>
        <a:lstStyle/>
        <a:p>
          <a:endParaRPr lang="en-US"/>
        </a:p>
      </dgm:t>
    </dgm:pt>
    <dgm:pt modelId="{39EC4AE8-8245-48AF-8DEE-609D89BEB6D0}" type="pres">
      <dgm:prSet presAssocID="{A393C072-FC72-4161-963D-9B128818D76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48F57D0-1960-4EBC-83E5-3C8A806A5C2E}" type="pres">
      <dgm:prSet presAssocID="{9B2F4A58-11E7-4B82-8FE2-49C3C67B234D}" presName="node" presStyleLbl="node1" presStyleIdx="1" presStyleCnt="3" custLinFactNeighborY="-20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2507F-FC27-455E-8D9C-DE81EF474053}" type="pres">
      <dgm:prSet presAssocID="{2BC5F31F-8F10-4F17-8848-D2E83BFB68C3}" presName="sibTrans" presStyleLbl="sibTrans2D1" presStyleIdx="1" presStyleCnt="2" custScaleX="163267"/>
      <dgm:spPr/>
      <dgm:t>
        <a:bodyPr/>
        <a:lstStyle/>
        <a:p>
          <a:endParaRPr lang="en-US"/>
        </a:p>
      </dgm:t>
    </dgm:pt>
    <dgm:pt modelId="{66781883-E4BB-4194-A246-FCAD2FE9500C}" type="pres">
      <dgm:prSet presAssocID="{2BC5F31F-8F10-4F17-8848-D2E83BFB68C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898C8D62-8E5F-4EB0-AE64-DD0CC8D3DFD4}" type="pres">
      <dgm:prSet presAssocID="{953372C6-3D71-456D-A01C-03CB13FF80C1}" presName="node" presStyleLbl="node1" presStyleIdx="2" presStyleCnt="3" custLinFactNeighborY="-20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B0FA1-CC31-44DE-84BA-664C8A875C11}" srcId="{FA50B32F-C6F9-4D0D-9679-DA2308A40C3B}" destId="{953372C6-3D71-456D-A01C-03CB13FF80C1}" srcOrd="2" destOrd="0" parTransId="{9701C662-F23A-4B23-AD50-CC65A89226D9}" sibTransId="{207C0535-BF80-4C3B-A7D1-B8EE26837B1B}"/>
    <dgm:cxn modelId="{2439E344-B9FB-4DF7-B424-A2394546F8F4}" type="presOf" srcId="{2BC5F31F-8F10-4F17-8848-D2E83BFB68C3}" destId="{66781883-E4BB-4194-A246-FCAD2FE9500C}" srcOrd="1" destOrd="0" presId="urn:microsoft.com/office/officeart/2005/8/layout/process1"/>
    <dgm:cxn modelId="{6F0AF4E9-FBCF-41D7-96C9-C2C1ACFE582A}" srcId="{FA50B32F-C6F9-4D0D-9679-DA2308A40C3B}" destId="{612027D5-ECDA-4F53-B887-021B8D49FC1D}" srcOrd="0" destOrd="0" parTransId="{92C52B5C-8BC5-49F7-94D5-5AA1A1937C7D}" sibTransId="{A393C072-FC72-4161-963D-9B128818D763}"/>
    <dgm:cxn modelId="{40D1097A-075E-4F0C-9D1F-155F2D0A1960}" type="presOf" srcId="{A393C072-FC72-4161-963D-9B128818D763}" destId="{14C7B290-1A00-497E-8E31-BB037A464AED}" srcOrd="0" destOrd="0" presId="urn:microsoft.com/office/officeart/2005/8/layout/process1"/>
    <dgm:cxn modelId="{97A5FA63-3FA2-4E56-A1C8-480721D347E0}" srcId="{FA50B32F-C6F9-4D0D-9679-DA2308A40C3B}" destId="{9B2F4A58-11E7-4B82-8FE2-49C3C67B234D}" srcOrd="1" destOrd="0" parTransId="{6EF23DD2-E63F-49E0-8605-67D694F22E09}" sibTransId="{2BC5F31F-8F10-4F17-8848-D2E83BFB68C3}"/>
    <dgm:cxn modelId="{8CCCFEAC-78C1-4018-A2A9-AFEFC81621B3}" type="presOf" srcId="{2BC5F31F-8F10-4F17-8848-D2E83BFB68C3}" destId="{5372507F-FC27-455E-8D9C-DE81EF474053}" srcOrd="0" destOrd="0" presId="urn:microsoft.com/office/officeart/2005/8/layout/process1"/>
    <dgm:cxn modelId="{6A2ED946-FB6D-4BEB-9271-AB9DD63426C6}" type="presOf" srcId="{FA50B32F-C6F9-4D0D-9679-DA2308A40C3B}" destId="{F25682A6-42FC-40F0-BF55-2B0B663F0848}" srcOrd="0" destOrd="0" presId="urn:microsoft.com/office/officeart/2005/8/layout/process1"/>
    <dgm:cxn modelId="{609CF4EC-9112-422C-9302-0A5D5768EC74}" type="presOf" srcId="{953372C6-3D71-456D-A01C-03CB13FF80C1}" destId="{898C8D62-8E5F-4EB0-AE64-DD0CC8D3DFD4}" srcOrd="0" destOrd="0" presId="urn:microsoft.com/office/officeart/2005/8/layout/process1"/>
    <dgm:cxn modelId="{E2B052A2-1F61-4E24-8742-B3A90A3CAEE3}" type="presOf" srcId="{9B2F4A58-11E7-4B82-8FE2-49C3C67B234D}" destId="{648F57D0-1960-4EBC-83E5-3C8A806A5C2E}" srcOrd="0" destOrd="0" presId="urn:microsoft.com/office/officeart/2005/8/layout/process1"/>
    <dgm:cxn modelId="{A5CD1CD8-79E1-42BD-BEFE-9575A318C8E5}" type="presOf" srcId="{612027D5-ECDA-4F53-B887-021B8D49FC1D}" destId="{81E46398-A352-49B9-9AB3-A3CCC5C86D27}" srcOrd="0" destOrd="0" presId="urn:microsoft.com/office/officeart/2005/8/layout/process1"/>
    <dgm:cxn modelId="{BA8AA6CE-7A9B-4347-B7E7-F45CA9713618}" type="presOf" srcId="{A393C072-FC72-4161-963D-9B128818D763}" destId="{39EC4AE8-8245-48AF-8DEE-609D89BEB6D0}" srcOrd="1" destOrd="0" presId="urn:microsoft.com/office/officeart/2005/8/layout/process1"/>
    <dgm:cxn modelId="{2094D3DD-1C44-4833-965A-9149B9C96B15}" type="presParOf" srcId="{F25682A6-42FC-40F0-BF55-2B0B663F0848}" destId="{81E46398-A352-49B9-9AB3-A3CCC5C86D27}" srcOrd="0" destOrd="0" presId="urn:microsoft.com/office/officeart/2005/8/layout/process1"/>
    <dgm:cxn modelId="{05FA2273-1543-44C9-842C-019AA3854ECA}" type="presParOf" srcId="{F25682A6-42FC-40F0-BF55-2B0B663F0848}" destId="{14C7B290-1A00-497E-8E31-BB037A464AED}" srcOrd="1" destOrd="0" presId="urn:microsoft.com/office/officeart/2005/8/layout/process1"/>
    <dgm:cxn modelId="{5B521DCA-8344-467B-834A-0C5B79B77D92}" type="presParOf" srcId="{14C7B290-1A00-497E-8E31-BB037A464AED}" destId="{39EC4AE8-8245-48AF-8DEE-609D89BEB6D0}" srcOrd="0" destOrd="0" presId="urn:microsoft.com/office/officeart/2005/8/layout/process1"/>
    <dgm:cxn modelId="{DDA5AD64-25F0-4742-B02D-9EA9B47FF646}" type="presParOf" srcId="{F25682A6-42FC-40F0-BF55-2B0B663F0848}" destId="{648F57D0-1960-4EBC-83E5-3C8A806A5C2E}" srcOrd="2" destOrd="0" presId="urn:microsoft.com/office/officeart/2005/8/layout/process1"/>
    <dgm:cxn modelId="{7B842F47-81D6-4AC5-85D2-D44027BFA394}" type="presParOf" srcId="{F25682A6-42FC-40F0-BF55-2B0B663F0848}" destId="{5372507F-FC27-455E-8D9C-DE81EF474053}" srcOrd="3" destOrd="0" presId="urn:microsoft.com/office/officeart/2005/8/layout/process1"/>
    <dgm:cxn modelId="{F21DE5FB-D466-4D50-A437-63D5AE0B77DB}" type="presParOf" srcId="{5372507F-FC27-455E-8D9C-DE81EF474053}" destId="{66781883-E4BB-4194-A246-FCAD2FE9500C}" srcOrd="0" destOrd="0" presId="urn:microsoft.com/office/officeart/2005/8/layout/process1"/>
    <dgm:cxn modelId="{F72B4ADB-C5D4-4FC3-A4BD-1CA142A80B50}" type="presParOf" srcId="{F25682A6-42FC-40F0-BF55-2B0B663F0848}" destId="{898C8D62-8E5F-4EB0-AE64-DD0CC8D3DFD4}" srcOrd="4" destOrd="0" presId="urn:microsoft.com/office/officeart/2005/8/layout/process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62611-CCC0-43C7-B152-F880A9A8964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78B2D-05A8-4BBC-ACB8-7E97C532A20E}">
      <dgm:prSet phldrT="[Text]" custT="1"/>
      <dgm:spPr/>
      <dgm:t>
        <a:bodyPr/>
        <a:lstStyle/>
        <a:p>
          <a:r>
            <a:rPr lang="en-US" sz="2900" b="1" dirty="0" smtClean="0"/>
            <a:t> </a:t>
          </a:r>
          <a:r>
            <a:rPr lang="en-US" sz="2800" b="1" dirty="0" err="1" smtClean="0"/>
            <a:t>আয়</a:t>
          </a:r>
          <a:r>
            <a:rPr lang="en-US" sz="2800" b="1" dirty="0" smtClean="0"/>
            <a:t> </a:t>
          </a:r>
          <a:r>
            <a:rPr lang="en-US" sz="3200" b="1" dirty="0" err="1" smtClean="0">
              <a:latin typeface="NikoshBAN" pitchFamily="2" charset="0"/>
              <a:cs typeface="NikoshBAN" pitchFamily="2" charset="0"/>
            </a:rPr>
            <a:t>সমূহ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278581D8-FD5E-448B-9F64-8C2CF5583BC3}" type="parTrans" cxnId="{7B47E13F-8AC1-4657-A507-A16C170340C3}">
      <dgm:prSet/>
      <dgm:spPr/>
      <dgm:t>
        <a:bodyPr/>
        <a:lstStyle/>
        <a:p>
          <a:endParaRPr lang="en-US"/>
        </a:p>
      </dgm:t>
    </dgm:pt>
    <dgm:pt modelId="{B6E27029-7DED-4464-8E7A-30AA09CED366}" type="sibTrans" cxnId="{7B47E13F-8AC1-4657-A507-A16C170340C3}">
      <dgm:prSet/>
      <dgm:spPr/>
      <dgm:t>
        <a:bodyPr/>
        <a:lstStyle/>
        <a:p>
          <a:endParaRPr lang="en-US"/>
        </a:p>
      </dgm:t>
    </dgm:pt>
    <dgm:pt modelId="{2E041A6B-BED6-41A4-8FE9-DF45BE461851}">
      <dgm:prSet phldrT="[Text]"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bn-IN" b="1" dirty="0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endParaRPr lang="en-US" dirty="0"/>
        </a:p>
      </dgm:t>
    </dgm:pt>
    <dgm:pt modelId="{588A6D02-2062-460A-AC1D-E8DCE8B4F112}" type="parTrans" cxnId="{991807C0-5584-4B3A-AA4E-235CF3D1C161}">
      <dgm:prSet/>
      <dgm:spPr/>
      <dgm:t>
        <a:bodyPr/>
        <a:lstStyle/>
        <a:p>
          <a:endParaRPr lang="en-US"/>
        </a:p>
      </dgm:t>
    </dgm:pt>
    <dgm:pt modelId="{4EBB3AA1-957F-4DF6-BB84-9612A52CF820}" type="sibTrans" cxnId="{991807C0-5584-4B3A-AA4E-235CF3D1C161}">
      <dgm:prSet/>
      <dgm:spPr/>
      <dgm:t>
        <a:bodyPr/>
        <a:lstStyle/>
        <a:p>
          <a:endParaRPr lang="en-US"/>
        </a:p>
      </dgm:t>
    </dgm:pt>
    <dgm:pt modelId="{F7D36641-390F-4D2E-812A-E9BE277B63FA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শিক্ষানবিস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সেলামী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2C409B-C2FA-45F7-A7EA-E9E7AAD7BD33}" type="parTrans" cxnId="{CB2736A6-DFA8-4946-82A7-BAB1F2E139A4}">
      <dgm:prSet/>
      <dgm:spPr/>
      <dgm:t>
        <a:bodyPr/>
        <a:lstStyle/>
        <a:p>
          <a:endParaRPr lang="en-US"/>
        </a:p>
      </dgm:t>
    </dgm:pt>
    <dgm:pt modelId="{11D42111-26E1-4537-9A26-EA6FFE14EFB3}" type="sibTrans" cxnId="{CB2736A6-DFA8-4946-82A7-BAB1F2E139A4}">
      <dgm:prSet/>
      <dgm:spPr/>
      <dgm:t>
        <a:bodyPr/>
        <a:lstStyle/>
        <a:p>
          <a:endParaRPr lang="en-US"/>
        </a:p>
      </dgm:t>
    </dgm:pt>
    <dgm:pt modelId="{7EC8DA9E-A8FD-4123-8959-B947AD105BEE}">
      <dgm:prSet/>
      <dgm:spPr/>
      <dgm:t>
        <a:bodyPr/>
        <a:lstStyle/>
        <a:p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বিনিয়োগের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9879E-DFA6-482C-9A33-EA90E986B372}" type="parTrans" cxnId="{1B09B3B3-3C5A-4D28-A6CD-53FB89B65CEB}">
      <dgm:prSet/>
      <dgm:spPr/>
      <dgm:t>
        <a:bodyPr/>
        <a:lstStyle/>
        <a:p>
          <a:endParaRPr lang="en-US"/>
        </a:p>
      </dgm:t>
    </dgm:pt>
    <dgm:pt modelId="{B998A2F7-DDC7-4EA5-B5AC-ED86973919A0}" type="sibTrans" cxnId="{1B09B3B3-3C5A-4D28-A6CD-53FB89B65CEB}">
      <dgm:prSet/>
      <dgm:spPr/>
      <dgm:t>
        <a:bodyPr/>
        <a:lstStyle/>
        <a:p>
          <a:endParaRPr lang="en-US"/>
        </a:p>
      </dgm:t>
    </dgm:pt>
    <dgm:pt modelId="{8985B0E3-6CB2-4305-A1E0-5006E36A879E}">
      <dgm:prSet/>
      <dgm:spPr/>
      <dgm:t>
        <a:bodyPr/>
        <a:lstStyle/>
        <a:p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প্রাপ্য</a:t>
          </a:r>
          <a:r>
            <a:rPr lang="en-US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6DE518-AF87-4F0B-906B-21ECD7144E7F}" type="sibTrans" cxnId="{F126E1C8-BEB0-4B4F-AE9A-901E0CC6FA72}">
      <dgm:prSet/>
      <dgm:spPr/>
      <dgm:t>
        <a:bodyPr/>
        <a:lstStyle/>
        <a:p>
          <a:endParaRPr lang="en-US"/>
        </a:p>
      </dgm:t>
    </dgm:pt>
    <dgm:pt modelId="{DB541E26-0815-4B90-88B0-D221783A1C8A}" type="parTrans" cxnId="{F126E1C8-BEB0-4B4F-AE9A-901E0CC6FA72}">
      <dgm:prSet/>
      <dgm:spPr/>
      <dgm:t>
        <a:bodyPr/>
        <a:lstStyle/>
        <a:p>
          <a:endParaRPr lang="en-US"/>
        </a:p>
      </dgm:t>
    </dgm:pt>
    <dgm:pt modelId="{F30EEB40-0EE6-4A06-AE48-9EC549C82C81}" type="pres">
      <dgm:prSet presAssocID="{BE662611-CCC0-43C7-B152-F880A9A896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5F8F30-3C5B-4A05-A903-C39346AB938B}" type="pres">
      <dgm:prSet presAssocID="{64478B2D-05A8-4BBC-ACB8-7E97C532A20E}" presName="hierRoot1" presStyleCnt="0">
        <dgm:presLayoutVars>
          <dgm:hierBranch val="init"/>
        </dgm:presLayoutVars>
      </dgm:prSet>
      <dgm:spPr/>
    </dgm:pt>
    <dgm:pt modelId="{369DB581-C89A-4677-A1E5-CEF5EBB4EAA9}" type="pres">
      <dgm:prSet presAssocID="{64478B2D-05A8-4BBC-ACB8-7E97C532A20E}" presName="rootComposite1" presStyleCnt="0"/>
      <dgm:spPr/>
    </dgm:pt>
    <dgm:pt modelId="{31AEE0C3-F02C-4CCE-B264-5AA80563F1C8}" type="pres">
      <dgm:prSet presAssocID="{64478B2D-05A8-4BBC-ACB8-7E97C532A20E}" presName="rootText1" presStyleLbl="node0" presStyleIdx="0" presStyleCnt="1" custScaleX="2133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12F17-B1E6-4AD6-8577-184210389F20}" type="pres">
      <dgm:prSet presAssocID="{64478B2D-05A8-4BBC-ACB8-7E97C532A2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440DB7-D740-4603-AEF1-9BBC4BDAA692}" type="pres">
      <dgm:prSet presAssocID="{64478B2D-05A8-4BBC-ACB8-7E97C532A20E}" presName="hierChild2" presStyleCnt="0"/>
      <dgm:spPr/>
    </dgm:pt>
    <dgm:pt modelId="{EADE8B95-2D83-4B15-A28B-7BBE8364C7DD}" type="pres">
      <dgm:prSet presAssocID="{588A6D02-2062-460A-AC1D-E8DCE8B4F112}" presName="Name37" presStyleLbl="parChTrans1D2" presStyleIdx="0" presStyleCnt="4"/>
      <dgm:spPr/>
      <dgm:t>
        <a:bodyPr/>
        <a:lstStyle/>
        <a:p>
          <a:endParaRPr lang="en-US"/>
        </a:p>
      </dgm:t>
    </dgm:pt>
    <dgm:pt modelId="{FE76A8E4-5459-431C-B2D4-AD5E1A72F34D}" type="pres">
      <dgm:prSet presAssocID="{2E041A6B-BED6-41A4-8FE9-DF45BE461851}" presName="hierRoot2" presStyleCnt="0">
        <dgm:presLayoutVars>
          <dgm:hierBranch val="init"/>
        </dgm:presLayoutVars>
      </dgm:prSet>
      <dgm:spPr/>
    </dgm:pt>
    <dgm:pt modelId="{E701E0CC-B183-4666-A1B6-0ECC948B33DF}" type="pres">
      <dgm:prSet presAssocID="{2E041A6B-BED6-41A4-8FE9-DF45BE461851}" presName="rootComposite" presStyleCnt="0"/>
      <dgm:spPr/>
    </dgm:pt>
    <dgm:pt modelId="{65061DB5-CD25-4D84-BE13-17DEF353D85F}" type="pres">
      <dgm:prSet presAssocID="{2E041A6B-BED6-41A4-8FE9-DF45BE46185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1CBC5-AFCA-4415-8A06-48A77313EDE9}" type="pres">
      <dgm:prSet presAssocID="{2E041A6B-BED6-41A4-8FE9-DF45BE461851}" presName="rootConnector" presStyleLbl="node2" presStyleIdx="0" presStyleCnt="4"/>
      <dgm:spPr/>
      <dgm:t>
        <a:bodyPr/>
        <a:lstStyle/>
        <a:p>
          <a:endParaRPr lang="en-US"/>
        </a:p>
      </dgm:t>
    </dgm:pt>
    <dgm:pt modelId="{EEA91EC7-430F-46D3-A041-7C23D336D1CF}" type="pres">
      <dgm:prSet presAssocID="{2E041A6B-BED6-41A4-8FE9-DF45BE461851}" presName="hierChild4" presStyleCnt="0"/>
      <dgm:spPr/>
    </dgm:pt>
    <dgm:pt modelId="{AB01BD3F-8D82-45CF-9D2B-BD0AF2C6D457}" type="pres">
      <dgm:prSet presAssocID="{2E041A6B-BED6-41A4-8FE9-DF45BE461851}" presName="hierChild5" presStyleCnt="0"/>
      <dgm:spPr/>
    </dgm:pt>
    <dgm:pt modelId="{799CDC84-19D3-4E04-9D69-C4E8E0EEBEAF}" type="pres">
      <dgm:prSet presAssocID="{922C409B-C2FA-45F7-A7EA-E9E7AAD7BD3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BB0953F-B032-44BF-BC64-9346378DD13A}" type="pres">
      <dgm:prSet presAssocID="{F7D36641-390F-4D2E-812A-E9BE277B63FA}" presName="hierRoot2" presStyleCnt="0">
        <dgm:presLayoutVars>
          <dgm:hierBranch val="init"/>
        </dgm:presLayoutVars>
      </dgm:prSet>
      <dgm:spPr/>
    </dgm:pt>
    <dgm:pt modelId="{D74592EA-5F1F-4E40-8291-2CAD158D8473}" type="pres">
      <dgm:prSet presAssocID="{F7D36641-390F-4D2E-812A-E9BE277B63FA}" presName="rootComposite" presStyleCnt="0"/>
      <dgm:spPr/>
    </dgm:pt>
    <dgm:pt modelId="{30C36DFC-C268-42E2-92C2-530FF7C10FA9}" type="pres">
      <dgm:prSet presAssocID="{F7D36641-390F-4D2E-812A-E9BE277B63FA}" presName="rootText" presStyleLbl="node2" presStyleIdx="1" presStyleCnt="4" custScaleX="1652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43F333-12BD-4B94-815B-2488B7171A7C}" type="pres">
      <dgm:prSet presAssocID="{F7D36641-390F-4D2E-812A-E9BE277B63FA}" presName="rootConnector" presStyleLbl="node2" presStyleIdx="1" presStyleCnt="4"/>
      <dgm:spPr/>
      <dgm:t>
        <a:bodyPr/>
        <a:lstStyle/>
        <a:p>
          <a:endParaRPr lang="en-US"/>
        </a:p>
      </dgm:t>
    </dgm:pt>
    <dgm:pt modelId="{5B1D1768-C529-4CC2-ABF7-9A1D756E8A32}" type="pres">
      <dgm:prSet presAssocID="{F7D36641-390F-4D2E-812A-E9BE277B63FA}" presName="hierChild4" presStyleCnt="0"/>
      <dgm:spPr/>
    </dgm:pt>
    <dgm:pt modelId="{BD5C4E64-75AF-4EC9-B2F1-962F9A574F3C}" type="pres">
      <dgm:prSet presAssocID="{F7D36641-390F-4D2E-812A-E9BE277B63FA}" presName="hierChild5" presStyleCnt="0"/>
      <dgm:spPr/>
    </dgm:pt>
    <dgm:pt modelId="{9DFD3B24-4E9D-4969-81F5-7FC173AAEB11}" type="pres">
      <dgm:prSet presAssocID="{DB541E26-0815-4B90-88B0-D221783A1C8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ED40A8-BE58-4117-B09F-91EB446F28B2}" type="pres">
      <dgm:prSet presAssocID="{8985B0E3-6CB2-4305-A1E0-5006E36A879E}" presName="hierRoot2" presStyleCnt="0">
        <dgm:presLayoutVars>
          <dgm:hierBranch val="init"/>
        </dgm:presLayoutVars>
      </dgm:prSet>
      <dgm:spPr/>
    </dgm:pt>
    <dgm:pt modelId="{35B1B8C6-3923-4E17-9AB5-2AFDF5727E24}" type="pres">
      <dgm:prSet presAssocID="{8985B0E3-6CB2-4305-A1E0-5006E36A879E}" presName="rootComposite" presStyleCnt="0"/>
      <dgm:spPr/>
    </dgm:pt>
    <dgm:pt modelId="{D220843B-6C92-4782-9304-F0299C69BD91}" type="pres">
      <dgm:prSet presAssocID="{8985B0E3-6CB2-4305-A1E0-5006E36A879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89C621-46DA-49CB-BD97-DB1C076CDD7C}" type="pres">
      <dgm:prSet presAssocID="{8985B0E3-6CB2-4305-A1E0-5006E36A879E}" presName="rootConnector" presStyleLbl="node2" presStyleIdx="2" presStyleCnt="4"/>
      <dgm:spPr/>
      <dgm:t>
        <a:bodyPr/>
        <a:lstStyle/>
        <a:p>
          <a:endParaRPr lang="en-US"/>
        </a:p>
      </dgm:t>
    </dgm:pt>
    <dgm:pt modelId="{D617BD0D-4533-4A12-B33C-E33D5ED59595}" type="pres">
      <dgm:prSet presAssocID="{8985B0E3-6CB2-4305-A1E0-5006E36A879E}" presName="hierChild4" presStyleCnt="0"/>
      <dgm:spPr/>
    </dgm:pt>
    <dgm:pt modelId="{68732086-D70F-4BAF-A602-50AB7495FD7C}" type="pres">
      <dgm:prSet presAssocID="{8985B0E3-6CB2-4305-A1E0-5006E36A879E}" presName="hierChild5" presStyleCnt="0"/>
      <dgm:spPr/>
    </dgm:pt>
    <dgm:pt modelId="{DCC68A71-FEAB-4EA8-9F31-4380F5F3F5DD}" type="pres">
      <dgm:prSet presAssocID="{7599879E-DFA6-482C-9A33-EA90E986B372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B9DCAE0-6472-41E5-8053-DAFACCF824C7}" type="pres">
      <dgm:prSet presAssocID="{7EC8DA9E-A8FD-4123-8959-B947AD105BEE}" presName="hierRoot2" presStyleCnt="0">
        <dgm:presLayoutVars>
          <dgm:hierBranch val="init"/>
        </dgm:presLayoutVars>
      </dgm:prSet>
      <dgm:spPr/>
    </dgm:pt>
    <dgm:pt modelId="{DA29E68E-9B5A-4CD3-9960-9BE50F235680}" type="pres">
      <dgm:prSet presAssocID="{7EC8DA9E-A8FD-4123-8959-B947AD105BEE}" presName="rootComposite" presStyleCnt="0"/>
      <dgm:spPr/>
    </dgm:pt>
    <dgm:pt modelId="{43F3EAF1-690D-4798-A893-FA2A841DE639}" type="pres">
      <dgm:prSet presAssocID="{7EC8DA9E-A8FD-4123-8959-B947AD105BEE}" presName="rootText" presStyleLbl="node2" presStyleIdx="3" presStyleCnt="4" custScaleX="141093" custScaleY="89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57E19-0BCF-4C1C-ADAD-8EFA345E547D}" type="pres">
      <dgm:prSet presAssocID="{7EC8DA9E-A8FD-4123-8959-B947AD105BEE}" presName="rootConnector" presStyleLbl="node2" presStyleIdx="3" presStyleCnt="4"/>
      <dgm:spPr/>
      <dgm:t>
        <a:bodyPr/>
        <a:lstStyle/>
        <a:p>
          <a:endParaRPr lang="en-US"/>
        </a:p>
      </dgm:t>
    </dgm:pt>
    <dgm:pt modelId="{7A23308B-3ED1-412E-BA01-B4B3F134EAD6}" type="pres">
      <dgm:prSet presAssocID="{7EC8DA9E-A8FD-4123-8959-B947AD105BEE}" presName="hierChild4" presStyleCnt="0"/>
      <dgm:spPr/>
    </dgm:pt>
    <dgm:pt modelId="{59379820-71A4-483C-902C-01A5FB61C64C}" type="pres">
      <dgm:prSet presAssocID="{7EC8DA9E-A8FD-4123-8959-B947AD105BEE}" presName="hierChild5" presStyleCnt="0"/>
      <dgm:spPr/>
    </dgm:pt>
    <dgm:pt modelId="{687C246D-EE93-4D3D-8DCD-BAAA70EB6219}" type="pres">
      <dgm:prSet presAssocID="{64478B2D-05A8-4BBC-ACB8-7E97C532A20E}" presName="hierChild3" presStyleCnt="0"/>
      <dgm:spPr/>
    </dgm:pt>
  </dgm:ptLst>
  <dgm:cxnLst>
    <dgm:cxn modelId="{991807C0-5584-4B3A-AA4E-235CF3D1C161}" srcId="{64478B2D-05A8-4BBC-ACB8-7E97C532A20E}" destId="{2E041A6B-BED6-41A4-8FE9-DF45BE461851}" srcOrd="0" destOrd="0" parTransId="{588A6D02-2062-460A-AC1D-E8DCE8B4F112}" sibTransId="{4EBB3AA1-957F-4DF6-BB84-9612A52CF820}"/>
    <dgm:cxn modelId="{EE306CB0-5934-4B3B-B284-3CD99773A8A8}" type="presOf" srcId="{8985B0E3-6CB2-4305-A1E0-5006E36A879E}" destId="{0689C621-46DA-49CB-BD97-DB1C076CDD7C}" srcOrd="1" destOrd="0" presId="urn:microsoft.com/office/officeart/2005/8/layout/orgChart1"/>
    <dgm:cxn modelId="{A91010F1-A5E2-4E7E-B531-CF08F5E0416D}" type="presOf" srcId="{BE662611-CCC0-43C7-B152-F880A9A89641}" destId="{F30EEB40-0EE6-4A06-AE48-9EC549C82C81}" srcOrd="0" destOrd="0" presId="urn:microsoft.com/office/officeart/2005/8/layout/orgChart1"/>
    <dgm:cxn modelId="{F126E1C8-BEB0-4B4F-AE9A-901E0CC6FA72}" srcId="{64478B2D-05A8-4BBC-ACB8-7E97C532A20E}" destId="{8985B0E3-6CB2-4305-A1E0-5006E36A879E}" srcOrd="2" destOrd="0" parTransId="{DB541E26-0815-4B90-88B0-D221783A1C8A}" sibTransId="{F76DE518-AF87-4F0B-906B-21ECD7144E7F}"/>
    <dgm:cxn modelId="{2ADEE527-13A5-4F43-996E-6613CF20D942}" type="presOf" srcId="{588A6D02-2062-460A-AC1D-E8DCE8B4F112}" destId="{EADE8B95-2D83-4B15-A28B-7BBE8364C7DD}" srcOrd="0" destOrd="0" presId="urn:microsoft.com/office/officeart/2005/8/layout/orgChart1"/>
    <dgm:cxn modelId="{FCD42CD5-575B-4B4C-B393-013FBD57A94F}" type="presOf" srcId="{7EC8DA9E-A8FD-4123-8959-B947AD105BEE}" destId="{A1257E19-0BCF-4C1C-ADAD-8EFA345E547D}" srcOrd="1" destOrd="0" presId="urn:microsoft.com/office/officeart/2005/8/layout/orgChart1"/>
    <dgm:cxn modelId="{EB0453DC-E2D1-49A1-B44A-8907CC6A2F89}" type="presOf" srcId="{8985B0E3-6CB2-4305-A1E0-5006E36A879E}" destId="{D220843B-6C92-4782-9304-F0299C69BD91}" srcOrd="0" destOrd="0" presId="urn:microsoft.com/office/officeart/2005/8/layout/orgChart1"/>
    <dgm:cxn modelId="{3EFE72AF-B108-4CC9-A37D-29369766D5BB}" type="presOf" srcId="{F7D36641-390F-4D2E-812A-E9BE277B63FA}" destId="{30C36DFC-C268-42E2-92C2-530FF7C10FA9}" srcOrd="0" destOrd="0" presId="urn:microsoft.com/office/officeart/2005/8/layout/orgChart1"/>
    <dgm:cxn modelId="{CC661B32-4311-4379-809B-844EA7B08EC1}" type="presOf" srcId="{DB541E26-0815-4B90-88B0-D221783A1C8A}" destId="{9DFD3B24-4E9D-4969-81F5-7FC173AAEB11}" srcOrd="0" destOrd="0" presId="urn:microsoft.com/office/officeart/2005/8/layout/orgChart1"/>
    <dgm:cxn modelId="{CA969462-E5AF-4AD0-A67C-443ED906CB20}" type="presOf" srcId="{2E041A6B-BED6-41A4-8FE9-DF45BE461851}" destId="{65061DB5-CD25-4D84-BE13-17DEF353D85F}" srcOrd="0" destOrd="0" presId="urn:microsoft.com/office/officeart/2005/8/layout/orgChart1"/>
    <dgm:cxn modelId="{9F677F39-2D81-408F-9C2F-94E3AA37C2A3}" type="presOf" srcId="{F7D36641-390F-4D2E-812A-E9BE277B63FA}" destId="{FE43F333-12BD-4B94-815B-2488B7171A7C}" srcOrd="1" destOrd="0" presId="urn:microsoft.com/office/officeart/2005/8/layout/orgChart1"/>
    <dgm:cxn modelId="{71568045-FD95-4751-9360-9321E6723C98}" type="presOf" srcId="{7EC8DA9E-A8FD-4123-8959-B947AD105BEE}" destId="{43F3EAF1-690D-4798-A893-FA2A841DE639}" srcOrd="0" destOrd="0" presId="urn:microsoft.com/office/officeart/2005/8/layout/orgChart1"/>
    <dgm:cxn modelId="{7B47E13F-8AC1-4657-A507-A16C170340C3}" srcId="{BE662611-CCC0-43C7-B152-F880A9A89641}" destId="{64478B2D-05A8-4BBC-ACB8-7E97C532A20E}" srcOrd="0" destOrd="0" parTransId="{278581D8-FD5E-448B-9F64-8C2CF5583BC3}" sibTransId="{B6E27029-7DED-4464-8E7A-30AA09CED366}"/>
    <dgm:cxn modelId="{DBF37CFC-F64A-4F5D-8EC4-6399833DA3F9}" type="presOf" srcId="{7599879E-DFA6-482C-9A33-EA90E986B372}" destId="{DCC68A71-FEAB-4EA8-9F31-4380F5F3F5DD}" srcOrd="0" destOrd="0" presId="urn:microsoft.com/office/officeart/2005/8/layout/orgChart1"/>
    <dgm:cxn modelId="{1B09B3B3-3C5A-4D28-A6CD-53FB89B65CEB}" srcId="{64478B2D-05A8-4BBC-ACB8-7E97C532A20E}" destId="{7EC8DA9E-A8FD-4123-8959-B947AD105BEE}" srcOrd="3" destOrd="0" parTransId="{7599879E-DFA6-482C-9A33-EA90E986B372}" sibTransId="{B998A2F7-DDC7-4EA5-B5AC-ED86973919A0}"/>
    <dgm:cxn modelId="{A9A3A7E7-1E6F-43A7-A7C9-AC3307B6F7AC}" type="presOf" srcId="{64478B2D-05A8-4BBC-ACB8-7E97C532A20E}" destId="{31AEE0C3-F02C-4CCE-B264-5AA80563F1C8}" srcOrd="0" destOrd="0" presId="urn:microsoft.com/office/officeart/2005/8/layout/orgChart1"/>
    <dgm:cxn modelId="{2BA29CF8-553C-4D9F-BC7B-E1DA5D6AC701}" type="presOf" srcId="{922C409B-C2FA-45F7-A7EA-E9E7AAD7BD33}" destId="{799CDC84-19D3-4E04-9D69-C4E8E0EEBEAF}" srcOrd="0" destOrd="0" presId="urn:microsoft.com/office/officeart/2005/8/layout/orgChart1"/>
    <dgm:cxn modelId="{D6765757-A04A-4335-9201-2BAEE63A9A57}" type="presOf" srcId="{64478B2D-05A8-4BBC-ACB8-7E97C532A20E}" destId="{7B212F17-B1E6-4AD6-8577-184210389F20}" srcOrd="1" destOrd="0" presId="urn:microsoft.com/office/officeart/2005/8/layout/orgChart1"/>
    <dgm:cxn modelId="{10EE0E08-9371-4F78-A8BF-2A06BBC45385}" type="presOf" srcId="{2E041A6B-BED6-41A4-8FE9-DF45BE461851}" destId="{F921CBC5-AFCA-4415-8A06-48A77313EDE9}" srcOrd="1" destOrd="0" presId="urn:microsoft.com/office/officeart/2005/8/layout/orgChart1"/>
    <dgm:cxn modelId="{CB2736A6-DFA8-4946-82A7-BAB1F2E139A4}" srcId="{64478B2D-05A8-4BBC-ACB8-7E97C532A20E}" destId="{F7D36641-390F-4D2E-812A-E9BE277B63FA}" srcOrd="1" destOrd="0" parTransId="{922C409B-C2FA-45F7-A7EA-E9E7AAD7BD33}" sibTransId="{11D42111-26E1-4537-9A26-EA6FFE14EFB3}"/>
    <dgm:cxn modelId="{7CCDE8A4-633E-43A1-AF9F-B2162E96C3F6}" type="presParOf" srcId="{F30EEB40-0EE6-4A06-AE48-9EC549C82C81}" destId="{9A5F8F30-3C5B-4A05-A903-C39346AB938B}" srcOrd="0" destOrd="0" presId="urn:microsoft.com/office/officeart/2005/8/layout/orgChart1"/>
    <dgm:cxn modelId="{C8B6461B-CE1D-416F-9452-8932FA40D1D2}" type="presParOf" srcId="{9A5F8F30-3C5B-4A05-A903-C39346AB938B}" destId="{369DB581-C89A-4677-A1E5-CEF5EBB4EAA9}" srcOrd="0" destOrd="0" presId="urn:microsoft.com/office/officeart/2005/8/layout/orgChart1"/>
    <dgm:cxn modelId="{028644C2-4C9B-41B6-8CF4-751D9AABD747}" type="presParOf" srcId="{369DB581-C89A-4677-A1E5-CEF5EBB4EAA9}" destId="{31AEE0C3-F02C-4CCE-B264-5AA80563F1C8}" srcOrd="0" destOrd="0" presId="urn:microsoft.com/office/officeart/2005/8/layout/orgChart1"/>
    <dgm:cxn modelId="{77AE5F1B-B6AC-4DAC-B629-D3E80FF73DFE}" type="presParOf" srcId="{369DB581-C89A-4677-A1E5-CEF5EBB4EAA9}" destId="{7B212F17-B1E6-4AD6-8577-184210389F20}" srcOrd="1" destOrd="0" presId="urn:microsoft.com/office/officeart/2005/8/layout/orgChart1"/>
    <dgm:cxn modelId="{981AA650-0249-40CC-ACF4-75CC262D95E7}" type="presParOf" srcId="{9A5F8F30-3C5B-4A05-A903-C39346AB938B}" destId="{88440DB7-D740-4603-AEF1-9BBC4BDAA692}" srcOrd="1" destOrd="0" presId="urn:microsoft.com/office/officeart/2005/8/layout/orgChart1"/>
    <dgm:cxn modelId="{B7B559C5-99D6-49AD-8F28-45171136B4C7}" type="presParOf" srcId="{88440DB7-D740-4603-AEF1-9BBC4BDAA692}" destId="{EADE8B95-2D83-4B15-A28B-7BBE8364C7DD}" srcOrd="0" destOrd="0" presId="urn:microsoft.com/office/officeart/2005/8/layout/orgChart1"/>
    <dgm:cxn modelId="{14F6CC36-0536-4A78-B35B-99DB8C46F0A0}" type="presParOf" srcId="{88440DB7-D740-4603-AEF1-9BBC4BDAA692}" destId="{FE76A8E4-5459-431C-B2D4-AD5E1A72F34D}" srcOrd="1" destOrd="0" presId="urn:microsoft.com/office/officeart/2005/8/layout/orgChart1"/>
    <dgm:cxn modelId="{E93F9BA2-E23B-44F8-A2A7-90AD65833B73}" type="presParOf" srcId="{FE76A8E4-5459-431C-B2D4-AD5E1A72F34D}" destId="{E701E0CC-B183-4666-A1B6-0ECC948B33DF}" srcOrd="0" destOrd="0" presId="urn:microsoft.com/office/officeart/2005/8/layout/orgChart1"/>
    <dgm:cxn modelId="{E49465B0-01F9-4D78-A333-6D4A2A3A9A8C}" type="presParOf" srcId="{E701E0CC-B183-4666-A1B6-0ECC948B33DF}" destId="{65061DB5-CD25-4D84-BE13-17DEF353D85F}" srcOrd="0" destOrd="0" presId="urn:microsoft.com/office/officeart/2005/8/layout/orgChart1"/>
    <dgm:cxn modelId="{C96750F3-4B52-4527-B892-329F29600D9F}" type="presParOf" srcId="{E701E0CC-B183-4666-A1B6-0ECC948B33DF}" destId="{F921CBC5-AFCA-4415-8A06-48A77313EDE9}" srcOrd="1" destOrd="0" presId="urn:microsoft.com/office/officeart/2005/8/layout/orgChart1"/>
    <dgm:cxn modelId="{EA5191F1-A49C-4944-BA21-790353EEF82E}" type="presParOf" srcId="{FE76A8E4-5459-431C-B2D4-AD5E1A72F34D}" destId="{EEA91EC7-430F-46D3-A041-7C23D336D1CF}" srcOrd="1" destOrd="0" presId="urn:microsoft.com/office/officeart/2005/8/layout/orgChart1"/>
    <dgm:cxn modelId="{BC5EC52D-E179-411F-8418-7F683736C4D5}" type="presParOf" srcId="{FE76A8E4-5459-431C-B2D4-AD5E1A72F34D}" destId="{AB01BD3F-8D82-45CF-9D2B-BD0AF2C6D457}" srcOrd="2" destOrd="0" presId="urn:microsoft.com/office/officeart/2005/8/layout/orgChart1"/>
    <dgm:cxn modelId="{C655C451-0F52-4097-B518-0370694E9413}" type="presParOf" srcId="{88440DB7-D740-4603-AEF1-9BBC4BDAA692}" destId="{799CDC84-19D3-4E04-9D69-C4E8E0EEBEAF}" srcOrd="2" destOrd="0" presId="urn:microsoft.com/office/officeart/2005/8/layout/orgChart1"/>
    <dgm:cxn modelId="{A05FE7BD-4EC8-4BB8-8685-E14D597CBC7F}" type="presParOf" srcId="{88440DB7-D740-4603-AEF1-9BBC4BDAA692}" destId="{9BB0953F-B032-44BF-BC64-9346378DD13A}" srcOrd="3" destOrd="0" presId="urn:microsoft.com/office/officeart/2005/8/layout/orgChart1"/>
    <dgm:cxn modelId="{B7843581-0296-4D7D-A965-B3CA2A9D08DC}" type="presParOf" srcId="{9BB0953F-B032-44BF-BC64-9346378DD13A}" destId="{D74592EA-5F1F-4E40-8291-2CAD158D8473}" srcOrd="0" destOrd="0" presId="urn:microsoft.com/office/officeart/2005/8/layout/orgChart1"/>
    <dgm:cxn modelId="{0291BC0F-5171-4EFD-9056-EC1E69F58888}" type="presParOf" srcId="{D74592EA-5F1F-4E40-8291-2CAD158D8473}" destId="{30C36DFC-C268-42E2-92C2-530FF7C10FA9}" srcOrd="0" destOrd="0" presId="urn:microsoft.com/office/officeart/2005/8/layout/orgChart1"/>
    <dgm:cxn modelId="{9E5E4AD8-14C5-4AC8-9C9B-B52C04FFCC96}" type="presParOf" srcId="{D74592EA-5F1F-4E40-8291-2CAD158D8473}" destId="{FE43F333-12BD-4B94-815B-2488B7171A7C}" srcOrd="1" destOrd="0" presId="urn:microsoft.com/office/officeart/2005/8/layout/orgChart1"/>
    <dgm:cxn modelId="{A28C4CFC-5F87-4E44-842F-0A06F3A85FBF}" type="presParOf" srcId="{9BB0953F-B032-44BF-BC64-9346378DD13A}" destId="{5B1D1768-C529-4CC2-ABF7-9A1D756E8A32}" srcOrd="1" destOrd="0" presId="urn:microsoft.com/office/officeart/2005/8/layout/orgChart1"/>
    <dgm:cxn modelId="{C2DCE395-7487-48A5-BA7F-EB57EE4E9004}" type="presParOf" srcId="{9BB0953F-B032-44BF-BC64-9346378DD13A}" destId="{BD5C4E64-75AF-4EC9-B2F1-962F9A574F3C}" srcOrd="2" destOrd="0" presId="urn:microsoft.com/office/officeart/2005/8/layout/orgChart1"/>
    <dgm:cxn modelId="{41EF7187-A5AC-48C0-B9AA-A6E9264D7EA3}" type="presParOf" srcId="{88440DB7-D740-4603-AEF1-9BBC4BDAA692}" destId="{9DFD3B24-4E9D-4969-81F5-7FC173AAEB11}" srcOrd="4" destOrd="0" presId="urn:microsoft.com/office/officeart/2005/8/layout/orgChart1"/>
    <dgm:cxn modelId="{1290D350-C870-4D86-8E46-885A889352D5}" type="presParOf" srcId="{88440DB7-D740-4603-AEF1-9BBC4BDAA692}" destId="{C0ED40A8-BE58-4117-B09F-91EB446F28B2}" srcOrd="5" destOrd="0" presId="urn:microsoft.com/office/officeart/2005/8/layout/orgChart1"/>
    <dgm:cxn modelId="{F19D4BCB-8214-4EF2-AB5C-38991E3C8F3F}" type="presParOf" srcId="{C0ED40A8-BE58-4117-B09F-91EB446F28B2}" destId="{35B1B8C6-3923-4E17-9AB5-2AFDF5727E24}" srcOrd="0" destOrd="0" presId="urn:microsoft.com/office/officeart/2005/8/layout/orgChart1"/>
    <dgm:cxn modelId="{86435168-FD48-4770-AEAB-E976B82B74A3}" type="presParOf" srcId="{35B1B8C6-3923-4E17-9AB5-2AFDF5727E24}" destId="{D220843B-6C92-4782-9304-F0299C69BD91}" srcOrd="0" destOrd="0" presId="urn:microsoft.com/office/officeart/2005/8/layout/orgChart1"/>
    <dgm:cxn modelId="{77B6377C-001D-4CD7-8F4E-184896C92685}" type="presParOf" srcId="{35B1B8C6-3923-4E17-9AB5-2AFDF5727E24}" destId="{0689C621-46DA-49CB-BD97-DB1C076CDD7C}" srcOrd="1" destOrd="0" presId="urn:microsoft.com/office/officeart/2005/8/layout/orgChart1"/>
    <dgm:cxn modelId="{F5CE8D9A-5CE2-458F-B620-83AC58EBCE3F}" type="presParOf" srcId="{C0ED40A8-BE58-4117-B09F-91EB446F28B2}" destId="{D617BD0D-4533-4A12-B33C-E33D5ED59595}" srcOrd="1" destOrd="0" presId="urn:microsoft.com/office/officeart/2005/8/layout/orgChart1"/>
    <dgm:cxn modelId="{FB10D773-A3F5-4B50-91D0-B4E640D6FB2E}" type="presParOf" srcId="{C0ED40A8-BE58-4117-B09F-91EB446F28B2}" destId="{68732086-D70F-4BAF-A602-50AB7495FD7C}" srcOrd="2" destOrd="0" presId="urn:microsoft.com/office/officeart/2005/8/layout/orgChart1"/>
    <dgm:cxn modelId="{CE3444F0-2A75-4FBC-85EE-FE700461A7EA}" type="presParOf" srcId="{88440DB7-D740-4603-AEF1-9BBC4BDAA692}" destId="{DCC68A71-FEAB-4EA8-9F31-4380F5F3F5DD}" srcOrd="6" destOrd="0" presId="urn:microsoft.com/office/officeart/2005/8/layout/orgChart1"/>
    <dgm:cxn modelId="{A8900D49-E652-4277-8850-DB6EFB2BC1D3}" type="presParOf" srcId="{88440DB7-D740-4603-AEF1-9BBC4BDAA692}" destId="{6B9DCAE0-6472-41E5-8053-DAFACCF824C7}" srcOrd="7" destOrd="0" presId="urn:microsoft.com/office/officeart/2005/8/layout/orgChart1"/>
    <dgm:cxn modelId="{1062D37B-C8EC-4B6A-9912-7947C61682E7}" type="presParOf" srcId="{6B9DCAE0-6472-41E5-8053-DAFACCF824C7}" destId="{DA29E68E-9B5A-4CD3-9960-9BE50F235680}" srcOrd="0" destOrd="0" presId="urn:microsoft.com/office/officeart/2005/8/layout/orgChart1"/>
    <dgm:cxn modelId="{80C0981D-DD1B-49CD-A014-65E192C94FAE}" type="presParOf" srcId="{DA29E68E-9B5A-4CD3-9960-9BE50F235680}" destId="{43F3EAF1-690D-4798-A893-FA2A841DE639}" srcOrd="0" destOrd="0" presId="urn:microsoft.com/office/officeart/2005/8/layout/orgChart1"/>
    <dgm:cxn modelId="{6F2F03DD-17F9-4F14-9E34-ACC56A3A77D2}" type="presParOf" srcId="{DA29E68E-9B5A-4CD3-9960-9BE50F235680}" destId="{A1257E19-0BCF-4C1C-ADAD-8EFA345E547D}" srcOrd="1" destOrd="0" presId="urn:microsoft.com/office/officeart/2005/8/layout/orgChart1"/>
    <dgm:cxn modelId="{D8B77F1E-316E-4630-9060-FBE4E417F78A}" type="presParOf" srcId="{6B9DCAE0-6472-41E5-8053-DAFACCF824C7}" destId="{7A23308B-3ED1-412E-BA01-B4B3F134EAD6}" srcOrd="1" destOrd="0" presId="urn:microsoft.com/office/officeart/2005/8/layout/orgChart1"/>
    <dgm:cxn modelId="{52A524DB-ECE3-43C4-BB08-1723A0F749B8}" type="presParOf" srcId="{6B9DCAE0-6472-41E5-8053-DAFACCF824C7}" destId="{59379820-71A4-483C-902C-01A5FB61C64C}" srcOrd="2" destOrd="0" presId="urn:microsoft.com/office/officeart/2005/8/layout/orgChart1"/>
    <dgm:cxn modelId="{D9E0A6EF-D724-461B-B9DA-D1DA488BC007}" type="presParOf" srcId="{9A5F8F30-3C5B-4A05-A903-C39346AB938B}" destId="{687C246D-EE93-4D3D-8DCD-BAAA70EB6219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662611-CCC0-43C7-B152-F880A9A8964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478B2D-05A8-4BBC-ACB8-7E97C532A20E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দা</a:t>
          </a:r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 </a:t>
          </a:r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 সমূহ</a:t>
          </a:r>
          <a:endParaRPr lang="en-US" sz="3200" b="1" dirty="0"/>
        </a:p>
      </dgm:t>
    </dgm:pt>
    <dgm:pt modelId="{278581D8-FD5E-448B-9F64-8C2CF5583BC3}" type="parTrans" cxnId="{7B47E13F-8AC1-4657-A507-A16C170340C3}">
      <dgm:prSet/>
      <dgm:spPr/>
      <dgm:t>
        <a:bodyPr/>
        <a:lstStyle/>
        <a:p>
          <a:endParaRPr lang="en-US"/>
        </a:p>
      </dgm:t>
    </dgm:pt>
    <dgm:pt modelId="{B6E27029-7DED-4464-8E7A-30AA09CED366}" type="sibTrans" cxnId="{7B47E13F-8AC1-4657-A507-A16C170340C3}">
      <dgm:prSet/>
      <dgm:spPr/>
      <dgm:t>
        <a:bodyPr/>
        <a:lstStyle/>
        <a:p>
          <a:endParaRPr lang="en-US"/>
        </a:p>
      </dgm:t>
    </dgm:pt>
    <dgm:pt modelId="{2E041A6B-BED6-41A4-8FE9-DF45BE461851}">
      <dgm:prSet phldrT="[Text]" custT="1"/>
      <dgm:spPr/>
      <dgm:t>
        <a:bodyPr/>
        <a:lstStyle/>
        <a:p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4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latin typeface="NikoshBAN" pitchFamily="2" charset="0"/>
              <a:cs typeface="NikoshBAN" pitchFamily="2" charset="0"/>
            </a:rPr>
            <a:t>জমাতিরিক্ত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588A6D02-2062-460A-AC1D-E8DCE8B4F112}" type="parTrans" cxnId="{991807C0-5584-4B3A-AA4E-235CF3D1C161}">
      <dgm:prSet/>
      <dgm:spPr/>
      <dgm:t>
        <a:bodyPr/>
        <a:lstStyle/>
        <a:p>
          <a:endParaRPr lang="en-US"/>
        </a:p>
      </dgm:t>
    </dgm:pt>
    <dgm:pt modelId="{4EBB3AA1-957F-4DF6-BB84-9612A52CF820}" type="sibTrans" cxnId="{991807C0-5584-4B3A-AA4E-235CF3D1C161}">
      <dgm:prSet/>
      <dgm:spPr/>
      <dgm:t>
        <a:bodyPr/>
        <a:lstStyle/>
        <a:p>
          <a:endParaRPr lang="en-US"/>
        </a:p>
      </dgm:t>
    </dgm:pt>
    <dgm:pt modelId="{9706A7D9-3C7B-4189-A156-1E70A1B460FA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পাওনাদার</a:t>
          </a:r>
          <a:endParaRPr lang="en-US" sz="2400" dirty="0"/>
        </a:p>
      </dgm:t>
    </dgm:pt>
    <dgm:pt modelId="{36A799D0-EB37-4DC8-AF24-638C4E37BC7E}" type="parTrans" cxnId="{DEECEF73-D523-485C-8E4C-D710C0689741}">
      <dgm:prSet/>
      <dgm:spPr/>
      <dgm:t>
        <a:bodyPr/>
        <a:lstStyle/>
        <a:p>
          <a:endParaRPr lang="en-US"/>
        </a:p>
      </dgm:t>
    </dgm:pt>
    <dgm:pt modelId="{7743E19C-EB73-43B9-B844-2EADA6753963}" type="sibTrans" cxnId="{DEECEF73-D523-485C-8E4C-D710C0689741}">
      <dgm:prSet/>
      <dgm:spPr/>
      <dgm:t>
        <a:bodyPr/>
        <a:lstStyle/>
        <a:p>
          <a:endParaRPr lang="en-US"/>
        </a:p>
      </dgm:t>
    </dgm:pt>
    <dgm:pt modelId="{15A9D876-8600-406C-92BF-C2B270D128E5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প্রদেয় বিল</a:t>
          </a:r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endParaRPr lang="en-US" sz="2400" dirty="0"/>
        </a:p>
      </dgm:t>
    </dgm:pt>
    <dgm:pt modelId="{1C8BD823-900B-41EA-A32A-EFD24A4217BD}" type="parTrans" cxnId="{AA091341-00EA-40FE-BB82-F9416BEB8487}">
      <dgm:prSet/>
      <dgm:spPr/>
      <dgm:t>
        <a:bodyPr/>
        <a:lstStyle/>
        <a:p>
          <a:endParaRPr lang="en-US"/>
        </a:p>
      </dgm:t>
    </dgm:pt>
    <dgm:pt modelId="{388AF173-61B0-483A-B6D7-1548947E3566}" type="sibTrans" cxnId="{AA091341-00EA-40FE-BB82-F9416BEB8487}">
      <dgm:prSet/>
      <dgm:spPr/>
      <dgm:t>
        <a:bodyPr/>
        <a:lstStyle/>
        <a:p>
          <a:endParaRPr lang="en-US"/>
        </a:p>
      </dgm:t>
    </dgm:pt>
    <dgm:pt modelId="{7EC8DA9E-A8FD-4123-8959-B947AD105BEE}">
      <dgm:prSet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অগ্রীম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শিক্ষানবিস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সেলামী</a:t>
          </a:r>
          <a:r>
            <a: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99879E-DFA6-482C-9A33-EA90E986B372}" type="parTrans" cxnId="{1B09B3B3-3C5A-4D28-A6CD-53FB89B65CEB}">
      <dgm:prSet/>
      <dgm:spPr/>
      <dgm:t>
        <a:bodyPr/>
        <a:lstStyle/>
        <a:p>
          <a:endParaRPr lang="en-US"/>
        </a:p>
      </dgm:t>
    </dgm:pt>
    <dgm:pt modelId="{B998A2F7-DDC7-4EA5-B5AC-ED86973919A0}" type="sibTrans" cxnId="{1B09B3B3-3C5A-4D28-A6CD-53FB89B65CEB}">
      <dgm:prSet/>
      <dgm:spPr/>
      <dgm:t>
        <a:bodyPr/>
        <a:lstStyle/>
        <a:p>
          <a:endParaRPr lang="en-US"/>
        </a:p>
      </dgm:t>
    </dgm:pt>
    <dgm:pt modelId="{E05E10BC-9E33-4FF4-8A3A-06E43F9ECB67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বকেয়া</a:t>
          </a:r>
          <a:r>
            <a: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বেতন</a:t>
          </a:r>
          <a:r>
            <a:rPr lang="bn-IN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146F74-207D-400F-80B6-13E1EF5ABDED}" type="parTrans" cxnId="{F3B39716-0BA5-4BB9-AE99-A46145672CC2}">
      <dgm:prSet/>
      <dgm:spPr/>
      <dgm:t>
        <a:bodyPr/>
        <a:lstStyle/>
        <a:p>
          <a:endParaRPr lang="en-US"/>
        </a:p>
      </dgm:t>
    </dgm:pt>
    <dgm:pt modelId="{AD16A9FD-9AC5-4984-87C0-A1B31957ACA9}" type="sibTrans" cxnId="{F3B39716-0BA5-4BB9-AE99-A46145672CC2}">
      <dgm:prSet/>
      <dgm:spPr/>
      <dgm:t>
        <a:bodyPr/>
        <a:lstStyle/>
        <a:p>
          <a:endParaRPr lang="en-US"/>
        </a:p>
      </dgm:t>
    </dgm:pt>
    <dgm:pt modelId="{F30EEB40-0EE6-4A06-AE48-9EC549C82C81}" type="pres">
      <dgm:prSet presAssocID="{BE662611-CCC0-43C7-B152-F880A9A896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5F8F30-3C5B-4A05-A903-C39346AB938B}" type="pres">
      <dgm:prSet presAssocID="{64478B2D-05A8-4BBC-ACB8-7E97C532A20E}" presName="hierRoot1" presStyleCnt="0">
        <dgm:presLayoutVars>
          <dgm:hierBranch val="init"/>
        </dgm:presLayoutVars>
      </dgm:prSet>
      <dgm:spPr/>
    </dgm:pt>
    <dgm:pt modelId="{369DB581-C89A-4677-A1E5-CEF5EBB4EAA9}" type="pres">
      <dgm:prSet presAssocID="{64478B2D-05A8-4BBC-ACB8-7E97C532A20E}" presName="rootComposite1" presStyleCnt="0"/>
      <dgm:spPr/>
    </dgm:pt>
    <dgm:pt modelId="{31AEE0C3-F02C-4CCE-B264-5AA80563F1C8}" type="pres">
      <dgm:prSet presAssocID="{64478B2D-05A8-4BBC-ACB8-7E97C532A20E}" presName="rootText1" presStyleLbl="node0" presStyleIdx="0" presStyleCnt="1" custScaleX="1120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212F17-B1E6-4AD6-8577-184210389F20}" type="pres">
      <dgm:prSet presAssocID="{64478B2D-05A8-4BBC-ACB8-7E97C532A2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440DB7-D740-4603-AEF1-9BBC4BDAA692}" type="pres">
      <dgm:prSet presAssocID="{64478B2D-05A8-4BBC-ACB8-7E97C532A20E}" presName="hierChild2" presStyleCnt="0"/>
      <dgm:spPr/>
    </dgm:pt>
    <dgm:pt modelId="{EADE8B95-2D83-4B15-A28B-7BBE8364C7DD}" type="pres">
      <dgm:prSet presAssocID="{588A6D02-2062-460A-AC1D-E8DCE8B4F11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FE76A8E4-5459-431C-B2D4-AD5E1A72F34D}" type="pres">
      <dgm:prSet presAssocID="{2E041A6B-BED6-41A4-8FE9-DF45BE461851}" presName="hierRoot2" presStyleCnt="0">
        <dgm:presLayoutVars>
          <dgm:hierBranch val="init"/>
        </dgm:presLayoutVars>
      </dgm:prSet>
      <dgm:spPr/>
    </dgm:pt>
    <dgm:pt modelId="{E701E0CC-B183-4666-A1B6-0ECC948B33DF}" type="pres">
      <dgm:prSet presAssocID="{2E041A6B-BED6-41A4-8FE9-DF45BE461851}" presName="rootComposite" presStyleCnt="0"/>
      <dgm:spPr/>
    </dgm:pt>
    <dgm:pt modelId="{65061DB5-CD25-4D84-BE13-17DEF353D85F}" type="pres">
      <dgm:prSet presAssocID="{2E041A6B-BED6-41A4-8FE9-DF45BE461851}" presName="rootText" presStyleLbl="node2" presStyleIdx="0" presStyleCnt="5" custScaleX="1149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1CBC5-AFCA-4415-8A06-48A77313EDE9}" type="pres">
      <dgm:prSet presAssocID="{2E041A6B-BED6-41A4-8FE9-DF45BE461851}" presName="rootConnector" presStyleLbl="node2" presStyleIdx="0" presStyleCnt="5"/>
      <dgm:spPr/>
      <dgm:t>
        <a:bodyPr/>
        <a:lstStyle/>
        <a:p>
          <a:endParaRPr lang="en-US"/>
        </a:p>
      </dgm:t>
    </dgm:pt>
    <dgm:pt modelId="{EEA91EC7-430F-46D3-A041-7C23D336D1CF}" type="pres">
      <dgm:prSet presAssocID="{2E041A6B-BED6-41A4-8FE9-DF45BE461851}" presName="hierChild4" presStyleCnt="0"/>
      <dgm:spPr/>
    </dgm:pt>
    <dgm:pt modelId="{AB01BD3F-8D82-45CF-9D2B-BD0AF2C6D457}" type="pres">
      <dgm:prSet presAssocID="{2E041A6B-BED6-41A4-8FE9-DF45BE461851}" presName="hierChild5" presStyleCnt="0"/>
      <dgm:spPr/>
    </dgm:pt>
    <dgm:pt modelId="{4A11FD69-F080-46B9-882D-D675C7D29A9C}" type="pres">
      <dgm:prSet presAssocID="{36A799D0-EB37-4DC8-AF24-638C4E37BC7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1D2EB50-7216-4C07-A15F-774B2B9F0C00}" type="pres">
      <dgm:prSet presAssocID="{9706A7D9-3C7B-4189-A156-1E70A1B460FA}" presName="hierRoot2" presStyleCnt="0">
        <dgm:presLayoutVars>
          <dgm:hierBranch val="init"/>
        </dgm:presLayoutVars>
      </dgm:prSet>
      <dgm:spPr/>
    </dgm:pt>
    <dgm:pt modelId="{6AD61177-EB2D-4949-8B54-8898C3A83718}" type="pres">
      <dgm:prSet presAssocID="{9706A7D9-3C7B-4189-A156-1E70A1B460FA}" presName="rootComposite" presStyleCnt="0"/>
      <dgm:spPr/>
    </dgm:pt>
    <dgm:pt modelId="{AB8F0D5F-2E77-43D3-9DF7-30C1E2E2F68D}" type="pres">
      <dgm:prSet presAssocID="{9706A7D9-3C7B-4189-A156-1E70A1B460F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4AFF83-15F5-459E-8860-7C69A1F1840D}" type="pres">
      <dgm:prSet presAssocID="{9706A7D9-3C7B-4189-A156-1E70A1B460FA}" presName="rootConnector" presStyleLbl="node2" presStyleIdx="1" presStyleCnt="5"/>
      <dgm:spPr/>
      <dgm:t>
        <a:bodyPr/>
        <a:lstStyle/>
        <a:p>
          <a:endParaRPr lang="en-US"/>
        </a:p>
      </dgm:t>
    </dgm:pt>
    <dgm:pt modelId="{0A8AA88C-406C-48D3-A398-0C8CE5EC2FB1}" type="pres">
      <dgm:prSet presAssocID="{9706A7D9-3C7B-4189-A156-1E70A1B460FA}" presName="hierChild4" presStyleCnt="0"/>
      <dgm:spPr/>
    </dgm:pt>
    <dgm:pt modelId="{5B7F08E3-E077-42CF-940C-BDA198DE33C2}" type="pres">
      <dgm:prSet presAssocID="{9706A7D9-3C7B-4189-A156-1E70A1B460FA}" presName="hierChild5" presStyleCnt="0"/>
      <dgm:spPr/>
    </dgm:pt>
    <dgm:pt modelId="{7DC78877-6584-4D49-BB97-951800B7E3AB}" type="pres">
      <dgm:prSet presAssocID="{1C8BD823-900B-41EA-A32A-EFD24A4217BD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D7DEE2C-1CB7-4DF5-8519-B94BA0B103B2}" type="pres">
      <dgm:prSet presAssocID="{15A9D876-8600-406C-92BF-C2B270D128E5}" presName="hierRoot2" presStyleCnt="0">
        <dgm:presLayoutVars>
          <dgm:hierBranch val="init"/>
        </dgm:presLayoutVars>
      </dgm:prSet>
      <dgm:spPr/>
    </dgm:pt>
    <dgm:pt modelId="{E5894AA6-DE39-4952-8835-51CF745087FA}" type="pres">
      <dgm:prSet presAssocID="{15A9D876-8600-406C-92BF-C2B270D128E5}" presName="rootComposite" presStyleCnt="0"/>
      <dgm:spPr/>
    </dgm:pt>
    <dgm:pt modelId="{1E667065-3DC2-45D0-9A79-C99E5657F565}" type="pres">
      <dgm:prSet presAssocID="{15A9D876-8600-406C-92BF-C2B270D128E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AAAD86-41B8-4BDF-9195-F27CE6B01F95}" type="pres">
      <dgm:prSet presAssocID="{15A9D876-8600-406C-92BF-C2B270D128E5}" presName="rootConnector" presStyleLbl="node2" presStyleIdx="2" presStyleCnt="5"/>
      <dgm:spPr/>
      <dgm:t>
        <a:bodyPr/>
        <a:lstStyle/>
        <a:p>
          <a:endParaRPr lang="en-US"/>
        </a:p>
      </dgm:t>
    </dgm:pt>
    <dgm:pt modelId="{3C2D28E6-3CB9-4AEF-A3DB-65DD032E482A}" type="pres">
      <dgm:prSet presAssocID="{15A9D876-8600-406C-92BF-C2B270D128E5}" presName="hierChild4" presStyleCnt="0"/>
      <dgm:spPr/>
    </dgm:pt>
    <dgm:pt modelId="{31AA0BE1-9371-47D0-819B-D15C5C7B8A2B}" type="pres">
      <dgm:prSet presAssocID="{15A9D876-8600-406C-92BF-C2B270D128E5}" presName="hierChild5" presStyleCnt="0"/>
      <dgm:spPr/>
    </dgm:pt>
    <dgm:pt modelId="{62A93FFA-71EC-49B5-9EBE-C1F6BF8F4F63}" type="pres">
      <dgm:prSet presAssocID="{D7146F74-207D-400F-80B6-13E1EF5ABDED}" presName="Name37" presStyleLbl="parChTrans1D2" presStyleIdx="3" presStyleCnt="5"/>
      <dgm:spPr/>
      <dgm:t>
        <a:bodyPr/>
        <a:lstStyle/>
        <a:p>
          <a:endParaRPr lang="en-US"/>
        </a:p>
      </dgm:t>
    </dgm:pt>
    <dgm:pt modelId="{D136AD2F-6863-46F0-9C82-18E317AE211C}" type="pres">
      <dgm:prSet presAssocID="{E05E10BC-9E33-4FF4-8A3A-06E43F9ECB67}" presName="hierRoot2" presStyleCnt="0">
        <dgm:presLayoutVars>
          <dgm:hierBranch val="init"/>
        </dgm:presLayoutVars>
      </dgm:prSet>
      <dgm:spPr/>
    </dgm:pt>
    <dgm:pt modelId="{17F1E81C-0C46-4BCE-B635-06E8E95487F3}" type="pres">
      <dgm:prSet presAssocID="{E05E10BC-9E33-4FF4-8A3A-06E43F9ECB67}" presName="rootComposite" presStyleCnt="0"/>
      <dgm:spPr/>
    </dgm:pt>
    <dgm:pt modelId="{8658A4F6-F02E-4A8A-B1F0-57E09A666E0C}" type="pres">
      <dgm:prSet presAssocID="{E05E10BC-9E33-4FF4-8A3A-06E43F9ECB6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55488E-75E2-4BAC-B5ED-27AC8F195E94}" type="pres">
      <dgm:prSet presAssocID="{E05E10BC-9E33-4FF4-8A3A-06E43F9ECB67}" presName="rootConnector" presStyleLbl="node2" presStyleIdx="3" presStyleCnt="5"/>
      <dgm:spPr/>
      <dgm:t>
        <a:bodyPr/>
        <a:lstStyle/>
        <a:p>
          <a:endParaRPr lang="en-US"/>
        </a:p>
      </dgm:t>
    </dgm:pt>
    <dgm:pt modelId="{0C39C33B-EB28-4749-A788-497957D39FFF}" type="pres">
      <dgm:prSet presAssocID="{E05E10BC-9E33-4FF4-8A3A-06E43F9ECB67}" presName="hierChild4" presStyleCnt="0"/>
      <dgm:spPr/>
    </dgm:pt>
    <dgm:pt modelId="{DFE3869C-BCDC-4E47-91AC-64578FF0F885}" type="pres">
      <dgm:prSet presAssocID="{E05E10BC-9E33-4FF4-8A3A-06E43F9ECB67}" presName="hierChild5" presStyleCnt="0"/>
      <dgm:spPr/>
    </dgm:pt>
    <dgm:pt modelId="{DCC68A71-FEAB-4EA8-9F31-4380F5F3F5DD}" type="pres">
      <dgm:prSet presAssocID="{7599879E-DFA6-482C-9A33-EA90E986B372}" presName="Name37" presStyleLbl="parChTrans1D2" presStyleIdx="4" presStyleCnt="5"/>
      <dgm:spPr/>
      <dgm:t>
        <a:bodyPr/>
        <a:lstStyle/>
        <a:p>
          <a:endParaRPr lang="en-US"/>
        </a:p>
      </dgm:t>
    </dgm:pt>
    <dgm:pt modelId="{6B9DCAE0-6472-41E5-8053-DAFACCF824C7}" type="pres">
      <dgm:prSet presAssocID="{7EC8DA9E-A8FD-4123-8959-B947AD105BEE}" presName="hierRoot2" presStyleCnt="0">
        <dgm:presLayoutVars>
          <dgm:hierBranch val="init"/>
        </dgm:presLayoutVars>
      </dgm:prSet>
      <dgm:spPr/>
    </dgm:pt>
    <dgm:pt modelId="{DA29E68E-9B5A-4CD3-9960-9BE50F235680}" type="pres">
      <dgm:prSet presAssocID="{7EC8DA9E-A8FD-4123-8959-B947AD105BEE}" presName="rootComposite" presStyleCnt="0"/>
      <dgm:spPr/>
    </dgm:pt>
    <dgm:pt modelId="{43F3EAF1-690D-4798-A893-FA2A841DE639}" type="pres">
      <dgm:prSet presAssocID="{7EC8DA9E-A8FD-4123-8959-B947AD105BEE}" presName="rootText" presStyleLbl="node2" presStyleIdx="4" presStyleCnt="5" custScaleX="167754" custScaleY="120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257E19-0BCF-4C1C-ADAD-8EFA345E547D}" type="pres">
      <dgm:prSet presAssocID="{7EC8DA9E-A8FD-4123-8959-B947AD105BEE}" presName="rootConnector" presStyleLbl="node2" presStyleIdx="4" presStyleCnt="5"/>
      <dgm:spPr/>
      <dgm:t>
        <a:bodyPr/>
        <a:lstStyle/>
        <a:p>
          <a:endParaRPr lang="en-US"/>
        </a:p>
      </dgm:t>
    </dgm:pt>
    <dgm:pt modelId="{7A23308B-3ED1-412E-BA01-B4B3F134EAD6}" type="pres">
      <dgm:prSet presAssocID="{7EC8DA9E-A8FD-4123-8959-B947AD105BEE}" presName="hierChild4" presStyleCnt="0"/>
      <dgm:spPr/>
    </dgm:pt>
    <dgm:pt modelId="{59379820-71A4-483C-902C-01A5FB61C64C}" type="pres">
      <dgm:prSet presAssocID="{7EC8DA9E-A8FD-4123-8959-B947AD105BEE}" presName="hierChild5" presStyleCnt="0"/>
      <dgm:spPr/>
    </dgm:pt>
    <dgm:pt modelId="{687C246D-EE93-4D3D-8DCD-BAAA70EB6219}" type="pres">
      <dgm:prSet presAssocID="{64478B2D-05A8-4BBC-ACB8-7E97C532A20E}" presName="hierChild3" presStyleCnt="0"/>
      <dgm:spPr/>
    </dgm:pt>
  </dgm:ptLst>
  <dgm:cxnLst>
    <dgm:cxn modelId="{A3023AB7-A0B6-4D9E-A68F-50421B66E139}" type="presOf" srcId="{588A6D02-2062-460A-AC1D-E8DCE8B4F112}" destId="{EADE8B95-2D83-4B15-A28B-7BBE8364C7DD}" srcOrd="0" destOrd="0" presId="urn:microsoft.com/office/officeart/2005/8/layout/orgChart1"/>
    <dgm:cxn modelId="{D120CFAC-FA56-4435-866D-AB89CDA3AF8D}" type="presOf" srcId="{7EC8DA9E-A8FD-4123-8959-B947AD105BEE}" destId="{A1257E19-0BCF-4C1C-ADAD-8EFA345E547D}" srcOrd="1" destOrd="0" presId="urn:microsoft.com/office/officeart/2005/8/layout/orgChart1"/>
    <dgm:cxn modelId="{D97D66C1-2493-4B1E-8EFA-B60F55745F57}" type="presOf" srcId="{D7146F74-207D-400F-80B6-13E1EF5ABDED}" destId="{62A93FFA-71EC-49B5-9EBE-C1F6BF8F4F63}" srcOrd="0" destOrd="0" presId="urn:microsoft.com/office/officeart/2005/8/layout/orgChart1"/>
    <dgm:cxn modelId="{991807C0-5584-4B3A-AA4E-235CF3D1C161}" srcId="{64478B2D-05A8-4BBC-ACB8-7E97C532A20E}" destId="{2E041A6B-BED6-41A4-8FE9-DF45BE461851}" srcOrd="0" destOrd="0" parTransId="{588A6D02-2062-460A-AC1D-E8DCE8B4F112}" sibTransId="{4EBB3AA1-957F-4DF6-BB84-9612A52CF820}"/>
    <dgm:cxn modelId="{4F327863-0FAB-478A-8EC1-1FFE9B876378}" type="presOf" srcId="{BE662611-CCC0-43C7-B152-F880A9A89641}" destId="{F30EEB40-0EE6-4A06-AE48-9EC549C82C81}" srcOrd="0" destOrd="0" presId="urn:microsoft.com/office/officeart/2005/8/layout/orgChart1"/>
    <dgm:cxn modelId="{7A8FADDC-FB31-4E02-AA0D-27AF16A6C329}" type="presOf" srcId="{64478B2D-05A8-4BBC-ACB8-7E97C532A20E}" destId="{31AEE0C3-F02C-4CCE-B264-5AA80563F1C8}" srcOrd="0" destOrd="0" presId="urn:microsoft.com/office/officeart/2005/8/layout/orgChart1"/>
    <dgm:cxn modelId="{F3B39716-0BA5-4BB9-AE99-A46145672CC2}" srcId="{64478B2D-05A8-4BBC-ACB8-7E97C532A20E}" destId="{E05E10BC-9E33-4FF4-8A3A-06E43F9ECB67}" srcOrd="3" destOrd="0" parTransId="{D7146F74-207D-400F-80B6-13E1EF5ABDED}" sibTransId="{AD16A9FD-9AC5-4984-87C0-A1B31957ACA9}"/>
    <dgm:cxn modelId="{EFD015F9-0F92-4D7F-A7F2-188FDCE61854}" type="presOf" srcId="{E05E10BC-9E33-4FF4-8A3A-06E43F9ECB67}" destId="{8658A4F6-F02E-4A8A-B1F0-57E09A666E0C}" srcOrd="0" destOrd="0" presId="urn:microsoft.com/office/officeart/2005/8/layout/orgChart1"/>
    <dgm:cxn modelId="{B5A033AA-7C91-4FA4-8F81-50E3F50695A5}" type="presOf" srcId="{E05E10BC-9E33-4FF4-8A3A-06E43F9ECB67}" destId="{6B55488E-75E2-4BAC-B5ED-27AC8F195E94}" srcOrd="1" destOrd="0" presId="urn:microsoft.com/office/officeart/2005/8/layout/orgChart1"/>
    <dgm:cxn modelId="{9E244C67-585E-4451-95C3-965A0DDD4B98}" type="presOf" srcId="{64478B2D-05A8-4BBC-ACB8-7E97C532A20E}" destId="{7B212F17-B1E6-4AD6-8577-184210389F20}" srcOrd="1" destOrd="0" presId="urn:microsoft.com/office/officeart/2005/8/layout/orgChart1"/>
    <dgm:cxn modelId="{7A60A757-2F8E-499F-9303-CA6AD01B512F}" type="presOf" srcId="{9706A7D9-3C7B-4189-A156-1E70A1B460FA}" destId="{AB8F0D5F-2E77-43D3-9DF7-30C1E2E2F68D}" srcOrd="0" destOrd="0" presId="urn:microsoft.com/office/officeart/2005/8/layout/orgChart1"/>
    <dgm:cxn modelId="{AA091341-00EA-40FE-BB82-F9416BEB8487}" srcId="{64478B2D-05A8-4BBC-ACB8-7E97C532A20E}" destId="{15A9D876-8600-406C-92BF-C2B270D128E5}" srcOrd="2" destOrd="0" parTransId="{1C8BD823-900B-41EA-A32A-EFD24A4217BD}" sibTransId="{388AF173-61B0-483A-B6D7-1548947E3566}"/>
    <dgm:cxn modelId="{345C2C3A-6F1B-4427-B7AA-AD6D30592E2B}" type="presOf" srcId="{15A9D876-8600-406C-92BF-C2B270D128E5}" destId="{FBAAAD86-41B8-4BDF-9195-F27CE6B01F95}" srcOrd="1" destOrd="0" presId="urn:microsoft.com/office/officeart/2005/8/layout/orgChart1"/>
    <dgm:cxn modelId="{95BE4438-48D0-472D-A89D-201F24A75B4D}" type="presOf" srcId="{15A9D876-8600-406C-92BF-C2B270D128E5}" destId="{1E667065-3DC2-45D0-9A79-C99E5657F565}" srcOrd="0" destOrd="0" presId="urn:microsoft.com/office/officeart/2005/8/layout/orgChart1"/>
    <dgm:cxn modelId="{9AF2E271-47C7-4E3C-9256-BF9035999244}" type="presOf" srcId="{7599879E-DFA6-482C-9A33-EA90E986B372}" destId="{DCC68A71-FEAB-4EA8-9F31-4380F5F3F5DD}" srcOrd="0" destOrd="0" presId="urn:microsoft.com/office/officeart/2005/8/layout/orgChart1"/>
    <dgm:cxn modelId="{87198FCF-6E16-46CA-8527-4A8FECD2108E}" type="presOf" srcId="{9706A7D9-3C7B-4189-A156-1E70A1B460FA}" destId="{9B4AFF83-15F5-459E-8860-7C69A1F1840D}" srcOrd="1" destOrd="0" presId="urn:microsoft.com/office/officeart/2005/8/layout/orgChart1"/>
    <dgm:cxn modelId="{77C59E6C-DA7C-48FD-BEEF-3D5B7F7DE6A9}" type="presOf" srcId="{2E041A6B-BED6-41A4-8FE9-DF45BE461851}" destId="{65061DB5-CD25-4D84-BE13-17DEF353D85F}" srcOrd="0" destOrd="0" presId="urn:microsoft.com/office/officeart/2005/8/layout/orgChart1"/>
    <dgm:cxn modelId="{20BEE40D-42DA-484E-996B-66A5C3F998DD}" type="presOf" srcId="{7EC8DA9E-A8FD-4123-8959-B947AD105BEE}" destId="{43F3EAF1-690D-4798-A893-FA2A841DE639}" srcOrd="0" destOrd="0" presId="urn:microsoft.com/office/officeart/2005/8/layout/orgChart1"/>
    <dgm:cxn modelId="{DEECEF73-D523-485C-8E4C-D710C0689741}" srcId="{64478B2D-05A8-4BBC-ACB8-7E97C532A20E}" destId="{9706A7D9-3C7B-4189-A156-1E70A1B460FA}" srcOrd="1" destOrd="0" parTransId="{36A799D0-EB37-4DC8-AF24-638C4E37BC7E}" sibTransId="{7743E19C-EB73-43B9-B844-2EADA6753963}"/>
    <dgm:cxn modelId="{7B47E13F-8AC1-4657-A507-A16C170340C3}" srcId="{BE662611-CCC0-43C7-B152-F880A9A89641}" destId="{64478B2D-05A8-4BBC-ACB8-7E97C532A20E}" srcOrd="0" destOrd="0" parTransId="{278581D8-FD5E-448B-9F64-8C2CF5583BC3}" sibTransId="{B6E27029-7DED-4464-8E7A-30AA09CED366}"/>
    <dgm:cxn modelId="{1B09B3B3-3C5A-4D28-A6CD-53FB89B65CEB}" srcId="{64478B2D-05A8-4BBC-ACB8-7E97C532A20E}" destId="{7EC8DA9E-A8FD-4123-8959-B947AD105BEE}" srcOrd="4" destOrd="0" parTransId="{7599879E-DFA6-482C-9A33-EA90E986B372}" sibTransId="{B998A2F7-DDC7-4EA5-B5AC-ED86973919A0}"/>
    <dgm:cxn modelId="{462629A2-44CC-42FE-BB82-2C82B44C3F62}" type="presOf" srcId="{1C8BD823-900B-41EA-A32A-EFD24A4217BD}" destId="{7DC78877-6584-4D49-BB97-951800B7E3AB}" srcOrd="0" destOrd="0" presId="urn:microsoft.com/office/officeart/2005/8/layout/orgChart1"/>
    <dgm:cxn modelId="{E2FAFA43-4825-473C-AD8E-EBFD82A9FBEC}" type="presOf" srcId="{2E041A6B-BED6-41A4-8FE9-DF45BE461851}" destId="{F921CBC5-AFCA-4415-8A06-48A77313EDE9}" srcOrd="1" destOrd="0" presId="urn:microsoft.com/office/officeart/2005/8/layout/orgChart1"/>
    <dgm:cxn modelId="{87E6C915-F1F1-43B8-944A-57000CDDCAE1}" type="presOf" srcId="{36A799D0-EB37-4DC8-AF24-638C4E37BC7E}" destId="{4A11FD69-F080-46B9-882D-D675C7D29A9C}" srcOrd="0" destOrd="0" presId="urn:microsoft.com/office/officeart/2005/8/layout/orgChart1"/>
    <dgm:cxn modelId="{9C7FC9DB-6C07-4171-88E3-B6455C8E83C9}" type="presParOf" srcId="{F30EEB40-0EE6-4A06-AE48-9EC549C82C81}" destId="{9A5F8F30-3C5B-4A05-A903-C39346AB938B}" srcOrd="0" destOrd="0" presId="urn:microsoft.com/office/officeart/2005/8/layout/orgChart1"/>
    <dgm:cxn modelId="{4B3BC41E-31E1-4BF7-8A7C-B3E41C0E8749}" type="presParOf" srcId="{9A5F8F30-3C5B-4A05-A903-C39346AB938B}" destId="{369DB581-C89A-4677-A1E5-CEF5EBB4EAA9}" srcOrd="0" destOrd="0" presId="urn:microsoft.com/office/officeart/2005/8/layout/orgChart1"/>
    <dgm:cxn modelId="{A3B71590-94AA-4196-810A-9B4D1D232884}" type="presParOf" srcId="{369DB581-C89A-4677-A1E5-CEF5EBB4EAA9}" destId="{31AEE0C3-F02C-4CCE-B264-5AA80563F1C8}" srcOrd="0" destOrd="0" presId="urn:microsoft.com/office/officeart/2005/8/layout/orgChart1"/>
    <dgm:cxn modelId="{B835C660-8803-4A40-84BD-750B060228CB}" type="presParOf" srcId="{369DB581-C89A-4677-A1E5-CEF5EBB4EAA9}" destId="{7B212F17-B1E6-4AD6-8577-184210389F20}" srcOrd="1" destOrd="0" presId="urn:microsoft.com/office/officeart/2005/8/layout/orgChart1"/>
    <dgm:cxn modelId="{DEDABADA-96AD-4B1C-9F46-21DC26E6503D}" type="presParOf" srcId="{9A5F8F30-3C5B-4A05-A903-C39346AB938B}" destId="{88440DB7-D740-4603-AEF1-9BBC4BDAA692}" srcOrd="1" destOrd="0" presId="urn:microsoft.com/office/officeart/2005/8/layout/orgChart1"/>
    <dgm:cxn modelId="{068184FF-610C-4E8B-B117-36A80F49943F}" type="presParOf" srcId="{88440DB7-D740-4603-AEF1-9BBC4BDAA692}" destId="{EADE8B95-2D83-4B15-A28B-7BBE8364C7DD}" srcOrd="0" destOrd="0" presId="urn:microsoft.com/office/officeart/2005/8/layout/orgChart1"/>
    <dgm:cxn modelId="{485B4BBC-43AF-412C-9CC0-F13022CE0B1C}" type="presParOf" srcId="{88440DB7-D740-4603-AEF1-9BBC4BDAA692}" destId="{FE76A8E4-5459-431C-B2D4-AD5E1A72F34D}" srcOrd="1" destOrd="0" presId="urn:microsoft.com/office/officeart/2005/8/layout/orgChart1"/>
    <dgm:cxn modelId="{3C6275F1-E81C-46C2-84B4-E2C097AD48C6}" type="presParOf" srcId="{FE76A8E4-5459-431C-B2D4-AD5E1A72F34D}" destId="{E701E0CC-B183-4666-A1B6-0ECC948B33DF}" srcOrd="0" destOrd="0" presId="urn:microsoft.com/office/officeart/2005/8/layout/orgChart1"/>
    <dgm:cxn modelId="{71B20A79-5F3F-41B2-86F4-4DF1D767A952}" type="presParOf" srcId="{E701E0CC-B183-4666-A1B6-0ECC948B33DF}" destId="{65061DB5-CD25-4D84-BE13-17DEF353D85F}" srcOrd="0" destOrd="0" presId="urn:microsoft.com/office/officeart/2005/8/layout/orgChart1"/>
    <dgm:cxn modelId="{3629F422-F7DA-4D47-8243-AA324E2A4372}" type="presParOf" srcId="{E701E0CC-B183-4666-A1B6-0ECC948B33DF}" destId="{F921CBC5-AFCA-4415-8A06-48A77313EDE9}" srcOrd="1" destOrd="0" presId="urn:microsoft.com/office/officeart/2005/8/layout/orgChart1"/>
    <dgm:cxn modelId="{29A828F9-FCC6-45C6-95BC-ECBFDD2C3F24}" type="presParOf" srcId="{FE76A8E4-5459-431C-B2D4-AD5E1A72F34D}" destId="{EEA91EC7-430F-46D3-A041-7C23D336D1CF}" srcOrd="1" destOrd="0" presId="urn:microsoft.com/office/officeart/2005/8/layout/orgChart1"/>
    <dgm:cxn modelId="{EE9368D2-9F85-4176-8B69-0125C9986955}" type="presParOf" srcId="{FE76A8E4-5459-431C-B2D4-AD5E1A72F34D}" destId="{AB01BD3F-8D82-45CF-9D2B-BD0AF2C6D457}" srcOrd="2" destOrd="0" presId="urn:microsoft.com/office/officeart/2005/8/layout/orgChart1"/>
    <dgm:cxn modelId="{E94BEE22-B565-4F6E-9414-2710873B2FDC}" type="presParOf" srcId="{88440DB7-D740-4603-AEF1-9BBC4BDAA692}" destId="{4A11FD69-F080-46B9-882D-D675C7D29A9C}" srcOrd="2" destOrd="0" presId="urn:microsoft.com/office/officeart/2005/8/layout/orgChart1"/>
    <dgm:cxn modelId="{D7ECD377-F1C6-4D56-B12A-0D2C9CF93906}" type="presParOf" srcId="{88440DB7-D740-4603-AEF1-9BBC4BDAA692}" destId="{B1D2EB50-7216-4C07-A15F-774B2B9F0C00}" srcOrd="3" destOrd="0" presId="urn:microsoft.com/office/officeart/2005/8/layout/orgChart1"/>
    <dgm:cxn modelId="{63E609DA-A220-4ECE-8C0F-DBFB44C09559}" type="presParOf" srcId="{B1D2EB50-7216-4C07-A15F-774B2B9F0C00}" destId="{6AD61177-EB2D-4949-8B54-8898C3A83718}" srcOrd="0" destOrd="0" presId="urn:microsoft.com/office/officeart/2005/8/layout/orgChart1"/>
    <dgm:cxn modelId="{F6A77C0B-9697-4DB5-ABEA-5EC7D6332F04}" type="presParOf" srcId="{6AD61177-EB2D-4949-8B54-8898C3A83718}" destId="{AB8F0D5F-2E77-43D3-9DF7-30C1E2E2F68D}" srcOrd="0" destOrd="0" presId="urn:microsoft.com/office/officeart/2005/8/layout/orgChart1"/>
    <dgm:cxn modelId="{5E7C96D6-F885-4D23-BC78-5888A6CA7B3E}" type="presParOf" srcId="{6AD61177-EB2D-4949-8B54-8898C3A83718}" destId="{9B4AFF83-15F5-459E-8860-7C69A1F1840D}" srcOrd="1" destOrd="0" presId="urn:microsoft.com/office/officeart/2005/8/layout/orgChart1"/>
    <dgm:cxn modelId="{0A157F86-28DD-4101-8567-E7B7B3FDADD9}" type="presParOf" srcId="{B1D2EB50-7216-4C07-A15F-774B2B9F0C00}" destId="{0A8AA88C-406C-48D3-A398-0C8CE5EC2FB1}" srcOrd="1" destOrd="0" presId="urn:microsoft.com/office/officeart/2005/8/layout/orgChart1"/>
    <dgm:cxn modelId="{22B766AE-E673-4848-9D50-2EFB8E2F93C6}" type="presParOf" srcId="{B1D2EB50-7216-4C07-A15F-774B2B9F0C00}" destId="{5B7F08E3-E077-42CF-940C-BDA198DE33C2}" srcOrd="2" destOrd="0" presId="urn:microsoft.com/office/officeart/2005/8/layout/orgChart1"/>
    <dgm:cxn modelId="{37FEBDD6-7E79-4424-A195-5C7173EE77C0}" type="presParOf" srcId="{88440DB7-D740-4603-AEF1-9BBC4BDAA692}" destId="{7DC78877-6584-4D49-BB97-951800B7E3AB}" srcOrd="4" destOrd="0" presId="urn:microsoft.com/office/officeart/2005/8/layout/orgChart1"/>
    <dgm:cxn modelId="{8E96A735-9DC1-4C19-92C3-DB3917DD0C5E}" type="presParOf" srcId="{88440DB7-D740-4603-AEF1-9BBC4BDAA692}" destId="{7D7DEE2C-1CB7-4DF5-8519-B94BA0B103B2}" srcOrd="5" destOrd="0" presId="urn:microsoft.com/office/officeart/2005/8/layout/orgChart1"/>
    <dgm:cxn modelId="{EAA2BCF4-139E-47FE-8F51-2CEBF01C6CB8}" type="presParOf" srcId="{7D7DEE2C-1CB7-4DF5-8519-B94BA0B103B2}" destId="{E5894AA6-DE39-4952-8835-51CF745087FA}" srcOrd="0" destOrd="0" presId="urn:microsoft.com/office/officeart/2005/8/layout/orgChart1"/>
    <dgm:cxn modelId="{1E1DAA20-68FD-44DC-8CD8-91DD758BACE8}" type="presParOf" srcId="{E5894AA6-DE39-4952-8835-51CF745087FA}" destId="{1E667065-3DC2-45D0-9A79-C99E5657F565}" srcOrd="0" destOrd="0" presId="urn:microsoft.com/office/officeart/2005/8/layout/orgChart1"/>
    <dgm:cxn modelId="{EF208C13-C0ED-4E54-BAD0-17392B5C9D4F}" type="presParOf" srcId="{E5894AA6-DE39-4952-8835-51CF745087FA}" destId="{FBAAAD86-41B8-4BDF-9195-F27CE6B01F95}" srcOrd="1" destOrd="0" presId="urn:microsoft.com/office/officeart/2005/8/layout/orgChart1"/>
    <dgm:cxn modelId="{2F431375-03CC-4FE2-A36A-CA79B6D487A0}" type="presParOf" srcId="{7D7DEE2C-1CB7-4DF5-8519-B94BA0B103B2}" destId="{3C2D28E6-3CB9-4AEF-A3DB-65DD032E482A}" srcOrd="1" destOrd="0" presId="urn:microsoft.com/office/officeart/2005/8/layout/orgChart1"/>
    <dgm:cxn modelId="{27CFFE57-656D-40DB-8B5A-8BAF8999D89C}" type="presParOf" srcId="{7D7DEE2C-1CB7-4DF5-8519-B94BA0B103B2}" destId="{31AA0BE1-9371-47D0-819B-D15C5C7B8A2B}" srcOrd="2" destOrd="0" presId="urn:microsoft.com/office/officeart/2005/8/layout/orgChart1"/>
    <dgm:cxn modelId="{B1E430D2-D5C1-45E4-B8B8-41D70D8627BD}" type="presParOf" srcId="{88440DB7-D740-4603-AEF1-9BBC4BDAA692}" destId="{62A93FFA-71EC-49B5-9EBE-C1F6BF8F4F63}" srcOrd="6" destOrd="0" presId="urn:microsoft.com/office/officeart/2005/8/layout/orgChart1"/>
    <dgm:cxn modelId="{6623718E-EA6D-466B-AAA5-E9AA02032055}" type="presParOf" srcId="{88440DB7-D740-4603-AEF1-9BBC4BDAA692}" destId="{D136AD2F-6863-46F0-9C82-18E317AE211C}" srcOrd="7" destOrd="0" presId="urn:microsoft.com/office/officeart/2005/8/layout/orgChart1"/>
    <dgm:cxn modelId="{1A9E5830-5794-418D-852F-7CEFF7C49A00}" type="presParOf" srcId="{D136AD2F-6863-46F0-9C82-18E317AE211C}" destId="{17F1E81C-0C46-4BCE-B635-06E8E95487F3}" srcOrd="0" destOrd="0" presId="urn:microsoft.com/office/officeart/2005/8/layout/orgChart1"/>
    <dgm:cxn modelId="{F10823FF-6D93-484E-BFB7-C8FCB66C4FC7}" type="presParOf" srcId="{17F1E81C-0C46-4BCE-B635-06E8E95487F3}" destId="{8658A4F6-F02E-4A8A-B1F0-57E09A666E0C}" srcOrd="0" destOrd="0" presId="urn:microsoft.com/office/officeart/2005/8/layout/orgChart1"/>
    <dgm:cxn modelId="{34A2A677-FF46-42B8-8E4C-66D9C34E497C}" type="presParOf" srcId="{17F1E81C-0C46-4BCE-B635-06E8E95487F3}" destId="{6B55488E-75E2-4BAC-B5ED-27AC8F195E94}" srcOrd="1" destOrd="0" presId="urn:microsoft.com/office/officeart/2005/8/layout/orgChart1"/>
    <dgm:cxn modelId="{B4F135EC-0D3C-417A-87B7-EE013D8F5C25}" type="presParOf" srcId="{D136AD2F-6863-46F0-9C82-18E317AE211C}" destId="{0C39C33B-EB28-4749-A788-497957D39FFF}" srcOrd="1" destOrd="0" presId="urn:microsoft.com/office/officeart/2005/8/layout/orgChart1"/>
    <dgm:cxn modelId="{3BA3F6C7-0C86-4653-B7F1-D910E660DC6E}" type="presParOf" srcId="{D136AD2F-6863-46F0-9C82-18E317AE211C}" destId="{DFE3869C-BCDC-4E47-91AC-64578FF0F885}" srcOrd="2" destOrd="0" presId="urn:microsoft.com/office/officeart/2005/8/layout/orgChart1"/>
    <dgm:cxn modelId="{F94AB02D-17B4-41EB-9772-FDF5CA308A2D}" type="presParOf" srcId="{88440DB7-D740-4603-AEF1-9BBC4BDAA692}" destId="{DCC68A71-FEAB-4EA8-9F31-4380F5F3F5DD}" srcOrd="8" destOrd="0" presId="urn:microsoft.com/office/officeart/2005/8/layout/orgChart1"/>
    <dgm:cxn modelId="{B5F5B090-E270-40EF-AA2B-9576A9EBD9E5}" type="presParOf" srcId="{88440DB7-D740-4603-AEF1-9BBC4BDAA692}" destId="{6B9DCAE0-6472-41E5-8053-DAFACCF824C7}" srcOrd="9" destOrd="0" presId="urn:microsoft.com/office/officeart/2005/8/layout/orgChart1"/>
    <dgm:cxn modelId="{10CF2A2B-F8FF-4F6F-A9AB-21D2DB373C94}" type="presParOf" srcId="{6B9DCAE0-6472-41E5-8053-DAFACCF824C7}" destId="{DA29E68E-9B5A-4CD3-9960-9BE50F235680}" srcOrd="0" destOrd="0" presId="urn:microsoft.com/office/officeart/2005/8/layout/orgChart1"/>
    <dgm:cxn modelId="{FCD90C72-59EF-4C10-AFCC-37D77E0E14FF}" type="presParOf" srcId="{DA29E68E-9B5A-4CD3-9960-9BE50F235680}" destId="{43F3EAF1-690D-4798-A893-FA2A841DE639}" srcOrd="0" destOrd="0" presId="urn:microsoft.com/office/officeart/2005/8/layout/orgChart1"/>
    <dgm:cxn modelId="{EF132328-6A77-4D93-B6BB-F11BD1465D0F}" type="presParOf" srcId="{DA29E68E-9B5A-4CD3-9960-9BE50F235680}" destId="{A1257E19-0BCF-4C1C-ADAD-8EFA345E547D}" srcOrd="1" destOrd="0" presId="urn:microsoft.com/office/officeart/2005/8/layout/orgChart1"/>
    <dgm:cxn modelId="{5277C1B9-7D51-4DD9-8700-BF0DEE6FCC92}" type="presParOf" srcId="{6B9DCAE0-6472-41E5-8053-DAFACCF824C7}" destId="{7A23308B-3ED1-412E-BA01-B4B3F134EAD6}" srcOrd="1" destOrd="0" presId="urn:microsoft.com/office/officeart/2005/8/layout/orgChart1"/>
    <dgm:cxn modelId="{C8F08F2E-F9FE-4D25-AE95-CE3F6395656D}" type="presParOf" srcId="{6B9DCAE0-6472-41E5-8053-DAFACCF824C7}" destId="{59379820-71A4-483C-902C-01A5FB61C64C}" srcOrd="2" destOrd="0" presId="urn:microsoft.com/office/officeart/2005/8/layout/orgChart1"/>
    <dgm:cxn modelId="{ABDBEA18-87FE-470E-A6CD-2D4AFBD1663C}" type="presParOf" srcId="{9A5F8F30-3C5B-4A05-A903-C39346AB938B}" destId="{687C246D-EE93-4D3D-8DCD-BAAA70EB6219}" srcOrd="2" destOrd="0" presId="urn:microsoft.com/office/officeart/2005/8/layout/orgChart1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B0A24-9C6F-45BF-A895-7CF931F3A176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19661-7B58-4BB5-8A07-91EEBB6EF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19661-7B58-4BB5-8A07-91EEBB6EF9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ross 6"/>
          <p:cNvSpPr/>
          <p:nvPr/>
        </p:nvSpPr>
        <p:spPr>
          <a:xfrm>
            <a:off x="2514600" y="2286000"/>
            <a:ext cx="3733800" cy="2828925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14650" y="2209800"/>
            <a:ext cx="3276600" cy="4149745"/>
            <a:chOff x="2914650" y="2000250"/>
            <a:chExt cx="3276600" cy="4149745"/>
          </a:xfrm>
        </p:grpSpPr>
        <p:sp>
          <p:nvSpPr>
            <p:cNvPr id="8" name="TextBox 7"/>
            <p:cNvSpPr txBox="1"/>
            <p:nvPr/>
          </p:nvSpPr>
          <p:spPr>
            <a:xfrm>
              <a:off x="2914650" y="2733675"/>
              <a:ext cx="3276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7200" b="1" dirty="0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ï  ‡f  ”</a:t>
              </a:r>
              <a:r>
                <a:rPr lang="en-US" sz="7200" b="1" dirty="0" err="1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Qv</a:t>
              </a:r>
              <a:endParaRPr lang="en-US" sz="7200" b="1" dirty="0" smtClean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endParaRPr>
            </a:p>
            <a:p>
              <a:endParaRPr lang="en-US" sz="7200" b="1" dirty="0" smtClean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endParaRPr>
            </a:p>
            <a:p>
              <a:endParaRPr lang="en-US" sz="7200" b="1" dirty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0950" y="2000250"/>
              <a:ext cx="91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7200" b="1" dirty="0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 ï</a:t>
              </a:r>
              <a:endParaRPr lang="en-US" sz="7200" b="1" dirty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3533775"/>
              <a:ext cx="1905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7200" b="1" dirty="0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 ”</a:t>
              </a:r>
              <a:r>
                <a:rPr lang="en-US" sz="7200" b="1" dirty="0" err="1" smtClean="0">
                  <a:ln w="17780" cmpd="sng">
                    <a:solidFill>
                      <a:srgbClr val="66FFCC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SutonnyMJ" pitchFamily="2" charset="0"/>
                  <a:cs typeface="SutonnyMJ" pitchFamily="2" charset="0"/>
                </a:rPr>
                <a:t>Qv</a:t>
              </a:r>
              <a:endParaRPr lang="en-US" sz="7200" b="1" dirty="0">
                <a:ln w="17780" cmpd="sng">
                  <a:solidFill>
                    <a:srgbClr val="66FFCC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95600" y="1143000"/>
            <a:ext cx="2971800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5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7324" y="1539250"/>
          <a:ext cx="8229600" cy="719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276"/>
                <a:gridCol w="2709724"/>
                <a:gridCol w="1003776"/>
                <a:gridCol w="1685315"/>
                <a:gridCol w="1866509"/>
              </a:tblGrid>
              <a:tr h="5181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903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০১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০৩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০৪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০৫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০৬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০৭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০৮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০৯</a:t>
                      </a:r>
                    </a:p>
                    <a:p>
                      <a:pPr algn="ctr"/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যাবতীয়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অগ্রীম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খরচ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সমূহ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প্রাপ্য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আয়সমূহ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ৎ ,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endParaRPr lang="en-US" sz="24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সকল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যাবতীয়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/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লাভসমূহ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অনুপার্জিত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যে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সঞ্চিতি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পাওনাদারের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বাট্রা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সঞ্চিতি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ছাড়া</a:t>
                      </a:r>
                      <a:r>
                        <a:rPr lang="en-US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)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ফের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ৎ</a:t>
                      </a: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</a:t>
                      </a: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****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*****</a:t>
                      </a: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9222" y="50649"/>
            <a:ext cx="8125477" cy="14622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তারিখ,মাস,সাল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6096000"/>
            <a:ext cx="3505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86400" y="6400800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72550" y="6351325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52850" y="6409700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6360225"/>
            <a:ext cx="990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457200"/>
            <a:ext cx="388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SumeshwariMJ" pitchFamily="2" charset="0"/>
                <a:cs typeface="TonnyMJ" pitchFamily="2" charset="0"/>
              </a:rPr>
              <a:t>GKK </a:t>
            </a:r>
            <a:r>
              <a:rPr lang="en-US" sz="6600" b="1" dirty="0" err="1" smtClean="0">
                <a:solidFill>
                  <a:srgbClr val="002060"/>
                </a:solidFill>
                <a:latin typeface="SumeshwariMJ" pitchFamily="2" charset="0"/>
                <a:cs typeface="TonnyMJ" pitchFamily="2" charset="0"/>
              </a:rPr>
              <a:t>KvR</a:t>
            </a:r>
            <a:endParaRPr lang="en-US" sz="4800" b="1" dirty="0">
              <a:solidFill>
                <a:srgbClr val="002060"/>
              </a:solidFill>
              <a:latin typeface="SumeshwariMJ" pitchFamily="2" charset="0"/>
              <a:cs typeface="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1. †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Kvb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†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Kvb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`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vwLjv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†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iIqvwg‡j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Av‡mbv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|</a:t>
            </a:r>
          </a:p>
          <a:p>
            <a:pPr marL="742950" indent="-742950"/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2. ‡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Zvgv‡`i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Rvbv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5wU 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m¤ú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` I 5wU `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vq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 </a:t>
            </a:r>
            <a:r>
              <a:rPr lang="en-US" sz="4400" b="1" dirty="0" err="1" smtClean="0">
                <a:latin typeface="SumeshwariMJ" pitchFamily="2" charset="0"/>
                <a:cs typeface="TonnyMJ" pitchFamily="2" charset="0"/>
              </a:rPr>
              <a:t>wjL</a:t>
            </a:r>
            <a:r>
              <a:rPr lang="en-US" sz="4400" b="1" dirty="0" smtClean="0">
                <a:latin typeface="SumeshwariMJ" pitchFamily="2" charset="0"/>
                <a:cs typeface="TonnyMJ" pitchFamily="2" charset="0"/>
              </a:rPr>
              <a:t>|</a:t>
            </a:r>
            <a:endParaRPr lang="en-US" sz="4400" b="1" dirty="0">
              <a:latin typeface="SumeshwariMJ" pitchFamily="2" charset="0"/>
              <a:cs typeface="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4529797"/>
            <a:ext cx="2971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onnyMJ" pitchFamily="2" charset="0"/>
                <a:cs typeface="TonnyMJ" pitchFamily="2" charset="0"/>
              </a:rPr>
              <a:t>  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meshwariMJ" pitchFamily="2" charset="0"/>
                <a:cs typeface="TonnyMJ" pitchFamily="2" charset="0"/>
              </a:rPr>
              <a:t>mgqt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meshwariMJ" pitchFamily="2" charset="0"/>
                <a:cs typeface="TonnyMJ" pitchFamily="2" charset="0"/>
              </a:rPr>
              <a:t> 5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meshwariMJ" pitchFamily="2" charset="0"/>
                <a:cs typeface="TonnyMJ" pitchFamily="2" charset="0"/>
              </a:rPr>
              <a:t>wgwbU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meshwariMJ" pitchFamily="2" charset="0"/>
              <a:cs typeface="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rgbClr val="9CB86E"/>
            </a:gs>
            <a:gs pos="100000">
              <a:srgbClr val="156B13"/>
            </a:gs>
          </a:gsLst>
          <a:lin ang="10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0375" y="-772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26" y="916340"/>
            <a:ext cx="2442331" cy="1625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64" y="924029"/>
            <a:ext cx="2350830" cy="1685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090" y="3489819"/>
            <a:ext cx="2641710" cy="179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978" y="3420300"/>
            <a:ext cx="2422822" cy="183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54" y="3471425"/>
            <a:ext cx="2348246" cy="1753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267580" y="2644271"/>
            <a:ext cx="114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5259" y="2716373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914400" y="5300225"/>
            <a:ext cx="1295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ব্য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vs</a:t>
            </a:r>
            <a:r>
              <a:rPr lang="bn-IN" sz="2800" b="1" dirty="0" smtClean="0">
                <a:latin typeface="SutonnyMJ" pitchFamily="2" charset="0"/>
                <a:cs typeface="NikoshBAN" panose="02000000000000000000" pitchFamily="2" charset="0"/>
              </a:rPr>
              <a:t>কজমা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617322"/>
            <a:ext cx="146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5330125"/>
            <a:ext cx="138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962400" y="5300225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 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1295400" y="6235924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ডেবিট  উদ্ধৃত্ত যা 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য়ামিলের ডেবিট দিকে বসবে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9515" y="883188"/>
            <a:ext cx="2514600" cy="1752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05859634_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8" y="381000"/>
            <a:ext cx="405652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E:\picture\30de05a4e341406d8ccc33d3f4f71dd02013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40386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05400" y="3276600"/>
            <a:ext cx="3733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200400"/>
            <a:ext cx="1600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endParaRPr lang="en-US" sz="3600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4191000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1143000" y="6096000"/>
            <a:ext cx="7086600" cy="533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উদ্ধৃত্ত যা রেয়ামিলের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দিকে বসবে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AsOne/>
      </p:bldGraphic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CC"/>
            </a:gs>
            <a:gs pos="39999">
              <a:srgbClr val="85C2FF"/>
            </a:gs>
            <a:gs pos="70000">
              <a:schemeClr val="accent1">
                <a:lumMod val="60000"/>
                <a:lumOff val="40000"/>
              </a:schemeClr>
            </a:gs>
            <a:gs pos="100000">
              <a:srgbClr val="FFEBFA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62000" y="5562600"/>
            <a:ext cx="77764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খতিয়ানের ক্রেডিট উদ্ধৃত্ত যা রেওয়ামিলের ক্রেডিট দিকে বসবে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381000" y="3429000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448239" y="524439"/>
            <a:ext cx="8153400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381000"/>
            <a:ext cx="8534400" cy="6172200"/>
          </a:xfrm>
          <a:prstGeom prst="rect">
            <a:avLst/>
          </a:prstGeom>
          <a:noFill/>
          <a:ln w="57150" cmpd="dbl">
            <a:gradFill flip="none" rotWithShape="1">
              <a:gsLst>
                <a:gs pos="0">
                  <a:srgbClr val="66FF66"/>
                </a:gs>
                <a:gs pos="0">
                  <a:schemeClr val="accent3">
                    <a:lumMod val="75000"/>
                  </a:schemeClr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picture\mmmmmm\5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57200"/>
            <a:ext cx="2819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0600" y="31242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cvIbv`vi‡K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 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cwi‡kva</a:t>
            </a:r>
            <a:endParaRPr lang="en-US" sz="2400" dirty="0" smtClean="0">
              <a:latin typeface="TonnyMJ" pitchFamily="2" charset="0"/>
              <a:cs typeface="Tonny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8600"/>
            <a:ext cx="8458201" cy="62484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/>
          </a:p>
          <a:p>
            <a:pPr algn="just">
              <a:buNone/>
            </a:pP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nv‡mb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2015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¤^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gv‡m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LwZqv‡bi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D×…Ë¸‡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wbb¥iæct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gRy`cb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¨(01.01.15) 30,000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KjKâv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2,00,000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1,50,000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µq 50,000UvKv;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weµq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1,00,000UvKv;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exgv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mjvgx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20,000UvKv;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wewb‡qv‡Mi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my` 10,000UvKv;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fvov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8,000UvKv;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evUªv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6,000UvKv,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Kwgkb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10,000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Abv`vqx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5,000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 `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vjvb‡KvVv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1,00,000UvKv;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Rgvi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my` 5,000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e¨vsK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1,20,000UvKv,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ïé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4,000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AMªxg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10,000UvKv;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e‡Kqv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gRyix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8,000UvKv;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cwienb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1,000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UvKv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Aby`vb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1,00,000UvKv;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D³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LwZqvb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D×…Ë †_‡K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gybvdv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g~jab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cÖvwß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wjL</a:t>
            </a:r>
            <a:r>
              <a:rPr lang="en-US" sz="2800" b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                                                        </a:t>
            </a:r>
            <a:r>
              <a:rPr lang="en-US" sz="2800" b="1" smtClean="0">
                <a:solidFill>
                  <a:srgbClr val="060504"/>
                </a:solidFill>
                <a:latin typeface="SutonnyMJ" pitchFamily="2" charset="0"/>
                <a:cs typeface="SutonnyMJ" pitchFamily="2" charset="0"/>
              </a:rPr>
              <a:t>mgqt</a:t>
            </a:r>
            <a:r>
              <a:rPr lang="en-US" sz="2800" b="1" dirty="0" smtClean="0">
                <a:solidFill>
                  <a:srgbClr val="060504"/>
                </a:solidFill>
                <a:latin typeface="SutonnyMJ" pitchFamily="2" charset="0"/>
                <a:cs typeface="SutonnyMJ" pitchFamily="2" charset="0"/>
              </a:rPr>
              <a:t> 10 </a:t>
            </a:r>
            <a:r>
              <a:rPr lang="en-US" sz="2800" b="1" dirty="0" err="1" smtClean="0">
                <a:solidFill>
                  <a:srgbClr val="060504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2800" b="1" dirty="0" smtClean="0">
              <a:solidFill>
                <a:srgbClr val="060504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981200" y="381000"/>
            <a:ext cx="4191000" cy="1524000"/>
          </a:xfrm>
          <a:prstGeom prst="downArrowCallou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SumeshwariMJ" pitchFamily="2" charset="0"/>
                <a:cs typeface="TonnyMJ" pitchFamily="2" charset="0"/>
              </a:rPr>
              <a:t>‡</a:t>
            </a:r>
            <a:r>
              <a:rPr lang="en-US" sz="7200" dirty="0" err="1" smtClean="0">
                <a:latin typeface="SumeshwariMJ" pitchFamily="2" charset="0"/>
                <a:cs typeface="TonnyMJ" pitchFamily="2" charset="0"/>
              </a:rPr>
              <a:t>Rvovq</a:t>
            </a:r>
            <a:r>
              <a:rPr lang="en-US" sz="7200" dirty="0" smtClean="0">
                <a:latin typeface="SumeshwariMJ" pitchFamily="2" charset="0"/>
                <a:cs typeface="TonnyMJ" pitchFamily="2" charset="0"/>
              </a:rPr>
              <a:t> </a:t>
            </a:r>
            <a:r>
              <a:rPr lang="en-US" sz="7200" dirty="0" err="1" smtClean="0">
                <a:latin typeface="SumeshwariMJ" pitchFamily="2" charset="0"/>
                <a:cs typeface="TonnyMJ" pitchFamily="2" charset="0"/>
              </a:rPr>
              <a:t>KvR</a:t>
            </a:r>
            <a:endParaRPr lang="en-US" sz="7200" dirty="0">
              <a:latin typeface="SumeshwariMJ" pitchFamily="2" charset="0"/>
              <a:cs typeface="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D4A8">
                <a:alpha val="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0800"/>
            <a:ext cx="5003175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একটা রেওয়ামিল করি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২০১৪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৩১ডিসেম্বর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৩০,০০০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৫,০০০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১৫,০০০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৫০,০০০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8000" y="29210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87"/>
                <a:gridCol w="2588663"/>
                <a:gridCol w="924392"/>
                <a:gridCol w="1737009"/>
                <a:gridCol w="1612649"/>
              </a:tblGrid>
              <a:tr h="7702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ক্রমিক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667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হাতে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৩০,০০০.০০</a:t>
                      </a:r>
                    </a:p>
                    <a:p>
                      <a:pPr algn="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৫,০০০.০০</a:t>
                      </a:r>
                    </a:p>
                    <a:p>
                      <a:pPr algn="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১৫,০০০.০০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৫০,০০০.০০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1981200"/>
            <a:ext cx="4953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৩১ডিসেম্বর ২০১৪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105400" y="5486400"/>
            <a:ext cx="32766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543550" y="5993099"/>
            <a:ext cx="1200150" cy="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34025" y="6031199"/>
            <a:ext cx="1200150" cy="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172325" y="5948868"/>
            <a:ext cx="1200150" cy="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162800" y="5986968"/>
            <a:ext cx="1200150" cy="7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44"/>
            <a:ext cx="8229600" cy="9445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7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80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20160605_203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64" t="8946" r="13396" b="4103"/>
          <a:stretch>
            <a:fillRect/>
          </a:stretch>
        </p:blipFill>
        <p:spPr>
          <a:xfrm>
            <a:off x="609600" y="1600200"/>
            <a:ext cx="8229600" cy="50292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0268" y="1153539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gvneyev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 †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UªWv‡m©I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 2014mv‡ji 31 †k 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wW‡m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¤^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i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 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Gi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 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Aï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× 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cÖ¯‘ZK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…Z †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iIqvwgjwU</a:t>
            </a:r>
            <a:r>
              <a:rPr lang="en-US" sz="2400" b="1" dirty="0" smtClean="0">
                <a:latin typeface="TonnyMJ" pitchFamily="2" charset="0"/>
                <a:cs typeface="TonnyMJ" pitchFamily="2" charset="0"/>
              </a:rPr>
              <a:t>  </a:t>
            </a:r>
            <a:r>
              <a:rPr lang="en-US" sz="2400" b="1" dirty="0" err="1" smtClean="0">
                <a:latin typeface="TonnyMJ" pitchFamily="2" charset="0"/>
                <a:cs typeface="TonnyMJ" pitchFamily="2" charset="0"/>
              </a:rPr>
              <a:t>wbb¥iæc</a:t>
            </a:r>
            <a:r>
              <a:rPr lang="en-US" sz="2400" dirty="0" smtClean="0">
                <a:latin typeface="TonnyMJ" pitchFamily="2" charset="0"/>
                <a:cs typeface="TonnyMJ" pitchFamily="2" charset="0"/>
              </a:rPr>
              <a:t>:</a:t>
            </a:r>
            <a:endParaRPr lang="en-US" sz="2400" dirty="0">
              <a:latin typeface="TonnyMJ" pitchFamily="2" charset="0"/>
              <a:cs typeface="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4962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981200"/>
            <a:ext cx="64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KLb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iIqvwgj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cÖ¯‘Z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j †Kb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AwbwðZ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KLb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RiUvb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Iqv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8436" y="84408"/>
            <a:ext cx="7163964" cy="2201592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295400"/>
            <a:ext cx="487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0160605_203300.jpg"/>
          <p:cNvPicPr>
            <a:picLocks noChangeAspect="1"/>
          </p:cNvPicPr>
          <p:nvPr/>
        </p:nvPicPr>
        <p:blipFill>
          <a:blip r:embed="rId3" cstate="print"/>
          <a:srcRect l="1667" t="6122" r="9167"/>
          <a:stretch>
            <a:fillRect/>
          </a:stretch>
        </p:blipFill>
        <p:spPr>
          <a:xfrm>
            <a:off x="381000" y="2819400"/>
            <a:ext cx="83058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2362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wknve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eªv`vm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© &amp;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2014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¤^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gv‡mi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LwZqv‡bi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 DØ„Ë¸‡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wbb¥iæc</a:t>
            </a:r>
            <a:r>
              <a:rPr lang="en-US" sz="2400" b="1" dirty="0" smtClean="0">
                <a:latin typeface="SutonnyMJ" pitchFamily="2" charset="0"/>
                <a:cs typeface="SutonnyMJ" pitchFamily="2" charset="0"/>
              </a:rPr>
              <a:t>: 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219200" y="228600"/>
            <a:ext cx="4191000" cy="1143000"/>
          </a:xfrm>
          <a:prstGeom prst="beve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8600" y="1447800"/>
            <a:ext cx="6096000" cy="51054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600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মোহাম্মদ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মোরশেদ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কোকদন্ডী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গুনাগরী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বিদ্যালয়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বাঁশখালী,চট্টগ্রাম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Verdana" pitchFamily="34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600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  <a:p>
            <a:pPr>
              <a:defRPr/>
            </a:pPr>
            <a:endParaRPr lang="en-US" sz="3600" dirty="0" smtClean="0">
              <a:solidFill>
                <a:schemeClr val="tx1"/>
              </a:solidFill>
              <a:latin typeface="NikoshBAN" pitchFamily="2" charset="0"/>
              <a:ea typeface="Verdana" pitchFamily="34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 bwMode="auto">
          <a:xfrm>
            <a:off x="6400800" y="0"/>
            <a:ext cx="2578100" cy="3309938"/>
          </a:xfrm>
          <a:prstGeom prst="bevel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MURSH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533400"/>
            <a:ext cx="1905000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D2HDLAZ-325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4" name="Picture 2" descr="C:\Users\Muktar\Desktop\Flower and Backround\459694445_d071ec81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65199"/>
            <a:ext cx="7848600" cy="411117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5194300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0" y="5062701"/>
            <a:ext cx="16271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95" y="5081751"/>
            <a:ext cx="16271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22" y="5081751"/>
            <a:ext cx="16271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6" y="5067733"/>
            <a:ext cx="16224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1295400" y="457200"/>
            <a:ext cx="7696200" cy="6400800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2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`kg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শাখাঃখ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48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শিক্ষা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Verdana" pitchFamily="34" charset="0"/>
                <a:cs typeface="NikoshBAN" pitchFamily="2" charset="0"/>
              </a:rPr>
              <a:t>)</a:t>
            </a:r>
            <a:endParaRPr lang="en-US" sz="44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beg</a:t>
            </a:r>
            <a:endParaRPr lang="en-US" sz="44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_©</a:t>
            </a:r>
            <a:endParaRPr lang="en-US" sz="4400" b="1" dirty="0" smtClean="0">
              <a:ln w="12700">
                <a:solidFill>
                  <a:srgbClr val="3333FF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সংখ্যাঃ৬০</a:t>
            </a:r>
          </a:p>
          <a:p>
            <a:pPr algn="ctr">
              <a:buNone/>
            </a:pPr>
            <a:r>
              <a:rPr lang="en-US" sz="4400" b="1" dirty="0" err="1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dirty="0" smtClean="0">
                <a:ln w="12700">
                  <a:solidFill>
                    <a:srgbClr val="3333FF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০৫-০৩-২০২০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57200" y="2819400"/>
          <a:ext cx="81534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28"/>
                <a:gridCol w="3095272"/>
                <a:gridCol w="815340"/>
                <a:gridCol w="1630680"/>
                <a:gridCol w="1630680"/>
              </a:tblGrid>
              <a:tr h="4411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খঃপৃঃ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34440"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২০১২ 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ডিসেঃ০১</a:t>
                      </a: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ডিসেঃ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১৫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ডিসেঃ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২০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……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.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৫০,০০০.০০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1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১০,০০০.০০</a:t>
                      </a:r>
                    </a:p>
                    <a:p>
                      <a:pPr algn="r"/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8০,০০০.০০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৫০,০০০.০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২০,০০০.০০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en-US" sz="1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১০,০০০.০০</a:t>
                      </a:r>
                    </a:p>
                    <a:p>
                      <a:pPr algn="r"/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8০,০০০.০০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27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.…….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  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..…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উত্তোলন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 .……….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ডে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</a:p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নগদান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 .… 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ক্রে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1447800" y="6172200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72600" y="2743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371600" y="7239000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52401"/>
            <a:ext cx="8458200" cy="193899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লেনদেনঃ২০১২সালে ডিসেম্বর-১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৫০০০০.০০টাকা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“   - ১৫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২০,০০০.০০টাকা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“   - 20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নগদে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উত্তোলন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১০০০০.০০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334000" y="6629400"/>
            <a:ext cx="3276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38800" y="7010400"/>
            <a:ext cx="1143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8800" y="6858000"/>
            <a:ext cx="1143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39000" y="7162800"/>
            <a:ext cx="1143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39000" y="7086600"/>
            <a:ext cx="1143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2209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Rv‡e`v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79725" y="233425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76800" y="5410200"/>
            <a:ext cx="1597977" cy="838200"/>
            <a:chOff x="4496202" y="5321423"/>
            <a:chExt cx="1597977" cy="654105"/>
          </a:xfrm>
          <a:scene3d>
            <a:camera prst="orthographicFront"/>
            <a:lightRig rig="flat" dir="t"/>
          </a:scene3d>
        </p:grpSpPr>
        <p:sp>
          <p:nvSpPr>
            <p:cNvPr id="4" name="Oval 3"/>
            <p:cNvSpPr/>
            <p:nvPr/>
          </p:nvSpPr>
          <p:spPr>
            <a:xfrm>
              <a:off x="4496202" y="5321423"/>
              <a:ext cx="1597977" cy="654105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4797158" y="5417214"/>
              <a:ext cx="1146844" cy="4625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রেওয়ামিল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5914" y="3236795"/>
            <a:ext cx="7315200" cy="936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842886" y="4757232"/>
            <a:ext cx="7391400" cy="14478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রেওয়ামিল</a:t>
            </a:r>
            <a:endParaRPr kumimoji="0" lang="en-GB" sz="115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833486" y="652968"/>
            <a:ext cx="5638800" cy="2286000"/>
          </a:xfrm>
          <a:prstGeom prst="downArrow">
            <a:avLst>
              <a:gd name="adj1" fmla="val 50000"/>
              <a:gd name="adj2" fmla="val 5153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bn-BD" sz="2800" b="1" dirty="0" smtClean="0"/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আমাদের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676400" y="0"/>
            <a:ext cx="5688103" cy="1314450"/>
          </a:xfrm>
          <a:prstGeom prst="rect">
            <a:avLst/>
          </a:prstGeom>
          <a:solidFill>
            <a:schemeClr val="accent6">
              <a:lumMod val="40000"/>
              <a:lumOff val="60000"/>
              <a:alpha val="88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r>
              <a:rPr kumimoji="0" lang="en-US" sz="96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  <a:endParaRPr kumimoji="0" lang="en-US" sz="96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619125" y="2514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52625" y="36576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1325" y="49530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161925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25527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রেওয়ামিল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3050" y="3657600"/>
            <a:ext cx="7391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রেওয়ামিলের নমুনা ছক তৈরি করতে পারবে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33525" y="4962525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খতিয়ান উদ্বৃত্ত থেকে রেওয়ামিল তৈরি করতে পারবে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1523633"/>
            <a:ext cx="7696200" cy="4431541"/>
            <a:chOff x="762000" y="1523633"/>
            <a:chExt cx="7696200" cy="4431541"/>
          </a:xfrm>
          <a:solidFill>
            <a:schemeClr val="accent5">
              <a:lumMod val="60000"/>
              <a:lumOff val="40000"/>
            </a:schemeClr>
          </a:solidFill>
        </p:grpSpPr>
        <p:graphicFrame>
          <p:nvGraphicFramePr>
            <p:cNvPr id="2" name="Diagram 1"/>
            <p:cNvGraphicFramePr/>
            <p:nvPr/>
          </p:nvGraphicFramePr>
          <p:xfrm>
            <a:off x="762000" y="1605349"/>
            <a:ext cx="7696200" cy="43498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U-Turn Arrow 2"/>
            <p:cNvSpPr/>
            <p:nvPr/>
          </p:nvSpPr>
          <p:spPr>
            <a:xfrm>
              <a:off x="4267200" y="2212700"/>
              <a:ext cx="3581400" cy="682900"/>
            </a:xfrm>
            <a:prstGeom prst="uturnArrow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39564" y="1523633"/>
              <a:ext cx="3232836" cy="58477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খতিয়ানের ডেবিট জের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95150" y="5110029"/>
              <a:ext cx="3228547" cy="584775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খতিয়ানের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ক্রেডিট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U-Turn Arrow 6"/>
            <p:cNvSpPr/>
            <p:nvPr/>
          </p:nvSpPr>
          <p:spPr>
            <a:xfrm flipV="1">
              <a:off x="4315425" y="4139875"/>
              <a:ext cx="3454076" cy="815050"/>
            </a:xfrm>
            <a:prstGeom prst="uturnArrow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4075" y="2542300"/>
          <a:ext cx="8381999" cy="445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771"/>
                <a:gridCol w="2410077"/>
                <a:gridCol w="1033562"/>
                <a:gridCol w="1738516"/>
                <a:gridCol w="1901073"/>
              </a:tblGrid>
              <a:tr h="5805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ক্রঃ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হিসাবের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91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tint val="62000"/>
                            <a:satMod val="180000"/>
                          </a:schemeClr>
                        </a:gs>
                        <a:gs pos="65000">
                          <a:schemeClr val="accent1">
                            <a:tint val="32000"/>
                            <a:satMod val="250000"/>
                          </a:schemeClr>
                        </a:gs>
                        <a:gs pos="100000">
                          <a:schemeClr val="accent1">
                            <a:tint val="23000"/>
                            <a:satMod val="30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482" y="847164"/>
            <a:ext cx="8382000" cy="16535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……………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রেওয়ামিল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তারিখ,মাস,সাল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52400"/>
            <a:ext cx="51816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রেওয়ামিলের নমুনা ছক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1746</TotalTime>
  <Words>684</Words>
  <Application>Microsoft Office PowerPoint</Application>
  <PresentationFormat>On-screen Show (4:3)</PresentationFormat>
  <Paragraphs>254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দলগত কাজ </vt:lpstr>
      <vt:lpstr>মূল্যায়ন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M.M.HOSSAIN</dc:creator>
  <cp:lastModifiedBy>MORSHED</cp:lastModifiedBy>
  <cp:revision>309</cp:revision>
  <dcterms:created xsi:type="dcterms:W3CDTF">2006-08-16T00:00:00Z</dcterms:created>
  <dcterms:modified xsi:type="dcterms:W3CDTF">2020-04-25T08:47:31Z</dcterms:modified>
</cp:coreProperties>
</file>