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8B62-84F9-4432-AB06-3641E6CFF0ED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7B19-B96E-43B4-B6F5-3CDED18DA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8B62-84F9-4432-AB06-3641E6CFF0ED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7B19-B96E-43B4-B6F5-3CDED18DA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8B62-84F9-4432-AB06-3641E6CFF0ED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7B19-B96E-43B4-B6F5-3CDED18DA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8B62-84F9-4432-AB06-3641E6CFF0ED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7B19-B96E-43B4-B6F5-3CDED18DA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8B62-84F9-4432-AB06-3641E6CFF0ED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7B19-B96E-43B4-B6F5-3CDED18DA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8B62-84F9-4432-AB06-3641E6CFF0ED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7B19-B96E-43B4-B6F5-3CDED18DA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8B62-84F9-4432-AB06-3641E6CFF0ED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7B19-B96E-43B4-B6F5-3CDED18DA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8B62-84F9-4432-AB06-3641E6CFF0ED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7B19-B96E-43B4-B6F5-3CDED18DA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8B62-84F9-4432-AB06-3641E6CFF0ED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7B19-B96E-43B4-B6F5-3CDED18DA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8B62-84F9-4432-AB06-3641E6CFF0ED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7B19-B96E-43B4-B6F5-3CDED18DA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8B62-84F9-4432-AB06-3641E6CFF0ED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7B19-B96E-43B4-B6F5-3CDED18DA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98B62-84F9-4432-AB06-3641E6CFF0ED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F7B19-B96E-43B4-B6F5-3CDED18DA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7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9.jpeg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295400"/>
          </a:xfr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67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7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7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67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7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7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7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67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bright_roses_02_hd_picture_1670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460500"/>
            <a:ext cx="7442200" cy="5092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ফল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1524000" y="1143000"/>
            <a:ext cx="7543800" cy="1524000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838200" y="2514600"/>
            <a:ext cx="7543800" cy="1524000"/>
          </a:xfrm>
          <a:prstGeom prst="rightArrow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609600" y="4038600"/>
            <a:ext cx="7239000" cy="1524000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04800" y="5334000"/>
            <a:ext cx="6781800" cy="1524000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বিজ্ঞানের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rgbClr val="FFC000"/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বিজ্ঞানের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গবেষণা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জটিল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সম্পূর্ন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images(6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53000" y="1524000"/>
            <a:ext cx="3852672" cy="2209800"/>
          </a:xfrm>
        </p:spPr>
      </p:pic>
      <p:pic>
        <p:nvPicPr>
          <p:cNvPr id="6" name="Picture 5" descr="images(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1655" y="4114800"/>
            <a:ext cx="3977545" cy="2209800"/>
          </a:xfrm>
          <a:prstGeom prst="rect">
            <a:avLst/>
          </a:prstGeom>
        </p:spPr>
      </p:pic>
      <p:pic>
        <p:nvPicPr>
          <p:cNvPr id="8" name="Picture 7" descr="images(1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3047999"/>
            <a:ext cx="3657600" cy="30696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038600" cy="4525963"/>
          </a:xfrm>
          <a:solidFill>
            <a:schemeClr val="accent6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ইন্টানেটে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কৃষির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ওপর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ওয়েবসাইট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চাষিরা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ফোনে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কল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সেন্টারে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ফোন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করেও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সমস্যার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পেতে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index(8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05400" y="1447800"/>
            <a:ext cx="3352800" cy="1950098"/>
          </a:xfrm>
        </p:spPr>
      </p:pic>
      <p:pic>
        <p:nvPicPr>
          <p:cNvPr id="6" name="Picture 5" descr="images(5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3886200"/>
            <a:ext cx="3350975" cy="2743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innerShdw blurRad="114300">
              <a:prstClr val="black"/>
            </a:inn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আবহাওয়া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rgbClr val="FFC000"/>
          </a:solidFill>
        </p:spPr>
        <p:txBody>
          <a:bodyPr/>
          <a:lstStyle/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আইসিটির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আগে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থেকেই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আবহাওয়ার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পূর্বাভাস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রেডিও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টেলিভিশনের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ঊপকূলের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মানুষদের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সর্তক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দেয়া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5" name="Content Placeholder 4" descr="images(27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00600" y="1447800"/>
            <a:ext cx="4115681" cy="2438400"/>
          </a:xfrm>
        </p:spPr>
      </p:pic>
      <p:pic>
        <p:nvPicPr>
          <p:cNvPr id="6" name="Picture 5" descr="images(2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4343400"/>
            <a:ext cx="3886200" cy="1647825"/>
          </a:xfrm>
          <a:prstGeom prst="rect">
            <a:avLst/>
          </a:prstGeom>
        </p:spPr>
      </p:pic>
      <p:pic>
        <p:nvPicPr>
          <p:cNvPr id="7" name="Picture 6" descr="images(2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4114800"/>
            <a:ext cx="4144652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প্রচার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গণমাধ্যমে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rgbClr val="92D050"/>
          </a:solidFill>
        </p:spPr>
        <p:txBody>
          <a:bodyPr/>
          <a:lstStyle/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রেডিও,টেলিভিশ,খবরের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কাগজ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অনলাইন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সংবাদ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প্রচার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গণমাধ্যম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যাওয়া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মূর্হূতের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মধ্যেই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খবর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ভিডিওসহ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পেয়ে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যাই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কেবল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মাত্র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আইসিটির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কারনে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index(6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4038600"/>
            <a:ext cx="4147930" cy="2133600"/>
          </a:xfrm>
        </p:spPr>
      </p:pic>
      <p:pic>
        <p:nvPicPr>
          <p:cNvPr id="6" name="Picture 5" descr="images(3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1524000"/>
            <a:ext cx="4218214" cy="2362200"/>
          </a:xfrm>
          <a:prstGeom prst="rect">
            <a:avLst/>
          </a:prstGeom>
        </p:spPr>
      </p:pic>
      <p:pic>
        <p:nvPicPr>
          <p:cNvPr id="8" name="Picture 7" descr="images(3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4267200"/>
            <a:ext cx="2895600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প্রকাশনার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বহু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সংখ্যক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নির্ভুল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আকর্ষনীয়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দ্রুত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ছাপানো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শুধু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মাত্র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আইসিটির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তাছাড়া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সফট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কপি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ওয়েবসাইটে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রেখে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দেয়া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এনসিটিবি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ওয়েবসাইট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পুস্ককের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ই-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বুক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ভার্সন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সফট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কপি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images(11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00600" y="1524000"/>
            <a:ext cx="3886200" cy="2286000"/>
          </a:xfrm>
        </p:spPr>
      </p:pic>
      <p:pic>
        <p:nvPicPr>
          <p:cNvPr id="6" name="Picture 5" descr="images(3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3886200"/>
            <a:ext cx="38862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ব্যাংকিং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038600" cy="4525963"/>
          </a:xfr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এটিএম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কার্ডের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রাত-দিন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24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ঘন্টা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তেকে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উঠানো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তাছাড়া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ব্যাংকিং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করেছে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: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রকেট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বিকাশ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সোনালী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সেবা,শিওর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ক্যাশ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images(40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2000" y="1447800"/>
            <a:ext cx="4343400" cy="2438400"/>
          </a:xfrm>
        </p:spPr>
      </p:pic>
      <p:pic>
        <p:nvPicPr>
          <p:cNvPr id="6" name="Picture 5" descr="images(4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3962400"/>
            <a:ext cx="4150361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শিল্প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সংস্কৃতিতে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আজ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কাল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শিল্প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সংস্কৃতিতে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আগে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১সেকেন্ডের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কির্টুন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করকে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২৬টি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হতো।আইসিটি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পরিশ্রম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অনেকাংশে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কমে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গিয়েছে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images(58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1447800"/>
            <a:ext cx="4267200" cy="2739081"/>
          </a:xfrm>
        </p:spPr>
      </p:pic>
      <p:pic>
        <p:nvPicPr>
          <p:cNvPr id="6" name="Picture 5" descr="index(9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200" y="4191000"/>
            <a:ext cx="42672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Action Button: Sound 2">
            <a:hlinkClick r:id="" action="ppaction://noaction" highlightClick="1">
              <a:snd r:embed="rId2" name="applause.wav" builtIn="1"/>
            </a:hlinkClick>
          </p:cNvPr>
          <p:cNvSpPr/>
          <p:nvPr/>
        </p:nvSpPr>
        <p:spPr>
          <a:xfrm>
            <a:off x="0" y="304800"/>
            <a:ext cx="9067800" cy="1295400"/>
          </a:xfrm>
          <a:prstGeom prst="actionButtonSoun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Program Files\Microsoft Office\MEDIA\CAGCAT10\j0234657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1676400"/>
            <a:ext cx="8991600" cy="5029200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" y="-1513"/>
            <a:ext cx="1524000" cy="1620574"/>
          </a:xfrm>
          <a:prstGeom prst="rect">
            <a:avLst/>
          </a:prstGeom>
          <a:noFill/>
        </p:spPr>
      </p:pic>
      <p:pic>
        <p:nvPicPr>
          <p:cNvPr id="6" name="Picture 3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150887"/>
            <a:ext cx="1524000" cy="162057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28600" y="2133600"/>
            <a:ext cx="8534400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১।বিজ্ঞানের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3048000"/>
            <a:ext cx="8534400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আবহাওয়ার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0" y="4648200"/>
            <a:ext cx="9144000" cy="220980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সমস্ত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গবেষণার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কাজে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s(6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524000"/>
            <a:ext cx="6376492" cy="335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IMG_20191231_214424_72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 flipH="1">
            <a:off x="533400" y="1673221"/>
            <a:ext cx="4038600" cy="366077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733800"/>
          </a:xfrm>
          <a:solidFill>
            <a:srgbClr val="FFC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শরিফুল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endParaRPr lang="en-US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)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মার্থালিন্ডস্ট্রম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নূরজাহান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বেগম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দাপনাজোর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করটিয়া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বাসাইল,টাঙ্গাইল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5562600"/>
            <a:ext cx="8991600" cy="7626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639762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8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8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8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nip Same Side Corner Rectangle 2"/>
          <p:cNvSpPr/>
          <p:nvPr/>
        </p:nvSpPr>
        <p:spPr>
          <a:xfrm>
            <a:off x="1143000" y="2057400"/>
            <a:ext cx="5105400" cy="2971800"/>
          </a:xfrm>
          <a:prstGeom prst="snip2Same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1143000" y="838200"/>
            <a:ext cx="5105400" cy="1447800"/>
          </a:xfrm>
          <a:prstGeom prst="triangl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Bevel 4"/>
          <p:cNvSpPr/>
          <p:nvPr/>
        </p:nvSpPr>
        <p:spPr>
          <a:xfrm>
            <a:off x="3352800" y="2438400"/>
            <a:ext cx="1143000" cy="2438400"/>
          </a:xfrm>
          <a:prstGeom prst="bevel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Tree"/>
          <p:cNvSpPr>
            <a:spLocks noEditPoints="1" noChangeArrowheads="1"/>
          </p:cNvSpPr>
          <p:nvPr/>
        </p:nvSpPr>
        <p:spPr bwMode="auto">
          <a:xfrm>
            <a:off x="6934200" y="1219200"/>
            <a:ext cx="590550" cy="396240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7" name="plant"/>
          <p:cNvSpPr>
            <a:spLocks noEditPoints="1" noChangeArrowheads="1"/>
          </p:cNvSpPr>
          <p:nvPr/>
        </p:nvSpPr>
        <p:spPr bwMode="auto">
          <a:xfrm>
            <a:off x="6267450" y="857250"/>
            <a:ext cx="1809750" cy="180975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rapezoid 11"/>
          <p:cNvSpPr/>
          <p:nvPr/>
        </p:nvSpPr>
        <p:spPr>
          <a:xfrm>
            <a:off x="3581400" y="4038600"/>
            <a:ext cx="838200" cy="685800"/>
          </a:xfrm>
          <a:prstGeom prst="trapezoi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0" y="5029200"/>
            <a:ext cx="8534400" cy="16764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প্রচার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গণমাধ্যমে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আসবে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3" descr="images(6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1200" y="3124200"/>
            <a:ext cx="979714" cy="857250"/>
          </a:xfrm>
          <a:prstGeom prst="rect">
            <a:avLst/>
          </a:prstGeom>
        </p:spPr>
      </p:pic>
      <p:pic>
        <p:nvPicPr>
          <p:cNvPr id="15" name="Picture 14" descr="images(6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63886" y="3105150"/>
            <a:ext cx="979714" cy="857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5367338"/>
            <a:ext cx="8534400" cy="1109662"/>
          </a:xfrm>
          <a:solidFill>
            <a:srgbClr val="FF0000"/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Autofit/>
          </a:bodyPr>
          <a:lstStyle/>
          <a:p>
            <a:pPr algn="ctr"/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আগামী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304800" y="381000"/>
            <a:ext cx="8763000" cy="762000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dirty="0">
              <a:solidFill>
                <a:srgbClr val="FF0000"/>
              </a:solidFill>
            </a:endParaRPr>
          </a:p>
        </p:txBody>
      </p:sp>
      <p:pic>
        <p:nvPicPr>
          <p:cNvPr id="7" name="Picture 6" descr="images(5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1447800"/>
            <a:ext cx="3505200" cy="38149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images(6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752600"/>
            <a:ext cx="3124200" cy="3124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en-US" sz="80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dirty="0">
              <a:solidFill>
                <a:schemeClr val="accent6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6ষ্ঠ</a:t>
            </a:r>
          </a:p>
          <a:p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প্রযুক্তি</a:t>
            </a:r>
            <a:endParaRPr lang="en-US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endParaRPr lang="en-US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 5-6 </a:t>
            </a:r>
          </a:p>
          <a:p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৫০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524000"/>
            <a:ext cx="377590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7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4724400"/>
            <a:ext cx="3670300" cy="167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 descr="images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447800"/>
            <a:ext cx="3935083" cy="3505200"/>
          </a:xfrm>
          <a:prstGeom prst="rect">
            <a:avLst/>
          </a:prstGeom>
        </p:spPr>
      </p:pic>
      <p:pic>
        <p:nvPicPr>
          <p:cNvPr id="5" name="Picture 4" descr="images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5800" y="1447800"/>
            <a:ext cx="3200400" cy="3200400"/>
          </a:xfrm>
          <a:prstGeom prst="rect">
            <a:avLst/>
          </a:prstGeom>
        </p:spPr>
      </p:pic>
      <p:sp>
        <p:nvSpPr>
          <p:cNvPr id="6" name="Flowchart: Extract 5"/>
          <p:cNvSpPr/>
          <p:nvPr/>
        </p:nvSpPr>
        <p:spPr>
          <a:xfrm>
            <a:off x="609600" y="5257800"/>
            <a:ext cx="3352800" cy="1143000"/>
          </a:xfrm>
          <a:prstGeom prst="flowChartExtra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dirty="0"/>
          </a:p>
        </p:txBody>
      </p:sp>
      <p:pic>
        <p:nvPicPr>
          <p:cNvPr id="6" name="Content Placeholder 5" descr="images(53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28600" y="1600200"/>
            <a:ext cx="3762103" cy="2286000"/>
          </a:xfrm>
        </p:spPr>
      </p:pic>
      <p:pic>
        <p:nvPicPr>
          <p:cNvPr id="9" name="Picture 8" descr="index(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4267200"/>
            <a:ext cx="3930316" cy="2286000"/>
          </a:xfrm>
          <a:prstGeom prst="rect">
            <a:avLst/>
          </a:prstGeom>
        </p:spPr>
      </p:pic>
      <p:pic>
        <p:nvPicPr>
          <p:cNvPr id="11" name="Picture 10" descr="images(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1524000"/>
            <a:ext cx="3886200" cy="23696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Picture 11" descr="images(15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1999" y="4038600"/>
            <a:ext cx="4191001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Content Placeholder 4" descr="images(18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81000" y="1600200"/>
            <a:ext cx="4114800" cy="2484674"/>
          </a:xfrm>
        </p:spPr>
      </p:pic>
      <p:pic>
        <p:nvPicPr>
          <p:cNvPr id="6" name="Content Placeholder 5" descr="images(19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228601" y="4191000"/>
            <a:ext cx="4267200" cy="2514600"/>
          </a:xfrm>
        </p:spPr>
      </p:pic>
      <p:pic>
        <p:nvPicPr>
          <p:cNvPr id="7" name="Picture 6" descr="images(2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1600" y="4267200"/>
            <a:ext cx="3552990" cy="2105025"/>
          </a:xfrm>
          <a:prstGeom prst="rect">
            <a:avLst/>
          </a:prstGeom>
        </p:spPr>
      </p:pic>
      <p:pic>
        <p:nvPicPr>
          <p:cNvPr id="8" name="Picture 7" descr="images(27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05400" y="1676400"/>
            <a:ext cx="3601221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Content Placeholder 4" descr="images(30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447800"/>
            <a:ext cx="3893279" cy="2590800"/>
          </a:xfrm>
        </p:spPr>
      </p:pic>
      <p:pic>
        <p:nvPicPr>
          <p:cNvPr id="6" name="Content Placeholder 5" descr="images(31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81000" y="4191000"/>
            <a:ext cx="4022361" cy="2667000"/>
          </a:xfrm>
        </p:spPr>
      </p:pic>
      <p:pic>
        <p:nvPicPr>
          <p:cNvPr id="9" name="Picture 8" descr="images(3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1371600"/>
            <a:ext cx="4007786" cy="2667000"/>
          </a:xfrm>
          <a:prstGeom prst="rect">
            <a:avLst/>
          </a:prstGeom>
        </p:spPr>
      </p:pic>
      <p:pic>
        <p:nvPicPr>
          <p:cNvPr id="10" name="Picture 9" descr="images(34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9200" y="4191000"/>
            <a:ext cx="3844544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dirty="0"/>
          </a:p>
        </p:txBody>
      </p:sp>
      <p:pic>
        <p:nvPicPr>
          <p:cNvPr id="5" name="Content Placeholder 4" descr="images(40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33400" y="1600200"/>
            <a:ext cx="3549754" cy="2362200"/>
          </a:xfrm>
        </p:spPr>
      </p:pic>
      <p:pic>
        <p:nvPicPr>
          <p:cNvPr id="6" name="Content Placeholder 5" descr="images(41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200" y="4191000"/>
            <a:ext cx="3549754" cy="2362200"/>
          </a:xfrm>
        </p:spPr>
      </p:pic>
      <p:pic>
        <p:nvPicPr>
          <p:cNvPr id="9" name="Picture 8" descr="images(3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200" y="1447800"/>
            <a:ext cx="4126902" cy="2362200"/>
          </a:xfrm>
          <a:prstGeom prst="rect">
            <a:avLst/>
          </a:prstGeom>
        </p:spPr>
      </p:pic>
      <p:pic>
        <p:nvPicPr>
          <p:cNvPr id="10" name="Picture 9" descr="images(34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4400" y="4114800"/>
            <a:ext cx="3971925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ঘোষণা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4724400" y="2286000"/>
            <a:ext cx="4419600" cy="2209800"/>
          </a:xfrm>
          <a:prstGeom prst="cloud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endParaRPr lang="en-US" sz="4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ndex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752600"/>
            <a:ext cx="4367213" cy="3200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5791200"/>
            <a:ext cx="822960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434</Words>
  <Application>Microsoft Office PowerPoint</Application>
  <PresentationFormat>On-screen Show (4:3)</PresentationFormat>
  <Paragraphs>57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আজকের ক্লাসে সবাইকে স্বাগতম। </vt:lpstr>
      <vt:lpstr>শিক্ষক পরিচিতি</vt:lpstr>
      <vt:lpstr>পাঠ পরিচিতি</vt:lpstr>
      <vt:lpstr>চিত্র গুলো লক্ষ্য কর</vt:lpstr>
      <vt:lpstr>চিত্র গুলো লক্ষ্য কর</vt:lpstr>
      <vt:lpstr>চিত্র গুলো লক্ষ্য কর</vt:lpstr>
      <vt:lpstr>চিত্র গুলো লক্ষ্য কর</vt:lpstr>
      <vt:lpstr>চিত্র গুলো লক্ষ্য কর</vt:lpstr>
      <vt:lpstr>পাঠ ঘোষণা</vt:lpstr>
      <vt:lpstr>শিখন ফল</vt:lpstr>
      <vt:lpstr>বিজ্ঞানের ক্ষেত্রে তথ্য ও যোগাযোগ প্রযুক্তির ব্যবহার। </vt:lpstr>
      <vt:lpstr>কৃষি ক্ষেত্রে তথ্য ও যোগাযোগ প্রযুক্তির ব্যবহার। </vt:lpstr>
      <vt:lpstr>পরিবেশ আর আবহাওয়া ক্ষেত্রে তথ্য ও যোগাযোগ প্রযুক্তির ব্যবহার। </vt:lpstr>
      <vt:lpstr>প্রচার ও গণমাধ্যমে তথ্য ও যোগাযোগ প্রযুক্তির ব্যবহার। </vt:lpstr>
      <vt:lpstr>প্রকাশনার ক্ষেত্রে তথ্য ও যোগাযোগ প্রযুক্তির ব্যবহার।</vt:lpstr>
      <vt:lpstr>ব্যাংকিং ক্ষেত্রে তথ্য ও যোগাযোগ প্রযুক্তির ব্যবহার।</vt:lpstr>
      <vt:lpstr>শিল্প ও সংস্কৃতিতে তথ্য ও যোগাযোগ প্রযুক্তির ব্যবহার।</vt:lpstr>
      <vt:lpstr>মূল্যায়ণ</vt:lpstr>
      <vt:lpstr>একক কাজ</vt:lpstr>
      <vt:lpstr>বাড়ির কাজ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nice</dc:creator>
  <cp:lastModifiedBy>Hp</cp:lastModifiedBy>
  <cp:revision>191</cp:revision>
  <dcterms:created xsi:type="dcterms:W3CDTF">2001-12-31T18:01:36Z</dcterms:created>
  <dcterms:modified xsi:type="dcterms:W3CDTF">2020-04-25T09:26:39Z</dcterms:modified>
</cp:coreProperties>
</file>