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18" r:id="rId2"/>
    <p:sldId id="322" r:id="rId3"/>
    <p:sldId id="288" r:id="rId4"/>
    <p:sldId id="321" r:id="rId5"/>
    <p:sldId id="295" r:id="rId6"/>
    <p:sldId id="290" r:id="rId7"/>
    <p:sldId id="308" r:id="rId8"/>
    <p:sldId id="297" r:id="rId9"/>
    <p:sldId id="264" r:id="rId10"/>
    <p:sldId id="309" r:id="rId11"/>
    <p:sldId id="311" r:id="rId12"/>
    <p:sldId id="323" r:id="rId13"/>
    <p:sldId id="312" r:id="rId14"/>
    <p:sldId id="313" r:id="rId15"/>
    <p:sldId id="314" r:id="rId16"/>
    <p:sldId id="315" r:id="rId17"/>
    <p:sldId id="316" r:id="rId18"/>
    <p:sldId id="317" r:id="rId19"/>
    <p:sldId id="307" r:id="rId20"/>
    <p:sldId id="310" r:id="rId21"/>
    <p:sldId id="287" r:id="rId22"/>
    <p:sldId id="276" r:id="rId23"/>
    <p:sldId id="28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0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3673D-7C4D-403D-9C01-5470EA5D98D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F871-0356-435F-8DFB-8BD638896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26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23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18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6CF72-BD9B-496D-96F3-551E49A5DF64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362200" y="2209800"/>
            <a:ext cx="4267200" cy="3191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1066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10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5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572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1722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324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2819400" y="3429000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2666206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106194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953794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5334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5257800"/>
            <a:ext cx="18288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 ছোট যুদ্ধ</a:t>
            </a:r>
            <a:r>
              <a:rPr lang="bn-IN" sz="105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5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3886200"/>
            <a:ext cx="19050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 পথ</a:t>
            </a:r>
            <a:r>
              <a:rPr lang="bn-IN" sz="1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2590800"/>
            <a:ext cx="1828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</a:t>
            </a: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524000"/>
            <a:ext cx="1828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সমগ্র</a:t>
            </a: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5257800"/>
            <a:ext cx="1524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খন্ডযুদ্ধ</a:t>
            </a: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3962400"/>
            <a:ext cx="18288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সিংহদ্বার</a:t>
            </a: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2743200"/>
            <a:ext cx="1828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1524000"/>
            <a:ext cx="1828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নিখিল</a:t>
            </a: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 (8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152400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cov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5105400"/>
            <a:ext cx="1759496" cy="900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0"/>
            <a:ext cx="1742391" cy="842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al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2743200"/>
            <a:ext cx="1524000" cy="650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Straight Connector 15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4572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28948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400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-30472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1061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2585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1066800"/>
            <a:ext cx="23622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আগুনের প্রবাহ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0" y="2819400"/>
            <a:ext cx="2362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দিনের শেষভাগ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4648200"/>
            <a:ext cx="23622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তর্কে পারদর্শী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4572000"/>
            <a:ext cx="2362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তর্কবাগীশ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2819400"/>
            <a:ext cx="2362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অপরাহ্ন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1219200"/>
            <a:ext cx="23622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দাবানল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UN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667000"/>
            <a:ext cx="1371600" cy="750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810000" y="1143000"/>
            <a:ext cx="1447800" cy="6725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images (17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4419600"/>
            <a:ext cx="1828800" cy="98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5" name="Straight Connector 14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4572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-28948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400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-30472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1061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2585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Bouquet"/>
          <p:cNvSpPr>
            <a:spLocks noChangeArrowheads="1"/>
          </p:cNvSpPr>
          <p:nvPr/>
        </p:nvSpPr>
        <p:spPr bwMode="auto">
          <a:xfrm>
            <a:off x="3276600" y="609600"/>
            <a:ext cx="3043238" cy="8064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143000" y="4495800"/>
            <a:ext cx="6934200" cy="14478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ctr"/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নিখিল’,’সভ্য’,’সিংহ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দ্বার’,’খন্ডযুদ্ধ’-শব্দগূলোর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90922_11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600200"/>
            <a:ext cx="3200400" cy="2400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3810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2971800" y="3429000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324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2971006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258594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818606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106194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819400"/>
            <a:ext cx="61722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762000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যখন ঘোষনা করেন যে “উর্দুই হবে পাকিস্থানের একমাত্র রাষ্ট্রভাষা” তখন ঢাকায় ছাত্রসমাজ প্রতিবাদে ফেটে পড়ে ।   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4572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28948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400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-30472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1061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2585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819400"/>
            <a:ext cx="5181600" cy="3001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209800" y="12954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প্রতিবাদ স্বরুপ ঢাকায় ছাত্র ধর্মঘট পালিত হয় 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4572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28948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00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30472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1061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2585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971800"/>
            <a:ext cx="5105400" cy="32907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533400"/>
            <a:ext cx="617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২০শে ফেব্রয়ারি সন্ধায় নুরুল আমিন সরকার ঢাকায় ১৪৪ ধারা জারি করে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4572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28948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00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30472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1061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2585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hil 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67000"/>
            <a:ext cx="5410200" cy="30364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752600" y="6858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ভাষার দাবিতে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১৪৪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ধা</a:t>
            </a:r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রা ভঙ্গ করে মিছিল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4572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28948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400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30472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1061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2585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sh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667001"/>
            <a:ext cx="480060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133600" y="685800"/>
            <a:ext cx="54102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ভাষার দাবিতে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১৪৪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ধা</a:t>
            </a:r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রা ভঙ্গ করে মিছিল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4572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28948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400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30472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1061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2585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400"/>
            <a:ext cx="5029200" cy="33521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11430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ছি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হামলা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4572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28948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400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30472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1061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2585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2743200" y="1295400"/>
            <a:ext cx="3748814" cy="91440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19400"/>
            <a:ext cx="4501403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86100"/>
            <a:ext cx="4724400" cy="3046988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 মা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মুদা বেগম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দামোদরপুর ঢুকঢুকির হাট উচ্চ বিদ্যালয়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বদরগজ্ঞ,রংপুর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 ০১৭২৩-৩১৫৪৪৭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ই-মেইলঃ-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mahmudab1979@gmail.com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57600" y="4953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917_140722-01-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28700"/>
            <a:ext cx="1676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629400" y="3619500"/>
            <a:ext cx="18288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গদ্য</a:t>
            </a:r>
            <a:endParaRPr lang="bn-BD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৫০ মিনিট</a:t>
            </a:r>
            <a:endParaRPr lang="en-US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;- </a:t>
            </a:r>
            <a:endParaRPr lang="bn-BD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3886200" y="609600"/>
            <a:ext cx="1600200" cy="838200"/>
          </a:xfrm>
          <a:prstGeom prst="downArrowCallout">
            <a:avLst>
              <a:gd name="adj1" fmla="val 25000"/>
              <a:gd name="adj2" fmla="val 34284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2971006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2818606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182394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334794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3810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324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images (1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71600"/>
            <a:ext cx="1346200" cy="4800600"/>
          </a:xfrm>
          <a:prstGeom prst="rect">
            <a:avLst/>
          </a:prstGeom>
        </p:spPr>
      </p:pic>
      <p:pic>
        <p:nvPicPr>
          <p:cNvPr id="22" name="Picture 21" descr="20190711_1426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134100" y="1409700"/>
            <a:ext cx="21336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533400"/>
            <a:ext cx="2590800" cy="1143000"/>
          </a:xfrm>
        </p:spPr>
        <p:txBody>
          <a:bodyPr>
            <a:noAutofit/>
          </a:bodyPr>
          <a:lstStyle/>
          <a:p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:\DIGITAL CONTENT RELATED\MODEL CONTENT FINAL\DSC061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09800"/>
            <a:ext cx="5319942" cy="2925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572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-28948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400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30472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1061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2585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" descr="Water droplets"/>
          <p:cNvSpPr>
            <a:spLocks noChangeArrowheads="1"/>
          </p:cNvSpPr>
          <p:nvPr/>
        </p:nvSpPr>
        <p:spPr bwMode="auto">
          <a:xfrm>
            <a:off x="1447800" y="304800"/>
            <a:ext cx="6172200" cy="122586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04800" y="4038600"/>
            <a:ext cx="8610599" cy="19812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একুশে ফেব্রুয়ারি আমাদের স্বাধীনতা সংগ্রামকে কিভাবে উজ্জীবিত  করে তা বিশ্লেষণ কর ।</a:t>
            </a:r>
            <a:endParaRPr lang="en-US" sz="3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90320_124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905000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265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2743200" y="304800"/>
            <a:ext cx="3060700" cy="10215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04800" y="1981200"/>
            <a:ext cx="8610600" cy="397031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1। “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উর্দুই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পাকিস্থানের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১৪৪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জারি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IN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	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		</a:t>
            </a:r>
          </a:p>
          <a:p>
            <a:pPr algn="ctr"/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দফা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IN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		</a:t>
            </a:r>
          </a:p>
          <a:p>
            <a:pPr algn="ctr"/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শোভাযাত্রা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		</a:t>
            </a:r>
          </a:p>
          <a:p>
            <a:pPr algn="ctr"/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কতদিনের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</a:t>
            </a:r>
          </a:p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		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"/>
          <p:cNvSpPr>
            <a:spLocks noChangeArrowheads="1"/>
          </p:cNvSpPr>
          <p:nvPr/>
        </p:nvSpPr>
        <p:spPr bwMode="auto">
          <a:xfrm>
            <a:off x="1981200" y="381000"/>
            <a:ext cx="5410200" cy="122586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752600"/>
            <a:ext cx="4876800" cy="1999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24000" y="3886200"/>
            <a:ext cx="6248401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 স্বাধীনতা অর্জনে ভাষা আন্দোলনের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ভূমিকা </a:t>
            </a:r>
            <a:endParaRPr lang="en-US" sz="36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“অমর একুশে” শীর্ষক প্রবন্ধের 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আলোকে বিশ্লেষণ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884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 descr="Picture1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838200"/>
            <a:ext cx="6172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accent3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0"/>
            <a:ext cx="7391401" cy="736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9" descr="images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41148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6" descr="21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14400"/>
            <a:ext cx="375666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21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41148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6" descr="imagesncc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038600"/>
            <a:ext cx="39624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ound Single Corner Rectangle 4"/>
          <p:cNvSpPr/>
          <p:nvPr/>
        </p:nvSpPr>
        <p:spPr>
          <a:xfrm>
            <a:off x="685800" y="6286500"/>
            <a:ext cx="7467600" cy="4953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990600"/>
            <a:ext cx="2895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ph idx="1"/>
          </p:nvPr>
        </p:nvGraphicFramePr>
        <p:xfrm>
          <a:off x="2895600" y="2971800"/>
          <a:ext cx="3314700" cy="673100"/>
        </p:xfrm>
        <a:graphic>
          <a:graphicData uri="http://schemas.openxmlformats.org/presentationml/2006/ole">
            <p:oleObj spid="_x0000_s20482" name="Packager Shell Object" showAsIcon="1" r:id="rId3" imgW="3314880" imgH="673200" progId="Package">
              <p:embed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 rot="5400000">
            <a:off x="-2666206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-2513806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572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106194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258594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1722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324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600200" y="762000"/>
            <a:ext cx="6324600" cy="1328023"/>
          </a:xfrm>
          <a:prstGeom prst="flowChartAlternateProcess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“অমর একুশে”</a:t>
            </a:r>
            <a:r>
              <a:rPr lang="en-US" sz="7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46482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রফিকুল ইসলাম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9" descr="images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3056709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920225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581400" y="762000"/>
            <a:ext cx="266700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43000" y="1981200"/>
            <a:ext cx="495300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600200" y="259080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66801" y="4953000"/>
            <a:ext cx="6172200" cy="114300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 আন্দোলনের কারণ ব্যাখ্যা করতে পারবে ।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66800" y="3657600"/>
            <a:ext cx="6289840" cy="106680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 আন্দোলনের শহীদদের নাম লিখতে পারবে ।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90600" y="2667000"/>
            <a:ext cx="7086600" cy="838200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আন্দোলনের গুরুত্ব বিশ্লেষণ করতে পারবে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810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2971800" y="3429000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324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4770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258594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-3123406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106194" y="3428206"/>
            <a:ext cx="6858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82828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38" grpId="0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2667000"/>
            <a:ext cx="3810000" cy="2438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গ্রন্থঃ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-”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নির্দেশিকা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‘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নজরুল-জীবনী’,’বীরের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রক্তশ্রত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অশ্রুধারা’,’বাংলাদেশের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স্বাঢীনতা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সংগ্রাম’,ইত্যাদি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1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endParaRPr lang="en-US" sz="1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5334000"/>
            <a:ext cx="6705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পুরস্কারঃ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838200"/>
            <a:ext cx="3810000" cy="167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১৯৩৪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থানার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কলাকান্দা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2438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505200" y="1981200"/>
            <a:ext cx="609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164087">
            <a:off x="1807271" y="4476470"/>
            <a:ext cx="609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05200" y="3276600"/>
            <a:ext cx="609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4572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8948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400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047206" y="3428206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1061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258594" y="3429000"/>
            <a:ext cx="68572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" descr="Bouquet"/>
          <p:cNvSpPr>
            <a:spLocks noChangeArrowheads="1"/>
          </p:cNvSpPr>
          <p:nvPr/>
        </p:nvSpPr>
        <p:spPr bwMode="auto">
          <a:xfrm>
            <a:off x="457200" y="304800"/>
            <a:ext cx="3043238" cy="8064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81000" y="4648200"/>
            <a:ext cx="8229600" cy="19050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ctr"/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“অমর একুশে” প্রবন্ধে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bn-IN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পরিচয় </a:t>
            </a:r>
            <a:r>
              <a:rPr lang="en-US" sz="3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Bouquet"/>
          <p:cNvSpPr>
            <a:spLocks noChangeArrowheads="1"/>
          </p:cNvSpPr>
          <p:nvPr/>
        </p:nvSpPr>
        <p:spPr bwMode="auto">
          <a:xfrm>
            <a:off x="5562600" y="304800"/>
            <a:ext cx="3043238" cy="78319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20190320_12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6130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200304_115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335</Words>
  <Application>Microsoft Office PowerPoint</Application>
  <PresentationFormat>On-screen Show (4:3)</PresentationFormat>
  <Paragraphs>73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Slide 1</vt:lpstr>
      <vt:lpstr>Slide 2</vt:lpstr>
      <vt:lpstr>Slide 3</vt:lpstr>
      <vt:lpstr>একটি গান শোন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নীরব পাঠ 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NCCNCC2</dc:creator>
  <cp:lastModifiedBy>ASUS</cp:lastModifiedBy>
  <cp:revision>306</cp:revision>
  <dcterms:created xsi:type="dcterms:W3CDTF">2016-03-24T14:41:31Z</dcterms:created>
  <dcterms:modified xsi:type="dcterms:W3CDTF">2020-04-25T05:04:06Z</dcterms:modified>
</cp:coreProperties>
</file>