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9" r:id="rId4"/>
    <p:sldId id="260" r:id="rId5"/>
    <p:sldId id="284" r:id="rId6"/>
    <p:sldId id="286" r:id="rId7"/>
    <p:sldId id="277" r:id="rId8"/>
    <p:sldId id="287" r:id="rId9"/>
    <p:sldId id="288" r:id="rId10"/>
    <p:sldId id="290" r:id="rId11"/>
    <p:sldId id="291" r:id="rId12"/>
    <p:sldId id="293" r:id="rId13"/>
    <p:sldId id="294" r:id="rId14"/>
    <p:sldId id="295" r:id="rId15"/>
    <p:sldId id="298" r:id="rId16"/>
    <p:sldId id="301" r:id="rId17"/>
    <p:sldId id="302" r:id="rId18"/>
    <p:sldId id="303" r:id="rId19"/>
    <p:sldId id="304" r:id="rId20"/>
    <p:sldId id="296" r:id="rId21"/>
    <p:sldId id="305" r:id="rId22"/>
    <p:sldId id="30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C5750B"/>
    <a:srgbClr val="99FF33"/>
    <a:srgbClr val="66FFCC"/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68902" autoAdjust="0"/>
  </p:normalViewPr>
  <p:slideViewPr>
    <p:cSldViewPr snapToGrid="0">
      <p:cViewPr varScale="1">
        <p:scale>
          <a:sx n="63" d="100"/>
          <a:sy n="63" d="100"/>
        </p:scale>
        <p:origin x="-126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15405-EB4E-4BC9-BB60-A501964AB827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3941A-FCF4-4A1A-A0CB-557A115095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13738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6AEBCC-5513-4242-B6DF-5C081AEC9D6C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276AE-3AB2-4789-9BA2-08CF6A1CBD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6AEBCC-5513-4242-B6DF-5C081AEC9D6C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276AE-3AB2-4789-9BA2-08CF6A1CBD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6AEBCC-5513-4242-B6DF-5C081AEC9D6C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276AE-3AB2-4789-9BA2-08CF6A1CBD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6AEBCC-5513-4242-B6DF-5C081AEC9D6C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276AE-3AB2-4789-9BA2-08CF6A1CBD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6AEBCC-5513-4242-B6DF-5C081AEC9D6C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276AE-3AB2-4789-9BA2-08CF6A1CBD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6AEBCC-5513-4242-B6DF-5C081AEC9D6C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276AE-3AB2-4789-9BA2-08CF6A1CBD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6AEBCC-5513-4242-B6DF-5C081AEC9D6C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276AE-3AB2-4789-9BA2-08CF6A1CBD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6AEBCC-5513-4242-B6DF-5C081AEC9D6C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276AE-3AB2-4789-9BA2-08CF6A1CBD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6AEBCC-5513-4242-B6DF-5C081AEC9D6C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276AE-3AB2-4789-9BA2-08CF6A1CBD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6AEBCC-5513-4242-B6DF-5C081AEC9D6C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276AE-3AB2-4789-9BA2-08CF6A1CBD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6AEBCC-5513-4242-B6DF-5C081AEC9D6C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276AE-3AB2-4789-9BA2-08CF6A1CBD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06AEBCC-5513-4242-B6DF-5C081AEC9D6C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C7276AE-3AB2-4789-9BA2-08CF6A1CBD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03116" y="583659"/>
            <a:ext cx="10953345" cy="5632311"/>
          </a:xfrm>
          <a:prstGeom prst="rect">
            <a:avLst/>
          </a:prstGeom>
          <a:noFill/>
          <a:ln w="2540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" name="Picture 2" descr="C:\Users\intel\Desktop\ছবি\গোলাপ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428" t="6428" r="15714"/>
          <a:stretch/>
        </p:blipFill>
        <p:spPr bwMode="auto">
          <a:xfrm>
            <a:off x="3529519" y="1083335"/>
            <a:ext cx="4759666" cy="477271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3CFF02BF-1F22-4516-A72D-25536FA5C693}"/>
              </a:ext>
            </a:extLst>
          </p:cNvPr>
          <p:cNvSpPr txBox="1"/>
          <p:nvPr/>
        </p:nvSpPr>
        <p:spPr>
          <a:xfrm>
            <a:off x="652403" y="1134446"/>
            <a:ext cx="10241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 স্বাগতম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0751533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41176358"/>
              </p:ext>
            </p:extLst>
          </p:nvPr>
        </p:nvGraphicFramePr>
        <p:xfrm>
          <a:off x="706120" y="689186"/>
          <a:ext cx="10419080" cy="4572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7660640"/>
                <a:gridCol w="2758440"/>
              </a:tblGrid>
              <a:tr h="966047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6047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488680" y="1173480"/>
            <a:ext cx="21945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১2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149597" y="315134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6" name="Oval 15"/>
          <p:cNvSpPr/>
          <p:nvPr/>
        </p:nvSpPr>
        <p:spPr>
          <a:xfrm>
            <a:off x="2324367" y="315134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57150">
                  <a:solidFill>
                    <a:schemeClr val="tx1"/>
                  </a:solidFill>
                </a:ln>
              </a:rPr>
              <a:t>                               </a:t>
            </a:r>
            <a:endParaRPr lang="en-US" dirty="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7" name="Oval 16"/>
          <p:cNvSpPr/>
          <p:nvPr/>
        </p:nvSpPr>
        <p:spPr>
          <a:xfrm>
            <a:off x="3646347" y="319706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8" name="Oval 17"/>
          <p:cNvSpPr/>
          <p:nvPr/>
        </p:nvSpPr>
        <p:spPr>
          <a:xfrm>
            <a:off x="4905747" y="325802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9" name="Oval 18"/>
          <p:cNvSpPr/>
          <p:nvPr/>
        </p:nvSpPr>
        <p:spPr>
          <a:xfrm>
            <a:off x="6020532" y="325802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0" name="Oval 19"/>
          <p:cNvSpPr/>
          <p:nvPr/>
        </p:nvSpPr>
        <p:spPr>
          <a:xfrm>
            <a:off x="6921312" y="325802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1" name="Oval 20"/>
          <p:cNvSpPr/>
          <p:nvPr/>
        </p:nvSpPr>
        <p:spPr>
          <a:xfrm>
            <a:off x="1131762" y="409622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2" name="Oval 21"/>
          <p:cNvSpPr/>
          <p:nvPr/>
        </p:nvSpPr>
        <p:spPr>
          <a:xfrm>
            <a:off x="2306532" y="409622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57150">
                  <a:solidFill>
                    <a:schemeClr val="tx1"/>
                  </a:solidFill>
                </a:ln>
              </a:rPr>
              <a:t> </a:t>
            </a:r>
            <a:endParaRPr lang="en-US" dirty="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3" name="Oval 22"/>
          <p:cNvSpPr/>
          <p:nvPr/>
        </p:nvSpPr>
        <p:spPr>
          <a:xfrm>
            <a:off x="3628514" y="4161402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4" name="Oval 23"/>
          <p:cNvSpPr/>
          <p:nvPr/>
        </p:nvSpPr>
        <p:spPr>
          <a:xfrm>
            <a:off x="4887912" y="420290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5" name="Oval 24"/>
          <p:cNvSpPr/>
          <p:nvPr/>
        </p:nvSpPr>
        <p:spPr>
          <a:xfrm>
            <a:off x="6002697" y="420290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488680" y="3611880"/>
            <a:ext cx="21945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১2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6925527" y="423338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pic>
        <p:nvPicPr>
          <p:cNvPr id="28" name="Picture 2" descr="C:\Users\intel\Desktop\ছবি\পজাপত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731" y="785813"/>
            <a:ext cx="614534" cy="10429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Users\intel\Desktop\ছবি\পজাপত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221" y="816293"/>
            <a:ext cx="614534" cy="10429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intel\Desktop\ছবি\পজাপত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671" y="846773"/>
            <a:ext cx="614534" cy="10429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intel\Desktop\ছবি\পজাপত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8656" y="877253"/>
            <a:ext cx="614534" cy="10429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intel\Desktop\ছবি\পজাপত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6756" y="907733"/>
            <a:ext cx="604664" cy="10429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Users\intel\Desktop\ছবি\পজাপত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001" y="831533"/>
            <a:ext cx="604664" cy="10429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C:\Users\intel\Desktop\ছবি\পজাপত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491" y="1852613"/>
            <a:ext cx="614534" cy="10429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C:\Users\intel\Desktop\ছবি\পজাপত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461" y="1776413"/>
            <a:ext cx="614534" cy="10429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C:\Users\intel\Desktop\ছবি\পজাপত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191" y="1867853"/>
            <a:ext cx="614534" cy="10429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intel\Desktop\ছবি\পজাপত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8656" y="1913573"/>
            <a:ext cx="614534" cy="10429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:\Users\intel\Desktop\ছবি\পজাপত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996" y="1928813"/>
            <a:ext cx="604664" cy="10429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C:\Users\intel\Desktop\ছবি\পজাপত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761" y="1852613"/>
            <a:ext cx="604664" cy="10429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1968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3041" y="485734"/>
            <a:ext cx="8945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/>
              </a:rPr>
              <a:t>আমরা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কিছু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ছবি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দেখি</a:t>
            </a:r>
            <a:r>
              <a:rPr lang="en-US" sz="4400" dirty="0" smtClean="0">
                <a:latin typeface="NikoshBAN"/>
              </a:rPr>
              <a:t> ও </a:t>
            </a:r>
            <a:r>
              <a:rPr lang="en-US" sz="4400" dirty="0" err="1" smtClean="0">
                <a:latin typeface="NikoshBAN"/>
              </a:rPr>
              <a:t>গণনা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করি</a:t>
            </a:r>
            <a:endParaRPr lang="en-US" sz="4400" dirty="0">
              <a:latin typeface="NikoshB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2480" y="5105400"/>
            <a:ext cx="2773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10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ছাতা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52955" y="5212080"/>
            <a:ext cx="13200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32120" y="5227320"/>
            <a:ext cx="2499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৩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ছাতা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625840" y="530352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13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ছাতা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26719" y="1203960"/>
            <a:ext cx="4617721" cy="3886201"/>
            <a:chOff x="426719" y="1203960"/>
            <a:chExt cx="4617721" cy="3886201"/>
          </a:xfrm>
        </p:grpSpPr>
        <p:pic>
          <p:nvPicPr>
            <p:cNvPr id="2050" name="Picture 2" descr="C:\Users\intel\Desktop\ছবি\ছাতা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5951" t="5111" r="24456" b="4889"/>
            <a:stretch/>
          </p:blipFill>
          <p:spPr bwMode="auto">
            <a:xfrm>
              <a:off x="457199" y="1203960"/>
              <a:ext cx="716281" cy="11125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C:\Users\intel\Desktop\ছবি\ছাতা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5951" t="5111" r="24456" b="4889"/>
            <a:stretch/>
          </p:blipFill>
          <p:spPr bwMode="auto">
            <a:xfrm>
              <a:off x="1219199" y="1249680"/>
              <a:ext cx="716281" cy="11125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C:\Users\intel\Desktop\ছবি\ছাতা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5951" t="5111" r="24456" b="4889"/>
            <a:stretch/>
          </p:blipFill>
          <p:spPr bwMode="auto">
            <a:xfrm>
              <a:off x="1981199" y="1310640"/>
              <a:ext cx="716281" cy="11125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C:\Users\intel\Desktop\ছবি\ছাতা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5951" t="5111" r="24456" b="4889"/>
            <a:stretch/>
          </p:blipFill>
          <p:spPr bwMode="auto">
            <a:xfrm>
              <a:off x="2758439" y="1264920"/>
              <a:ext cx="716281" cy="11125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C:\Users\intel\Desktop\ছবি\ছাতা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5951" t="5111" r="24456" b="4889"/>
            <a:stretch/>
          </p:blipFill>
          <p:spPr bwMode="auto">
            <a:xfrm>
              <a:off x="3505199" y="1310640"/>
              <a:ext cx="716281" cy="11125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C:\Users\intel\Desktop\ছবি\ছাতা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5951" t="5111" r="24456" b="4889"/>
            <a:stretch/>
          </p:blipFill>
          <p:spPr bwMode="auto">
            <a:xfrm>
              <a:off x="4267199" y="1325880"/>
              <a:ext cx="716281" cy="11125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C:\Users\intel\Desktop\ছবি\ছাতা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5951" t="5111" r="24456" b="4889"/>
            <a:stretch/>
          </p:blipFill>
          <p:spPr bwMode="auto">
            <a:xfrm>
              <a:off x="441959" y="3886200"/>
              <a:ext cx="769149" cy="1203961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" descr="C:\Users\intel\Desktop\ছবি\ছাতা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5951" t="5111" r="24456" b="4889"/>
            <a:stretch/>
          </p:blipFill>
          <p:spPr bwMode="auto">
            <a:xfrm>
              <a:off x="426719" y="2560320"/>
              <a:ext cx="716281" cy="11125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C:\Users\intel\Desktop\ছবি\ছাতা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5951" t="5111" r="24456" b="4889"/>
            <a:stretch/>
          </p:blipFill>
          <p:spPr bwMode="auto">
            <a:xfrm>
              <a:off x="1188719" y="2606040"/>
              <a:ext cx="716281" cy="11125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" descr="C:\Users\intel\Desktop\ছবি\ছাতা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5951" t="5111" r="24456" b="4889"/>
            <a:stretch/>
          </p:blipFill>
          <p:spPr bwMode="auto">
            <a:xfrm>
              <a:off x="1996439" y="2667000"/>
              <a:ext cx="716281" cy="11125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2" descr="C:\Users\intel\Desktop\ছবি\ছাতা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5951" t="5111" r="24456" b="4889"/>
            <a:stretch/>
          </p:blipFill>
          <p:spPr bwMode="auto">
            <a:xfrm>
              <a:off x="2788919" y="2621280"/>
              <a:ext cx="716281" cy="11125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2" descr="C:\Users\intel\Desktop\ছবি\ছাতা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5951" t="5111" r="24456" b="4889"/>
            <a:stretch/>
          </p:blipFill>
          <p:spPr bwMode="auto">
            <a:xfrm>
              <a:off x="3535679" y="2667000"/>
              <a:ext cx="716281" cy="11125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2" descr="C:\Users\intel\Desktop\ছবি\ছাতা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5951" t="5111" r="24456" b="4889"/>
            <a:stretch/>
          </p:blipFill>
          <p:spPr bwMode="auto">
            <a:xfrm>
              <a:off x="4328159" y="2682240"/>
              <a:ext cx="716281" cy="11125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3" name="TextBox 42"/>
          <p:cNvSpPr txBox="1"/>
          <p:nvPr/>
        </p:nvSpPr>
        <p:spPr>
          <a:xfrm>
            <a:off x="4465320" y="3931920"/>
            <a:ext cx="1996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10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বৃত্ত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43755" y="3931920"/>
            <a:ext cx="908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43800" y="3916680"/>
            <a:ext cx="195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3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বৃত্ত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403080" y="397764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13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বৃত্ত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090160" y="1386840"/>
            <a:ext cx="6675120" cy="1706880"/>
            <a:chOff x="5090160" y="1386840"/>
            <a:chExt cx="6675120" cy="1706880"/>
          </a:xfrm>
        </p:grpSpPr>
        <p:grpSp>
          <p:nvGrpSpPr>
            <p:cNvPr id="47" name="Group 46"/>
            <p:cNvGrpSpPr/>
            <p:nvPr/>
          </p:nvGrpSpPr>
          <p:grpSpPr>
            <a:xfrm>
              <a:off x="5090160" y="1478280"/>
              <a:ext cx="579120" cy="762000"/>
              <a:chOff x="4907280" y="1493520"/>
              <a:chExt cx="579120" cy="762000"/>
            </a:xfrm>
          </p:grpSpPr>
          <p:sp>
            <p:nvSpPr>
              <p:cNvPr id="48" name="Oval 47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5775960" y="1463040"/>
              <a:ext cx="579120" cy="762000"/>
              <a:chOff x="4907280" y="1493520"/>
              <a:chExt cx="579120" cy="762000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6431280" y="1463040"/>
              <a:ext cx="579120" cy="762000"/>
              <a:chOff x="4907280" y="1493520"/>
              <a:chExt cx="579120" cy="762000"/>
            </a:xfrm>
          </p:grpSpPr>
          <p:sp>
            <p:nvSpPr>
              <p:cNvPr id="54" name="Oval 53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7071360" y="1447800"/>
              <a:ext cx="579120" cy="762000"/>
              <a:chOff x="4907280" y="1493520"/>
              <a:chExt cx="579120" cy="762000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7741920" y="1447800"/>
              <a:ext cx="579120" cy="762000"/>
              <a:chOff x="4907280" y="1493520"/>
              <a:chExt cx="579120" cy="762000"/>
            </a:xfrm>
          </p:grpSpPr>
          <p:sp>
            <p:nvSpPr>
              <p:cNvPr id="60" name="Oval 59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8442960" y="1432560"/>
              <a:ext cx="579120" cy="762000"/>
              <a:chOff x="4907280" y="1493520"/>
              <a:chExt cx="579120" cy="762000"/>
            </a:xfrm>
          </p:grpSpPr>
          <p:sp>
            <p:nvSpPr>
              <p:cNvPr id="63" name="Oval 62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9098280" y="1417320"/>
              <a:ext cx="579120" cy="762000"/>
              <a:chOff x="4907280" y="1493520"/>
              <a:chExt cx="579120" cy="762000"/>
            </a:xfrm>
          </p:grpSpPr>
          <p:sp>
            <p:nvSpPr>
              <p:cNvPr id="66" name="Oval 65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9799320" y="1417320"/>
              <a:ext cx="579120" cy="762000"/>
              <a:chOff x="4907280" y="1493520"/>
              <a:chExt cx="579120" cy="762000"/>
            </a:xfrm>
          </p:grpSpPr>
          <p:sp>
            <p:nvSpPr>
              <p:cNvPr id="69" name="Oval 68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10500360" y="1386840"/>
              <a:ext cx="579120" cy="762000"/>
              <a:chOff x="4907280" y="1493520"/>
              <a:chExt cx="579120" cy="762000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11186160" y="1386840"/>
              <a:ext cx="579120" cy="762000"/>
              <a:chOff x="4907280" y="1493520"/>
              <a:chExt cx="579120" cy="762000"/>
            </a:xfrm>
          </p:grpSpPr>
          <p:sp>
            <p:nvSpPr>
              <p:cNvPr id="75" name="Oval 74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5090160" y="2316480"/>
              <a:ext cx="579120" cy="762000"/>
              <a:chOff x="4907280" y="1493520"/>
              <a:chExt cx="579120" cy="762000"/>
            </a:xfrm>
          </p:grpSpPr>
          <p:sp>
            <p:nvSpPr>
              <p:cNvPr id="78" name="Oval 77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5791200" y="2316480"/>
              <a:ext cx="579120" cy="762000"/>
              <a:chOff x="4907280" y="1493520"/>
              <a:chExt cx="579120" cy="762000"/>
            </a:xfrm>
          </p:grpSpPr>
          <p:sp>
            <p:nvSpPr>
              <p:cNvPr id="81" name="Oval 80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6446520" y="2331720"/>
              <a:ext cx="579120" cy="762000"/>
              <a:chOff x="4907280" y="1493520"/>
              <a:chExt cx="579120" cy="762000"/>
            </a:xfrm>
          </p:grpSpPr>
          <p:sp>
            <p:nvSpPr>
              <p:cNvPr id="84" name="Oval 83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332671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24" grpId="0"/>
      <p:bldP spid="25" grpId="0"/>
      <p:bldP spid="26" grpId="0"/>
      <p:bldP spid="43" grpId="0"/>
      <p:bldP spid="44" grpId="0"/>
      <p:bldP spid="45" grpId="0"/>
      <p:bldP spid="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30547811"/>
              </p:ext>
            </p:extLst>
          </p:nvPr>
        </p:nvGraphicFramePr>
        <p:xfrm>
          <a:off x="706120" y="739302"/>
          <a:ext cx="10419080" cy="4572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7660640"/>
                <a:gridCol w="2758440"/>
              </a:tblGrid>
              <a:tr h="2235884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6047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488680" y="1173480"/>
            <a:ext cx="21945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১3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99407" y="315134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5" name="Oval 4"/>
          <p:cNvSpPr/>
          <p:nvPr/>
        </p:nvSpPr>
        <p:spPr>
          <a:xfrm>
            <a:off x="1546167" y="315134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6" name="Oval 5"/>
          <p:cNvSpPr/>
          <p:nvPr/>
        </p:nvSpPr>
        <p:spPr>
          <a:xfrm>
            <a:off x="2323407" y="319706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7" name="Oval 6"/>
          <p:cNvSpPr/>
          <p:nvPr/>
        </p:nvSpPr>
        <p:spPr>
          <a:xfrm>
            <a:off x="3115887" y="325802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8" name="Oval 7"/>
          <p:cNvSpPr/>
          <p:nvPr/>
        </p:nvSpPr>
        <p:spPr>
          <a:xfrm>
            <a:off x="3938847" y="325802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9" name="Oval 8"/>
          <p:cNvSpPr/>
          <p:nvPr/>
        </p:nvSpPr>
        <p:spPr>
          <a:xfrm>
            <a:off x="4761807" y="325802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0" name="Oval 9"/>
          <p:cNvSpPr/>
          <p:nvPr/>
        </p:nvSpPr>
        <p:spPr>
          <a:xfrm>
            <a:off x="801027" y="409622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1" name="Oval 10"/>
          <p:cNvSpPr/>
          <p:nvPr/>
        </p:nvSpPr>
        <p:spPr>
          <a:xfrm>
            <a:off x="1547787" y="409622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2" name="Oval 11"/>
          <p:cNvSpPr/>
          <p:nvPr/>
        </p:nvSpPr>
        <p:spPr>
          <a:xfrm>
            <a:off x="2325027" y="414194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3" name="Oval 12"/>
          <p:cNvSpPr/>
          <p:nvPr/>
        </p:nvSpPr>
        <p:spPr>
          <a:xfrm>
            <a:off x="3117507" y="420290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4" name="Oval 13"/>
          <p:cNvSpPr/>
          <p:nvPr/>
        </p:nvSpPr>
        <p:spPr>
          <a:xfrm>
            <a:off x="3940467" y="420290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88680" y="3611880"/>
            <a:ext cx="21945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১3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824387" y="423338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9" name="Oval 28"/>
          <p:cNvSpPr/>
          <p:nvPr/>
        </p:nvSpPr>
        <p:spPr>
          <a:xfrm>
            <a:off x="5569527" y="321230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pic>
        <p:nvPicPr>
          <p:cNvPr id="30" name="Picture 2" descr="C:\Users\intel\Desktop\ছবি\ছাতা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951" t="5111" r="24456" b="4889"/>
          <a:stretch/>
        </p:blipFill>
        <p:spPr bwMode="auto">
          <a:xfrm>
            <a:off x="822959" y="807721"/>
            <a:ext cx="769149" cy="853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intel\Desktop\ছবি\ছাতা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951" t="5111" r="24456" b="4889"/>
          <a:stretch/>
        </p:blipFill>
        <p:spPr bwMode="auto">
          <a:xfrm>
            <a:off x="1752599" y="807721"/>
            <a:ext cx="769149" cy="853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intel\Desktop\ছবি\ছাতা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951" t="5111" r="24456" b="4889"/>
          <a:stretch/>
        </p:blipFill>
        <p:spPr bwMode="auto">
          <a:xfrm>
            <a:off x="2666999" y="807721"/>
            <a:ext cx="769149" cy="853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Users\intel\Desktop\ছবি\ছাতা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951" t="5111" r="24456" b="4889"/>
          <a:stretch/>
        </p:blipFill>
        <p:spPr bwMode="auto">
          <a:xfrm>
            <a:off x="3550919" y="807721"/>
            <a:ext cx="769149" cy="853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C:\Users\intel\Desktop\ছবি\ছাতা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951" t="5111" r="24456" b="4889"/>
          <a:stretch/>
        </p:blipFill>
        <p:spPr bwMode="auto">
          <a:xfrm>
            <a:off x="4511039" y="899161"/>
            <a:ext cx="769149" cy="853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C:\Users\intel\Desktop\ছবি\ছাতা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951" t="5111" r="24456" b="4889"/>
          <a:stretch/>
        </p:blipFill>
        <p:spPr bwMode="auto">
          <a:xfrm>
            <a:off x="5547359" y="868681"/>
            <a:ext cx="769149" cy="853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C:\Users\intel\Desktop\ছবি\ছাতা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951" t="5111" r="24456" b="4889"/>
          <a:stretch/>
        </p:blipFill>
        <p:spPr bwMode="auto">
          <a:xfrm>
            <a:off x="6446519" y="792481"/>
            <a:ext cx="769149" cy="853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C:\Users\intel\Desktop\ছবি\ছাতা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951" t="5111" r="24456" b="4889"/>
          <a:stretch/>
        </p:blipFill>
        <p:spPr bwMode="auto">
          <a:xfrm>
            <a:off x="838199" y="1950721"/>
            <a:ext cx="769149" cy="853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C:\Users\intel\Desktop\ছবি\ছাতা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951" t="5111" r="24456" b="4889"/>
          <a:stretch/>
        </p:blipFill>
        <p:spPr bwMode="auto">
          <a:xfrm>
            <a:off x="1767839" y="1950721"/>
            <a:ext cx="769149" cy="853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intel\Desktop\ছবি\ছাতা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951" t="5111" r="24456" b="4889"/>
          <a:stretch/>
        </p:blipFill>
        <p:spPr bwMode="auto">
          <a:xfrm>
            <a:off x="2682239" y="1950721"/>
            <a:ext cx="769149" cy="853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:\Users\intel\Desktop\ছবি\ছাতা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951" t="5111" r="24456" b="4889"/>
          <a:stretch/>
        </p:blipFill>
        <p:spPr bwMode="auto">
          <a:xfrm>
            <a:off x="3566159" y="1950721"/>
            <a:ext cx="769149" cy="853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C:\Users\intel\Desktop\ছবি\ছাতা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951" t="5111" r="24456" b="4889"/>
          <a:stretch/>
        </p:blipFill>
        <p:spPr bwMode="auto">
          <a:xfrm>
            <a:off x="4526279" y="2042161"/>
            <a:ext cx="769149" cy="853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C:\Users\intel\Desktop\ছবি\ছাতা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951" t="5111" r="24456" b="4889"/>
          <a:stretch/>
        </p:blipFill>
        <p:spPr bwMode="auto">
          <a:xfrm>
            <a:off x="5562599" y="2011681"/>
            <a:ext cx="769149" cy="853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25835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 animBg="1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4481" y="440014"/>
            <a:ext cx="8945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/>
              </a:rPr>
              <a:t>আমরা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কিছু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ছবি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দেখি</a:t>
            </a:r>
            <a:r>
              <a:rPr lang="en-US" sz="4400" dirty="0" smtClean="0">
                <a:latin typeface="NikoshBAN"/>
              </a:rPr>
              <a:t> ও </a:t>
            </a:r>
            <a:r>
              <a:rPr lang="en-US" sz="4400" dirty="0" err="1" smtClean="0">
                <a:latin typeface="NikoshBAN"/>
              </a:rPr>
              <a:t>গণনা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করি</a:t>
            </a:r>
            <a:endParaRPr lang="en-US" sz="4400" dirty="0">
              <a:latin typeface="NikoshBAN"/>
            </a:endParaRPr>
          </a:p>
        </p:txBody>
      </p:sp>
      <p:pic>
        <p:nvPicPr>
          <p:cNvPr id="3075" name="Picture 3" descr="C:\Users\intel\Desktop\ছবি\গাজর১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" y="1236980"/>
            <a:ext cx="471222" cy="20091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intel\Desktop\ছবি\গাজর১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1282700"/>
            <a:ext cx="471222" cy="20091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intel\Desktop\ছবি\গাজর১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420" y="1343660"/>
            <a:ext cx="471222" cy="20091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intel\Desktop\ছবি\গাজর১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260" y="1358900"/>
            <a:ext cx="471222" cy="20091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intel\Desktop\ছবি\গাজর১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1389380"/>
            <a:ext cx="471222" cy="20091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intel\Desktop\ছবি\গাজর১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1420" y="1358900"/>
            <a:ext cx="471222" cy="20091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intel\Desktop\ছবি\গাজর১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980" y="1374140"/>
            <a:ext cx="471222" cy="20091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624840" y="5608320"/>
            <a:ext cx="2773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10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গাজর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78635" y="5715000"/>
            <a:ext cx="13200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90160" y="5745480"/>
            <a:ext cx="2499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4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গাজর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18120" y="5791200"/>
            <a:ext cx="2179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14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গাজর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3" name="Picture 3" descr="C:\Users\intel\Desktop\ছবি\গাজর১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" y="3446780"/>
            <a:ext cx="471222" cy="20091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C:\Users\intel\Desktop\ছবি\গাজর১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20" y="3492500"/>
            <a:ext cx="471222" cy="20091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Users\intel\Desktop\ছবি\গাজর১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740" y="3553460"/>
            <a:ext cx="471222" cy="20091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Users\intel\Desktop\ছবি\গাজর১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580" y="3568700"/>
            <a:ext cx="471222" cy="20091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C:\Users\intel\Desktop\ছবি\গাজর১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420" y="3599180"/>
            <a:ext cx="471222" cy="20091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3" descr="C:\Users\intel\Desktop\ছবি\গাজর১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740" y="3568700"/>
            <a:ext cx="471222" cy="20091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C:\Users\intel\Desktop\ছবি\গাজর১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300" y="3583940"/>
            <a:ext cx="471222" cy="20091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5090160" y="1386840"/>
            <a:ext cx="6675120" cy="1722120"/>
            <a:chOff x="5090160" y="1386840"/>
            <a:chExt cx="6675120" cy="1722120"/>
          </a:xfrm>
        </p:grpSpPr>
        <p:grpSp>
          <p:nvGrpSpPr>
            <p:cNvPr id="30" name="Group 29"/>
            <p:cNvGrpSpPr/>
            <p:nvPr/>
          </p:nvGrpSpPr>
          <p:grpSpPr>
            <a:xfrm>
              <a:off x="5090160" y="1478280"/>
              <a:ext cx="579120" cy="762000"/>
              <a:chOff x="4907280" y="1493520"/>
              <a:chExt cx="579120" cy="762000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5775960" y="1463040"/>
              <a:ext cx="579120" cy="762000"/>
              <a:chOff x="4907280" y="1493520"/>
              <a:chExt cx="579120" cy="76200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6431280" y="1463040"/>
              <a:ext cx="579120" cy="762000"/>
              <a:chOff x="4907280" y="1493520"/>
              <a:chExt cx="579120" cy="762000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7071360" y="1447800"/>
              <a:ext cx="579120" cy="762000"/>
              <a:chOff x="4907280" y="1493520"/>
              <a:chExt cx="579120" cy="762000"/>
            </a:xfrm>
          </p:grpSpPr>
          <p:sp>
            <p:nvSpPr>
              <p:cNvPr id="40" name="Oval 39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7741920" y="1447800"/>
              <a:ext cx="579120" cy="762000"/>
              <a:chOff x="4907280" y="1493520"/>
              <a:chExt cx="579120" cy="762000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8442960" y="1432560"/>
              <a:ext cx="579120" cy="762000"/>
              <a:chOff x="4907280" y="1493520"/>
              <a:chExt cx="579120" cy="762000"/>
            </a:xfrm>
          </p:grpSpPr>
          <p:sp>
            <p:nvSpPr>
              <p:cNvPr id="46" name="Oval 45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9098280" y="1417320"/>
              <a:ext cx="579120" cy="762000"/>
              <a:chOff x="4907280" y="1493520"/>
              <a:chExt cx="579120" cy="762000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9799320" y="1417320"/>
              <a:ext cx="579120" cy="762000"/>
              <a:chOff x="4907280" y="1493520"/>
              <a:chExt cx="579120" cy="762000"/>
            </a:xfrm>
          </p:grpSpPr>
          <p:sp>
            <p:nvSpPr>
              <p:cNvPr id="52" name="Oval 51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10500360" y="1386840"/>
              <a:ext cx="579120" cy="762000"/>
              <a:chOff x="4907280" y="1493520"/>
              <a:chExt cx="579120" cy="762000"/>
            </a:xfrm>
          </p:grpSpPr>
          <p:sp>
            <p:nvSpPr>
              <p:cNvPr id="55" name="Oval 54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11186160" y="1386840"/>
              <a:ext cx="579120" cy="762000"/>
              <a:chOff x="4907280" y="1493520"/>
              <a:chExt cx="579120" cy="762000"/>
            </a:xfrm>
          </p:grpSpPr>
          <p:sp>
            <p:nvSpPr>
              <p:cNvPr id="58" name="Oval 57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5090160" y="2316480"/>
              <a:ext cx="579120" cy="762000"/>
              <a:chOff x="4907280" y="1493520"/>
              <a:chExt cx="579120" cy="762000"/>
            </a:xfrm>
          </p:grpSpPr>
          <p:sp>
            <p:nvSpPr>
              <p:cNvPr id="61" name="Oval 60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5791200" y="2316480"/>
              <a:ext cx="579120" cy="762000"/>
              <a:chOff x="4907280" y="1493520"/>
              <a:chExt cx="579120" cy="762000"/>
            </a:xfrm>
          </p:grpSpPr>
          <p:sp>
            <p:nvSpPr>
              <p:cNvPr id="64" name="Oval 63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6446520" y="2331720"/>
              <a:ext cx="579120" cy="762000"/>
              <a:chOff x="4907280" y="1493520"/>
              <a:chExt cx="579120" cy="762000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7132320" y="2346960"/>
              <a:ext cx="579120" cy="762000"/>
              <a:chOff x="4907280" y="1493520"/>
              <a:chExt cx="579120" cy="762000"/>
            </a:xfrm>
          </p:grpSpPr>
          <p:sp>
            <p:nvSpPr>
              <p:cNvPr id="70" name="Oval 69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2" name="TextBox 71"/>
          <p:cNvSpPr txBox="1"/>
          <p:nvPr/>
        </p:nvSpPr>
        <p:spPr>
          <a:xfrm>
            <a:off x="4846320" y="4312920"/>
            <a:ext cx="1996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10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বৃত্ত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924755" y="4312920"/>
            <a:ext cx="908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848600" y="4297680"/>
            <a:ext cx="195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4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বৃত্ত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784080" y="4358640"/>
            <a:ext cx="2042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14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বৃত্ত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518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3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6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9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2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  <p:bldP spid="20" grpId="0"/>
      <p:bldP spid="21" grpId="0"/>
      <p:bldP spid="22" grpId="0"/>
      <p:bldP spid="72" grpId="0"/>
      <p:bldP spid="73" grpId="0"/>
      <p:bldP spid="74" grpId="0"/>
      <p:bldP spid="7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47324094"/>
              </p:ext>
            </p:extLst>
          </p:nvPr>
        </p:nvGraphicFramePr>
        <p:xfrm>
          <a:off x="782320" y="841586"/>
          <a:ext cx="10419080" cy="4572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7660640"/>
                <a:gridCol w="2758440"/>
              </a:tblGrid>
              <a:tr h="966047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6047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488680" y="1173480"/>
            <a:ext cx="21945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১4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88680" y="3611880"/>
            <a:ext cx="21945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১4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195647" y="3349467"/>
            <a:ext cx="6975587" cy="1954053"/>
            <a:chOff x="1195647" y="3349467"/>
            <a:chExt cx="5433753" cy="1954053"/>
          </a:xfrm>
        </p:grpSpPr>
        <p:sp>
          <p:nvSpPr>
            <p:cNvPr id="4" name="Oval 3"/>
            <p:cNvSpPr/>
            <p:nvPr/>
          </p:nvSpPr>
          <p:spPr>
            <a:xfrm>
              <a:off x="1256607" y="3349467"/>
              <a:ext cx="617913" cy="841533"/>
            </a:xfrm>
            <a:prstGeom prst="ellipse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2003367" y="3349467"/>
              <a:ext cx="617913" cy="841533"/>
            </a:xfrm>
            <a:prstGeom prst="ellipse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2780607" y="3395187"/>
              <a:ext cx="617913" cy="841533"/>
            </a:xfrm>
            <a:prstGeom prst="ellipse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3573087" y="3456147"/>
              <a:ext cx="617913" cy="841533"/>
            </a:xfrm>
            <a:prstGeom prst="ellipse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4350327" y="3456147"/>
              <a:ext cx="617913" cy="841533"/>
            </a:xfrm>
            <a:prstGeom prst="ellipse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5158047" y="3456147"/>
              <a:ext cx="617913" cy="841533"/>
            </a:xfrm>
            <a:prstGeom prst="ellipse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95647" y="4294347"/>
              <a:ext cx="617913" cy="841533"/>
            </a:xfrm>
            <a:prstGeom prst="ellipse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942407" y="4294347"/>
              <a:ext cx="617913" cy="841533"/>
            </a:xfrm>
            <a:prstGeom prst="ellipse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719647" y="4340067"/>
              <a:ext cx="617913" cy="841533"/>
            </a:xfrm>
            <a:prstGeom prst="ellipse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3512127" y="4401027"/>
              <a:ext cx="617913" cy="841533"/>
            </a:xfrm>
            <a:prstGeom prst="ellipse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4335087" y="4401027"/>
              <a:ext cx="617913" cy="841533"/>
            </a:xfrm>
            <a:prstGeom prst="ellipse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5158047" y="4431507"/>
              <a:ext cx="617913" cy="841533"/>
            </a:xfrm>
            <a:prstGeom prst="ellipse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6011487" y="3410427"/>
              <a:ext cx="617913" cy="841533"/>
            </a:xfrm>
            <a:prstGeom prst="ellipse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6011487" y="4461987"/>
              <a:ext cx="617913" cy="841533"/>
            </a:xfrm>
            <a:prstGeom prst="ellipse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76300" y="1130300"/>
            <a:ext cx="7275040" cy="1795780"/>
            <a:chOff x="876300" y="1130300"/>
            <a:chExt cx="7275040" cy="1795780"/>
          </a:xfrm>
        </p:grpSpPr>
        <p:pic>
          <p:nvPicPr>
            <p:cNvPr id="32" name="Picture 3" descr="C:\Users\intel\Desktop\ছবি\গাজর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6300" y="1206500"/>
              <a:ext cx="523720" cy="17043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3" descr="C:\Users\intel\Desktop\ছবি\গাজর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4460" y="1221740"/>
              <a:ext cx="523720" cy="17043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3" descr="C:\Users\intel\Desktop\ছবি\গাজর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7380" y="1176020"/>
              <a:ext cx="523720" cy="17043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3" descr="C:\Users\intel\Desktop\ছবি\গাজর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5540" y="1176020"/>
              <a:ext cx="523720" cy="17043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3" descr="C:\Users\intel\Desktop\ছবি\গাজর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4180" y="1160780"/>
              <a:ext cx="523720" cy="17043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3" descr="C:\Users\intel\Desktop\ছবি\গাজর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6620" y="1130300"/>
              <a:ext cx="523720" cy="17043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3" descr="C:\Users\intel\Desktop\ছবি\গাজর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4780" y="1191260"/>
              <a:ext cx="523720" cy="17043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3" descr="C:\Users\intel\Desktop\ছবি\গাজর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2940" y="1191260"/>
              <a:ext cx="523720" cy="17043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3" descr="C:\Users\intel\Desktop\ছবি\গাজর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1100" y="1191260"/>
              <a:ext cx="523720" cy="17043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3" descr="C:\Users\intel\Desktop\ছবি\গাজর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4500" y="1130300"/>
              <a:ext cx="523720" cy="17043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3" descr="C:\Users\intel\Desktop\ছবি\গাজর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0" y="1145540"/>
              <a:ext cx="523720" cy="17043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3" descr="C:\Users\intel\Desktop\ছবি\গাজর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5100" y="1176020"/>
              <a:ext cx="523720" cy="17043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3" descr="C:\Users\intel\Desktop\ছবি\গাজর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3260" y="1160780"/>
              <a:ext cx="523720" cy="17043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3" descr="C:\Users\intel\Desktop\ছবি\গাজর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620" y="1145540"/>
              <a:ext cx="523720" cy="17043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214645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1" y="577174"/>
            <a:ext cx="8945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/>
              </a:rPr>
              <a:t>আমরা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কিছু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ছবি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দেখি</a:t>
            </a:r>
            <a:r>
              <a:rPr lang="en-US" sz="4400" dirty="0" smtClean="0">
                <a:latin typeface="NikoshBAN"/>
              </a:rPr>
              <a:t> ও </a:t>
            </a:r>
            <a:r>
              <a:rPr lang="en-US" sz="4400" dirty="0" err="1" smtClean="0">
                <a:latin typeface="NikoshBAN"/>
              </a:rPr>
              <a:t>গণনা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করি</a:t>
            </a:r>
            <a:endParaRPr lang="en-US" sz="4400" dirty="0">
              <a:latin typeface="NikoshB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90600" y="5516880"/>
            <a:ext cx="2773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10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কপি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44395" y="5623560"/>
            <a:ext cx="13200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55920" y="5654040"/>
            <a:ext cx="2499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5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কপি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199120" y="5745480"/>
            <a:ext cx="355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1৫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কপি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48641" y="1191260"/>
            <a:ext cx="4160519" cy="3991455"/>
            <a:chOff x="441961" y="1191260"/>
            <a:chExt cx="4160519" cy="3991455"/>
          </a:xfrm>
        </p:grpSpPr>
        <p:pic>
          <p:nvPicPr>
            <p:cNvPr id="4098" name="Picture 2" descr="C:\Users\intel\Desktop\ছবি\কপি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961" y="1252220"/>
              <a:ext cx="883919" cy="106537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C:\Users\intel\Desktop\ছবি\কপি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0161" y="1267460"/>
              <a:ext cx="883919" cy="106537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 descr="C:\Users\intel\Desktop\ছবি\কপি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2161" y="1252220"/>
              <a:ext cx="883919" cy="106537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 descr="C:\Users\intel\Desktop\ছবি\কপি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9401" y="1221740"/>
              <a:ext cx="883919" cy="106537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2" descr="C:\Users\intel\Desktop\ছবি\কপি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7601" y="1191260"/>
              <a:ext cx="883919" cy="106537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C:\Users\intel\Desktop\ছবি\কপি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21" y="2593340"/>
              <a:ext cx="883919" cy="106537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" descr="C:\Users\intel\Desktop\ছবি\কপি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1121" y="2639060"/>
              <a:ext cx="883919" cy="106537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2" descr="C:\Users\intel\Desktop\ছবি\কপি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3121" y="2639060"/>
              <a:ext cx="883919" cy="106537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2" descr="C:\Users\intel\Desktop\ছবি\কপি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361" y="2593340"/>
              <a:ext cx="883919" cy="106537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2" descr="C:\Users\intel\Desktop\ছবি\কপি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8561" y="2593340"/>
              <a:ext cx="883919" cy="106537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2" descr="C:\Users\intel\Desktop\ছবি\কপি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681" y="4071620"/>
              <a:ext cx="883919" cy="106537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2" descr="C:\Users\intel\Desktop\ছবি\কপি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5881" y="4117340"/>
              <a:ext cx="883919" cy="106537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2" descr="C:\Users\intel\Desktop\ছবি\কপি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7881" y="4117340"/>
              <a:ext cx="883919" cy="106537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2" descr="C:\Users\intel\Desktop\ছবি\কপি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5121" y="4071620"/>
              <a:ext cx="883919" cy="106537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2" descr="C:\Users\intel\Desktop\ছবি\কপি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3321" y="4071620"/>
              <a:ext cx="883919" cy="106537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9" name="Group 58"/>
          <p:cNvGrpSpPr/>
          <p:nvPr/>
        </p:nvGrpSpPr>
        <p:grpSpPr>
          <a:xfrm>
            <a:off x="8340497" y="1354742"/>
            <a:ext cx="579120" cy="762000"/>
            <a:chOff x="4907280" y="1493520"/>
            <a:chExt cx="579120" cy="762000"/>
          </a:xfrm>
        </p:grpSpPr>
        <p:sp>
          <p:nvSpPr>
            <p:cNvPr id="60" name="Oval 59"/>
            <p:cNvSpPr/>
            <p:nvPr/>
          </p:nvSpPr>
          <p:spPr>
            <a:xfrm>
              <a:off x="4973676" y="1610712"/>
              <a:ext cx="446958" cy="568607"/>
            </a:xfrm>
            <a:prstGeom prst="ellipse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907280" y="1493520"/>
              <a:ext cx="579120" cy="76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8976360" y="1339500"/>
            <a:ext cx="579120" cy="762000"/>
            <a:chOff x="4907280" y="1493520"/>
            <a:chExt cx="579120" cy="762000"/>
          </a:xfrm>
        </p:grpSpPr>
        <p:sp>
          <p:nvSpPr>
            <p:cNvPr id="63" name="Oval 62"/>
            <p:cNvSpPr/>
            <p:nvPr/>
          </p:nvSpPr>
          <p:spPr>
            <a:xfrm>
              <a:off x="4973676" y="1610712"/>
              <a:ext cx="446958" cy="568607"/>
            </a:xfrm>
            <a:prstGeom prst="ellipse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907280" y="1493520"/>
              <a:ext cx="579120" cy="76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9638490" y="1320045"/>
            <a:ext cx="579120" cy="762000"/>
            <a:chOff x="4907280" y="1493520"/>
            <a:chExt cx="579120" cy="762000"/>
          </a:xfrm>
        </p:grpSpPr>
        <p:sp>
          <p:nvSpPr>
            <p:cNvPr id="66" name="Oval 65"/>
            <p:cNvSpPr/>
            <p:nvPr/>
          </p:nvSpPr>
          <p:spPr>
            <a:xfrm>
              <a:off x="4973676" y="1610712"/>
              <a:ext cx="446958" cy="568607"/>
            </a:xfrm>
            <a:prstGeom prst="ellipse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907280" y="1493520"/>
              <a:ext cx="579120" cy="76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0300620" y="1328475"/>
            <a:ext cx="579120" cy="762000"/>
            <a:chOff x="4907280" y="1493520"/>
            <a:chExt cx="579120" cy="762000"/>
          </a:xfrm>
        </p:grpSpPr>
        <p:sp>
          <p:nvSpPr>
            <p:cNvPr id="69" name="Oval 68"/>
            <p:cNvSpPr/>
            <p:nvPr/>
          </p:nvSpPr>
          <p:spPr>
            <a:xfrm>
              <a:off x="4973676" y="1610712"/>
              <a:ext cx="446958" cy="568607"/>
            </a:xfrm>
            <a:prstGeom prst="ellipse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907280" y="1493520"/>
              <a:ext cx="579120" cy="76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0966965" y="1328475"/>
            <a:ext cx="579120" cy="762000"/>
            <a:chOff x="4907280" y="1493520"/>
            <a:chExt cx="579120" cy="762000"/>
          </a:xfrm>
        </p:grpSpPr>
        <p:sp>
          <p:nvSpPr>
            <p:cNvPr id="72" name="Oval 71"/>
            <p:cNvSpPr/>
            <p:nvPr/>
          </p:nvSpPr>
          <p:spPr>
            <a:xfrm>
              <a:off x="4973676" y="1610712"/>
              <a:ext cx="446958" cy="568607"/>
            </a:xfrm>
            <a:prstGeom prst="ellipse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907280" y="1493520"/>
              <a:ext cx="579120" cy="76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968240" y="2316480"/>
            <a:ext cx="579120" cy="762000"/>
            <a:chOff x="4907280" y="1493520"/>
            <a:chExt cx="579120" cy="762000"/>
          </a:xfrm>
        </p:grpSpPr>
        <p:sp>
          <p:nvSpPr>
            <p:cNvPr id="75" name="Oval 74"/>
            <p:cNvSpPr/>
            <p:nvPr/>
          </p:nvSpPr>
          <p:spPr>
            <a:xfrm>
              <a:off x="4973676" y="1610712"/>
              <a:ext cx="446958" cy="568607"/>
            </a:xfrm>
            <a:prstGeom prst="ellipse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907280" y="1493520"/>
              <a:ext cx="579120" cy="76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5669280" y="2316480"/>
            <a:ext cx="579120" cy="762000"/>
            <a:chOff x="4907280" y="1493520"/>
            <a:chExt cx="579120" cy="762000"/>
          </a:xfrm>
        </p:grpSpPr>
        <p:sp>
          <p:nvSpPr>
            <p:cNvPr id="78" name="Oval 77"/>
            <p:cNvSpPr/>
            <p:nvPr/>
          </p:nvSpPr>
          <p:spPr>
            <a:xfrm>
              <a:off x="4973676" y="1610712"/>
              <a:ext cx="446958" cy="568607"/>
            </a:xfrm>
            <a:prstGeom prst="ellipse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4907280" y="1493520"/>
              <a:ext cx="579120" cy="76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6324600" y="2331720"/>
            <a:ext cx="579120" cy="762000"/>
            <a:chOff x="4907280" y="1493520"/>
            <a:chExt cx="579120" cy="762000"/>
          </a:xfrm>
        </p:grpSpPr>
        <p:sp>
          <p:nvSpPr>
            <p:cNvPr id="81" name="Oval 80"/>
            <p:cNvSpPr/>
            <p:nvPr/>
          </p:nvSpPr>
          <p:spPr>
            <a:xfrm>
              <a:off x="4973676" y="1610712"/>
              <a:ext cx="446958" cy="568607"/>
            </a:xfrm>
            <a:prstGeom prst="ellipse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907280" y="1493520"/>
              <a:ext cx="579120" cy="76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4724400" y="4312920"/>
            <a:ext cx="1996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10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বৃত্ত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802835" y="4312920"/>
            <a:ext cx="908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726680" y="4297680"/>
            <a:ext cx="195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5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বৃত্ত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9662160" y="4358640"/>
            <a:ext cx="2042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15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বৃত্ত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4962725" y="1339499"/>
            <a:ext cx="579120" cy="762000"/>
            <a:chOff x="4907280" y="1493520"/>
            <a:chExt cx="579120" cy="762000"/>
          </a:xfrm>
        </p:grpSpPr>
        <p:sp>
          <p:nvSpPr>
            <p:cNvPr id="95" name="Oval 94"/>
            <p:cNvSpPr/>
            <p:nvPr/>
          </p:nvSpPr>
          <p:spPr>
            <a:xfrm>
              <a:off x="4973676" y="1610712"/>
              <a:ext cx="446958" cy="568607"/>
            </a:xfrm>
            <a:prstGeom prst="ellipse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4907280" y="1493520"/>
              <a:ext cx="579120" cy="76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5682572" y="1320043"/>
            <a:ext cx="579120" cy="762000"/>
            <a:chOff x="4907280" y="1493520"/>
            <a:chExt cx="579120" cy="762000"/>
          </a:xfrm>
        </p:grpSpPr>
        <p:sp>
          <p:nvSpPr>
            <p:cNvPr id="98" name="Oval 97"/>
            <p:cNvSpPr/>
            <p:nvPr/>
          </p:nvSpPr>
          <p:spPr>
            <a:xfrm>
              <a:off x="4973676" y="1610712"/>
              <a:ext cx="446958" cy="568607"/>
            </a:xfrm>
            <a:prstGeom prst="ellipse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4907280" y="1493520"/>
              <a:ext cx="579120" cy="76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6402418" y="1320044"/>
            <a:ext cx="579120" cy="762000"/>
            <a:chOff x="4907280" y="1493520"/>
            <a:chExt cx="579120" cy="762000"/>
          </a:xfrm>
        </p:grpSpPr>
        <p:sp>
          <p:nvSpPr>
            <p:cNvPr id="101" name="Oval 100"/>
            <p:cNvSpPr/>
            <p:nvPr/>
          </p:nvSpPr>
          <p:spPr>
            <a:xfrm>
              <a:off x="4973676" y="1610712"/>
              <a:ext cx="446958" cy="568607"/>
            </a:xfrm>
            <a:prstGeom prst="ellipse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4907280" y="1493520"/>
              <a:ext cx="579120" cy="76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7063900" y="1339499"/>
            <a:ext cx="579120" cy="762000"/>
            <a:chOff x="4907280" y="1493520"/>
            <a:chExt cx="579120" cy="762000"/>
          </a:xfrm>
        </p:grpSpPr>
        <p:sp>
          <p:nvSpPr>
            <p:cNvPr id="104" name="Oval 103"/>
            <p:cNvSpPr/>
            <p:nvPr/>
          </p:nvSpPr>
          <p:spPr>
            <a:xfrm>
              <a:off x="4973676" y="1610712"/>
              <a:ext cx="446958" cy="568607"/>
            </a:xfrm>
            <a:prstGeom prst="ellipse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4907280" y="1493520"/>
              <a:ext cx="579120" cy="76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7705926" y="1358955"/>
            <a:ext cx="579120" cy="762000"/>
            <a:chOff x="4907280" y="1493520"/>
            <a:chExt cx="579120" cy="762000"/>
          </a:xfrm>
        </p:grpSpPr>
        <p:sp>
          <p:nvSpPr>
            <p:cNvPr id="107" name="Oval 106"/>
            <p:cNvSpPr/>
            <p:nvPr/>
          </p:nvSpPr>
          <p:spPr>
            <a:xfrm>
              <a:off x="4973676" y="1610712"/>
              <a:ext cx="446958" cy="568607"/>
            </a:xfrm>
            <a:prstGeom prst="ellipse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4907280" y="1493520"/>
              <a:ext cx="579120" cy="76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6986081" y="2331720"/>
            <a:ext cx="579120" cy="762000"/>
            <a:chOff x="4907280" y="1493520"/>
            <a:chExt cx="579120" cy="762000"/>
          </a:xfrm>
        </p:grpSpPr>
        <p:sp>
          <p:nvSpPr>
            <p:cNvPr id="110" name="Oval 109"/>
            <p:cNvSpPr/>
            <p:nvPr/>
          </p:nvSpPr>
          <p:spPr>
            <a:xfrm>
              <a:off x="4973676" y="1610712"/>
              <a:ext cx="446958" cy="568607"/>
            </a:xfrm>
            <a:prstGeom prst="ellipse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4907280" y="1493520"/>
              <a:ext cx="579120" cy="76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7686473" y="2351176"/>
            <a:ext cx="579120" cy="762000"/>
            <a:chOff x="4907280" y="1493520"/>
            <a:chExt cx="579120" cy="762000"/>
          </a:xfrm>
        </p:grpSpPr>
        <p:sp>
          <p:nvSpPr>
            <p:cNvPr id="113" name="Oval 112"/>
            <p:cNvSpPr/>
            <p:nvPr/>
          </p:nvSpPr>
          <p:spPr>
            <a:xfrm>
              <a:off x="4973676" y="1610712"/>
              <a:ext cx="446958" cy="568607"/>
            </a:xfrm>
            <a:prstGeom prst="ellipse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4907280" y="1493520"/>
              <a:ext cx="579120" cy="76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68454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19" grpId="0"/>
      <p:bldP spid="20" grpId="0"/>
      <p:bldP spid="21" grpId="0"/>
      <p:bldP spid="86" grpId="0"/>
      <p:bldP spid="87" grpId="0"/>
      <p:bldP spid="88" grpId="0"/>
      <p:bldP spid="8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56704435"/>
              </p:ext>
            </p:extLst>
          </p:nvPr>
        </p:nvGraphicFramePr>
        <p:xfrm>
          <a:off x="782320" y="841586"/>
          <a:ext cx="10419080" cy="4572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7660640"/>
                <a:gridCol w="2758440"/>
              </a:tblGrid>
              <a:tr h="966047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6047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488680" y="1173480"/>
            <a:ext cx="21945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১5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256607" y="334946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7" name="Oval 6"/>
          <p:cNvSpPr/>
          <p:nvPr/>
        </p:nvSpPr>
        <p:spPr>
          <a:xfrm>
            <a:off x="2003367" y="334946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8" name="Oval 7"/>
          <p:cNvSpPr/>
          <p:nvPr/>
        </p:nvSpPr>
        <p:spPr>
          <a:xfrm>
            <a:off x="2780607" y="339518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9" name="Oval 8"/>
          <p:cNvSpPr/>
          <p:nvPr/>
        </p:nvSpPr>
        <p:spPr>
          <a:xfrm>
            <a:off x="3573087" y="345614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0" name="Oval 9"/>
          <p:cNvSpPr/>
          <p:nvPr/>
        </p:nvSpPr>
        <p:spPr>
          <a:xfrm>
            <a:off x="4350327" y="345614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1" name="Oval 10"/>
          <p:cNvSpPr/>
          <p:nvPr/>
        </p:nvSpPr>
        <p:spPr>
          <a:xfrm>
            <a:off x="5158047" y="345614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2" name="Oval 11"/>
          <p:cNvSpPr/>
          <p:nvPr/>
        </p:nvSpPr>
        <p:spPr>
          <a:xfrm>
            <a:off x="1195647" y="429434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3" name="Oval 12"/>
          <p:cNvSpPr/>
          <p:nvPr/>
        </p:nvSpPr>
        <p:spPr>
          <a:xfrm>
            <a:off x="1942407" y="429434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4" name="Oval 13"/>
          <p:cNvSpPr/>
          <p:nvPr/>
        </p:nvSpPr>
        <p:spPr>
          <a:xfrm>
            <a:off x="2719647" y="434006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5" name="Oval 14"/>
          <p:cNvSpPr/>
          <p:nvPr/>
        </p:nvSpPr>
        <p:spPr>
          <a:xfrm>
            <a:off x="3512127" y="440102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6" name="Oval 15"/>
          <p:cNvSpPr/>
          <p:nvPr/>
        </p:nvSpPr>
        <p:spPr>
          <a:xfrm>
            <a:off x="4335087" y="440102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88680" y="3611880"/>
            <a:ext cx="21945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১5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158047" y="443150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9" name="Oval 18"/>
          <p:cNvSpPr/>
          <p:nvPr/>
        </p:nvSpPr>
        <p:spPr>
          <a:xfrm>
            <a:off x="6011487" y="341042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0" name="Oval 19"/>
          <p:cNvSpPr/>
          <p:nvPr/>
        </p:nvSpPr>
        <p:spPr>
          <a:xfrm>
            <a:off x="6011487" y="446198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868681" y="855980"/>
            <a:ext cx="7254239" cy="2290412"/>
            <a:chOff x="868681" y="855980"/>
            <a:chExt cx="7254239" cy="2290412"/>
          </a:xfrm>
        </p:grpSpPr>
        <p:pic>
          <p:nvPicPr>
            <p:cNvPr id="21" name="Picture 2" descr="C:\Users\intel\Desktop\ছবি\কপি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3921" y="855980"/>
              <a:ext cx="883919" cy="106537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C:\Users\intel\Desktop\ছবি\কপি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3561" y="916940"/>
              <a:ext cx="883919" cy="106537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 descr="C:\Users\intel\Desktop\ছবি\কপি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4161" y="886460"/>
              <a:ext cx="883919" cy="106537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 descr="C:\Users\intel\Desktop\ছবি\কপি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2361" y="901700"/>
              <a:ext cx="883919" cy="106537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" descr="C:\Users\intel\Desktop\ছবি\কপি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1521" y="932180"/>
              <a:ext cx="883919" cy="106537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" descr="C:\Users\intel\Desktop\ছবি\কপি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0321" y="901700"/>
              <a:ext cx="883919" cy="106537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2" descr="C:\Users\intel\Desktop\ছবি\কপি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9001" y="932180"/>
              <a:ext cx="883919" cy="106537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2" descr="C:\Users\intel\Desktop\ছবি\কপি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681" y="1983740"/>
              <a:ext cx="883919" cy="106537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2" descr="C:\Users\intel\Desktop\ছবি\কপি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4521" y="1998980"/>
              <a:ext cx="883919" cy="106537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" descr="C:\Users\intel\Desktop\ছবি\কপি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361" y="1983740"/>
              <a:ext cx="883919" cy="106537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2" descr="C:\Users\intel\Desktop\ছবি\কপি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9041" y="1998980"/>
              <a:ext cx="883919" cy="106537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2" descr="C:\Users\intel\Desktop\ছবি\কপি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1641" y="1983740"/>
              <a:ext cx="883919" cy="106537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2" descr="C:\Users\intel\Desktop\ছবি\কপি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6521" y="1983740"/>
              <a:ext cx="883919" cy="106537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2" descr="C:\Users\intel\Desktop\ছবি\কপি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8331" y="2081017"/>
              <a:ext cx="883919" cy="106537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2" descr="C:\Users\intel\Desktop\ছবি\কপি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14287" y="960066"/>
              <a:ext cx="883919" cy="106537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5" name="Oval 44"/>
          <p:cNvSpPr/>
          <p:nvPr/>
        </p:nvSpPr>
        <p:spPr>
          <a:xfrm>
            <a:off x="6828611" y="350867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169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 animBg="1"/>
      <p:bldP spid="19" grpId="0" animBg="1"/>
      <p:bldP spid="20" grpId="0" animBg="1"/>
      <p:bldP spid="4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7560" y="518160"/>
            <a:ext cx="4053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C:\Users\intel\Desktop\ছবি\ছাতা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951" t="5111" r="24456" b="4889"/>
          <a:stretch/>
        </p:blipFill>
        <p:spPr bwMode="auto">
          <a:xfrm>
            <a:off x="670559" y="1417320"/>
            <a:ext cx="1219201" cy="1893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intel\Desktop\ছবি\ছাতা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951" t="5111" r="24456" b="4889"/>
          <a:stretch/>
        </p:blipFill>
        <p:spPr bwMode="auto">
          <a:xfrm>
            <a:off x="2011679" y="1508760"/>
            <a:ext cx="1219201" cy="1893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intel\Desktop\ছবি\ছাতা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951" t="5111" r="24456" b="4889"/>
          <a:stretch/>
        </p:blipFill>
        <p:spPr bwMode="auto">
          <a:xfrm>
            <a:off x="3337559" y="1569720"/>
            <a:ext cx="1219201" cy="1893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intel\Desktop\ছবি\ছাতা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951" t="5111" r="24456" b="4889"/>
          <a:stretch/>
        </p:blipFill>
        <p:spPr bwMode="auto">
          <a:xfrm>
            <a:off x="4739639" y="1554480"/>
            <a:ext cx="1219201" cy="1893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intel\Desktop\ছবি\ছাতা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951" t="5111" r="24456" b="4889"/>
          <a:stretch/>
        </p:blipFill>
        <p:spPr bwMode="auto">
          <a:xfrm>
            <a:off x="6065519" y="1493520"/>
            <a:ext cx="1219201" cy="1893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intel\Desktop\ছবি\ছাতা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951" t="5111" r="24456" b="4889"/>
          <a:stretch/>
        </p:blipFill>
        <p:spPr bwMode="auto">
          <a:xfrm>
            <a:off x="7421879" y="1478280"/>
            <a:ext cx="1219201" cy="1893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intel\Desktop\ছবি\ছাতা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951" t="5111" r="24456" b="4889"/>
          <a:stretch/>
        </p:blipFill>
        <p:spPr bwMode="auto">
          <a:xfrm>
            <a:off x="8762999" y="1615440"/>
            <a:ext cx="1219201" cy="1893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intel\Desktop\ছবি\ছাতা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951" t="5111" r="24456" b="4889"/>
          <a:stretch/>
        </p:blipFill>
        <p:spPr bwMode="auto">
          <a:xfrm>
            <a:off x="701039" y="3611880"/>
            <a:ext cx="1219201" cy="1893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intel\Desktop\ছবি\ছাতা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951" t="5111" r="24456" b="4889"/>
          <a:stretch/>
        </p:blipFill>
        <p:spPr bwMode="auto">
          <a:xfrm>
            <a:off x="2042159" y="3703320"/>
            <a:ext cx="1219201" cy="1893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intel\Desktop\ছবি\ছাতা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951" t="5111" r="24456" b="4889"/>
          <a:stretch/>
        </p:blipFill>
        <p:spPr bwMode="auto">
          <a:xfrm>
            <a:off x="3368039" y="3764280"/>
            <a:ext cx="1219201" cy="1893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intel\Desktop\ছবি\ছাতা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951" t="5111" r="24456" b="4889"/>
          <a:stretch/>
        </p:blipFill>
        <p:spPr bwMode="auto">
          <a:xfrm>
            <a:off x="4770119" y="3749040"/>
            <a:ext cx="1219201" cy="1893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intel\Desktop\ছবি\ছাতা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951" t="5111" r="24456" b="4889"/>
          <a:stretch/>
        </p:blipFill>
        <p:spPr bwMode="auto">
          <a:xfrm>
            <a:off x="6095999" y="3688080"/>
            <a:ext cx="1219201" cy="1893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intel\Desktop\ছবি\ছাতা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951" t="5111" r="24456" b="4889"/>
          <a:stretch/>
        </p:blipFill>
        <p:spPr bwMode="auto">
          <a:xfrm>
            <a:off x="7452359" y="3672840"/>
            <a:ext cx="1219201" cy="1893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intel\Desktop\ছবি\ছাতা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951" t="5111" r="24456" b="4889"/>
          <a:stretch/>
        </p:blipFill>
        <p:spPr bwMode="auto">
          <a:xfrm>
            <a:off x="8793479" y="3810000"/>
            <a:ext cx="1219201" cy="1893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10134600" y="2819400"/>
            <a:ext cx="17830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14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ছাতা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93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7560" y="518160"/>
            <a:ext cx="4053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960120" y="1539240"/>
            <a:ext cx="8656320" cy="883920"/>
            <a:chOff x="960120" y="1539240"/>
            <a:chExt cx="8656320" cy="883920"/>
          </a:xfrm>
        </p:grpSpPr>
        <p:grpSp>
          <p:nvGrpSpPr>
            <p:cNvPr id="3" name="Group 2"/>
            <p:cNvGrpSpPr/>
            <p:nvPr/>
          </p:nvGrpSpPr>
          <p:grpSpPr>
            <a:xfrm>
              <a:off x="960120" y="1539240"/>
              <a:ext cx="579120" cy="762000"/>
              <a:chOff x="4907280" y="1493520"/>
              <a:chExt cx="579120" cy="762000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1767840" y="1584960"/>
              <a:ext cx="579120" cy="762000"/>
              <a:chOff x="4907280" y="1493520"/>
              <a:chExt cx="579120" cy="762000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468880" y="1584960"/>
              <a:ext cx="579120" cy="762000"/>
              <a:chOff x="4907280" y="1493520"/>
              <a:chExt cx="579120" cy="762000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154680" y="1584960"/>
              <a:ext cx="579120" cy="762000"/>
              <a:chOff x="4907280" y="1493520"/>
              <a:chExt cx="579120" cy="762000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3855720" y="1584960"/>
              <a:ext cx="579120" cy="762000"/>
              <a:chOff x="4907280" y="1493520"/>
              <a:chExt cx="579120" cy="762000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4617720" y="1600200"/>
              <a:ext cx="579120" cy="762000"/>
              <a:chOff x="4907280" y="1493520"/>
              <a:chExt cx="579120" cy="762000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5349240" y="1600200"/>
              <a:ext cx="579120" cy="762000"/>
              <a:chOff x="4907280" y="1493520"/>
              <a:chExt cx="579120" cy="762000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6096000" y="1600200"/>
              <a:ext cx="579120" cy="762000"/>
              <a:chOff x="4907280" y="1493520"/>
              <a:chExt cx="579120" cy="76200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6812280" y="1615440"/>
              <a:ext cx="579120" cy="762000"/>
              <a:chOff x="4907280" y="1493520"/>
              <a:chExt cx="579120" cy="76200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7589520" y="1630680"/>
              <a:ext cx="579120" cy="762000"/>
              <a:chOff x="4907280" y="1493520"/>
              <a:chExt cx="579120" cy="762000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8305800" y="1661160"/>
              <a:ext cx="579120" cy="762000"/>
              <a:chOff x="4907280" y="1493520"/>
              <a:chExt cx="579120" cy="76200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9037320" y="1661160"/>
              <a:ext cx="579120" cy="762000"/>
              <a:chOff x="4907280" y="1493520"/>
              <a:chExt cx="579120" cy="762000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9" name="TextBox 38"/>
          <p:cNvSpPr txBox="1"/>
          <p:nvPr/>
        </p:nvSpPr>
        <p:spPr>
          <a:xfrm>
            <a:off x="9814560" y="1371600"/>
            <a:ext cx="17830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12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বৃত্ত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876300" y="2547620"/>
            <a:ext cx="7435902" cy="2176780"/>
            <a:chOff x="876300" y="2547620"/>
            <a:chExt cx="7435902" cy="2176780"/>
          </a:xfrm>
        </p:grpSpPr>
        <p:pic>
          <p:nvPicPr>
            <p:cNvPr id="40" name="Picture 3" descr="C:\Users\intel\Desktop\ছবি\গাজর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6300" y="2547620"/>
              <a:ext cx="471222" cy="20091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3" descr="C:\Users\intel\Desktop\ছবি\গাজর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0660" y="2578100"/>
              <a:ext cx="471222" cy="20091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3" descr="C:\Users\intel\Desktop\ছবি\গাজর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8820" y="2578100"/>
              <a:ext cx="471222" cy="20091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3" descr="C:\Users\intel\Desktop\ছবি\গাজর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1740" y="2593340"/>
              <a:ext cx="471222" cy="20091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3" descr="C:\Users\intel\Desktop\ছবি\গাজর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9900" y="2562860"/>
              <a:ext cx="471222" cy="20091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3" descr="C:\Users\intel\Desktop\ছবি\গাজর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2820" y="2608580"/>
              <a:ext cx="471222" cy="20091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3" descr="C:\Users\intel\Desktop\ছবি\গাজর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5260" y="2700020"/>
              <a:ext cx="471222" cy="20091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3" descr="C:\Users\intel\Desktop\ছবি\গাজর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3420" y="2700020"/>
              <a:ext cx="471222" cy="20091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3" descr="C:\Users\intel\Desktop\ছবি\গাজর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1580" y="2700020"/>
              <a:ext cx="471222" cy="20091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3" descr="C:\Users\intel\Desktop\ছবি\গাজর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1180" y="2715260"/>
              <a:ext cx="471222" cy="20091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Picture 3" descr="C:\Users\intel\Desktop\ছবি\গাজর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9820" y="2715260"/>
              <a:ext cx="471222" cy="20091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3" descr="C:\Users\intel\Desktop\ছবি\গাজর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4660" y="2700020"/>
              <a:ext cx="471222" cy="20091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3" descr="C:\Users\intel\Desktop\ছবি\গাজর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22820" y="2684780"/>
              <a:ext cx="471222" cy="20091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3" descr="C:\Users\intel\Desktop\ছবি\গাজর১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40980" y="2669540"/>
              <a:ext cx="471222" cy="20091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4" name="TextBox 53"/>
          <p:cNvSpPr txBox="1"/>
          <p:nvPr/>
        </p:nvSpPr>
        <p:spPr>
          <a:xfrm>
            <a:off x="9906000" y="2987040"/>
            <a:ext cx="17830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14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গাজর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5" name="Picture 2" descr="C:\Users\intel\Desktop\ছবি\কপি১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1" y="5046981"/>
            <a:ext cx="705973" cy="850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2" descr="C:\Users\intel\Desktop\ছবি\কপি১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761" y="5046981"/>
            <a:ext cx="705973" cy="850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2" descr="C:\Users\intel\Desktop\ছবি\কপি১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761" y="5062221"/>
            <a:ext cx="705973" cy="850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2" descr="C:\Users\intel\Desktop\ছবি\কপি১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361" y="5077461"/>
            <a:ext cx="705973" cy="850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2" descr="C:\Users\intel\Desktop\ছবি\কপি১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1" y="5062221"/>
            <a:ext cx="705973" cy="850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2" descr="C:\Users\intel\Desktop\ছবি\কপি১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841" y="5046981"/>
            <a:ext cx="705973" cy="850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2" descr="C:\Users\intel\Desktop\ছবি\কপি১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641" y="5123181"/>
            <a:ext cx="705973" cy="850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2" descr="C:\Users\intel\Desktop\ছবি\কপি১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1" y="5123181"/>
            <a:ext cx="705973" cy="850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2" descr="C:\Users\intel\Desktop\ছবি\কপি১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041" y="5123181"/>
            <a:ext cx="705973" cy="850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2" descr="C:\Users\intel\Desktop\ছবি\কপি১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881" y="5123181"/>
            <a:ext cx="705973" cy="850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2" descr="C:\Users\intel\Desktop\ছবি\কপি১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9921" y="5107941"/>
            <a:ext cx="705973" cy="850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2" descr="C:\Users\intel\Desktop\ছবি\কপি১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241" y="5092701"/>
            <a:ext cx="705973" cy="850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2" descr="C:\Users\intel\Desktop\ছবি\কপি১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321" y="5092701"/>
            <a:ext cx="705973" cy="850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2" descr="C:\Users\intel\Desktop\ছবি\কপি১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0641" y="5107941"/>
            <a:ext cx="705973" cy="850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2" descr="C:\Users\intel\Desktop\ছবি\কপি১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6921" y="5092701"/>
            <a:ext cx="705973" cy="850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" name="TextBox 93"/>
          <p:cNvSpPr txBox="1"/>
          <p:nvPr/>
        </p:nvSpPr>
        <p:spPr>
          <a:xfrm>
            <a:off x="10134600" y="4953000"/>
            <a:ext cx="17830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15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ফুল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কপি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616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9" grpId="0"/>
      <p:bldP spid="54" grpId="0"/>
      <p:bldP spid="9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intel\Desktop\ছবি\গোলাপ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428" t="6428" r="15714"/>
          <a:stretch/>
        </p:blipFill>
        <p:spPr bwMode="auto">
          <a:xfrm>
            <a:off x="747533" y="1219201"/>
            <a:ext cx="288787" cy="704121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intel\Desktop\ছবি\গোলাপ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428" t="6428" r="15714"/>
          <a:stretch/>
        </p:blipFill>
        <p:spPr bwMode="auto">
          <a:xfrm>
            <a:off x="1204733" y="1249681"/>
            <a:ext cx="288787" cy="704121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intel\Desktop\ছবি\গোলাপ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428" t="6428" r="15714"/>
          <a:stretch/>
        </p:blipFill>
        <p:spPr bwMode="auto">
          <a:xfrm>
            <a:off x="1646693" y="1219201"/>
            <a:ext cx="288787" cy="704121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intel\Desktop\ছবি\গোলাপ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428" t="6428" r="15714"/>
          <a:stretch/>
        </p:blipFill>
        <p:spPr bwMode="auto">
          <a:xfrm>
            <a:off x="2088653" y="1219201"/>
            <a:ext cx="288787" cy="704121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intel\Desktop\ছবি\গোলাপ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428" t="6428" r="15714"/>
          <a:stretch/>
        </p:blipFill>
        <p:spPr bwMode="auto">
          <a:xfrm>
            <a:off x="2500133" y="1234441"/>
            <a:ext cx="288787" cy="704121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intel\Desktop\ছবি\গোলাপ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428" t="6428" r="15714"/>
          <a:stretch/>
        </p:blipFill>
        <p:spPr bwMode="auto">
          <a:xfrm>
            <a:off x="2911613" y="1219201"/>
            <a:ext cx="288787" cy="704121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intel\Desktop\ছবি\গোলাপ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428" t="6428" r="15714"/>
          <a:stretch/>
        </p:blipFill>
        <p:spPr bwMode="auto">
          <a:xfrm>
            <a:off x="3338333" y="1188721"/>
            <a:ext cx="288787" cy="704122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intel\Desktop\ছবি\গোলাপ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428" t="6428" r="15714"/>
          <a:stretch/>
        </p:blipFill>
        <p:spPr bwMode="auto">
          <a:xfrm>
            <a:off x="3765053" y="1188721"/>
            <a:ext cx="288787" cy="704121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intel\Desktop\ছবি\গোলাপ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428" t="6428" r="15714"/>
          <a:stretch/>
        </p:blipFill>
        <p:spPr bwMode="auto">
          <a:xfrm>
            <a:off x="4176533" y="1188721"/>
            <a:ext cx="288787" cy="704121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intel\Desktop\ছবি\গোলাপ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428" t="6428" r="15714"/>
          <a:stretch/>
        </p:blipFill>
        <p:spPr bwMode="auto">
          <a:xfrm>
            <a:off x="4603253" y="1173481"/>
            <a:ext cx="288787" cy="704121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intel\Desktop\ছবি\গোলাপ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428" t="6428" r="15714"/>
          <a:stretch/>
        </p:blipFill>
        <p:spPr bwMode="auto">
          <a:xfrm>
            <a:off x="5045213" y="1173481"/>
            <a:ext cx="288787" cy="704121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intel\Desktop\ছবি\কপি১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1" y="2227580"/>
            <a:ext cx="609599" cy="7347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intel\Desktop\ছবি\কপি১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1" y="2212340"/>
            <a:ext cx="609599" cy="7347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intel\Desktop\ছবি\কপি১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121" y="2212340"/>
            <a:ext cx="609599" cy="7347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intel\Desktop\ছবি\কপি১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721" y="2212340"/>
            <a:ext cx="609599" cy="7347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intel\Desktop\ছবি\কপি১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841" y="2242820"/>
            <a:ext cx="609599" cy="7347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intel\Desktop\ছবি\কপি১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961" y="2227580"/>
            <a:ext cx="609599" cy="7347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intel\Desktop\ছবি\কপি১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9081" y="2273300"/>
            <a:ext cx="609599" cy="7347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C:\Users\intel\Desktop\ছবি\কপি১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681" y="2242820"/>
            <a:ext cx="609599" cy="7347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C:\Users\intel\Desktop\ছবি\কপি১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521" y="2258060"/>
            <a:ext cx="609599" cy="7347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Users\intel\Desktop\ছবি\কপি১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1" y="2928620"/>
            <a:ext cx="609599" cy="7347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intel\Desktop\ছবি\কপি১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761" y="2928620"/>
            <a:ext cx="609599" cy="7347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intel\Desktop\ছবি\কপি১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121" y="2898140"/>
            <a:ext cx="609599" cy="7347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intel\Desktop\ছবি\কপি১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721" y="2867660"/>
            <a:ext cx="609599" cy="7347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Users\intel\Desktop\ছবি\কপি১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081" y="2882900"/>
            <a:ext cx="609599" cy="7347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C:\Users\intel\Desktop\ছবি\কপি১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681" y="2898140"/>
            <a:ext cx="609599" cy="7347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C:\Users\intel\Desktop\ছবি\পজাপতি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56" y="3803333"/>
            <a:ext cx="604664" cy="10429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C:\Users\intel\Desktop\ছবি\পজাপতি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096" y="3818573"/>
            <a:ext cx="604664" cy="10429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C:\Users\intel\Desktop\ছবি\পজাপতি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456" y="3803333"/>
            <a:ext cx="604664" cy="10429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C:\Users\intel\Desktop\ছবি\পজাপতি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056" y="3803333"/>
            <a:ext cx="604664" cy="10429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intel\Desktop\ছবি\পজাপতি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896" y="3803333"/>
            <a:ext cx="604664" cy="10429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:\Users\intel\Desktop\ছবি\পজাপতি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976" y="3803333"/>
            <a:ext cx="604664" cy="10429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C:\Users\intel\Desktop\ছবি\পজাপতি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76" y="4931093"/>
            <a:ext cx="604664" cy="10429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C:\Users\intel\Desktop\ছবি\পজাপতি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616" y="4946333"/>
            <a:ext cx="604664" cy="10429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C:\Users\intel\Desktop\ছবি\পজাপতি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976" y="4931093"/>
            <a:ext cx="604664" cy="10429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C:\Users\intel\Desktop\ছবি\পজাপতি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576" y="4931093"/>
            <a:ext cx="604664" cy="10429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C:\Users\intel\Desktop\ছবি\পজাপতি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3416" y="4931093"/>
            <a:ext cx="604664" cy="10429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C:\Users\intel\Desktop\ছবি\পজাপতি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496" y="4931093"/>
            <a:ext cx="604664" cy="10429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Rectangle 51"/>
          <p:cNvSpPr/>
          <p:nvPr/>
        </p:nvSpPr>
        <p:spPr>
          <a:xfrm>
            <a:off x="533400" y="1059990"/>
            <a:ext cx="5623560" cy="10058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18160" y="2222445"/>
            <a:ext cx="562356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72440" y="3814215"/>
            <a:ext cx="5684520" cy="22555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439703" y="352142"/>
            <a:ext cx="4053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মিলকরণ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814560" y="505968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১১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0010735" y="3028869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১2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9932913" y="125811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১5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1162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6366E-6 -2.30698E-6 L -0.24896 -0.5570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54" y="-278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6476E-6 3.03745E-6 L -0.25364 0.190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89" y="95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22228E-6 -3.0883E-6 L -0.27434 0.1907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17" y="95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7" grpId="0"/>
      <p:bldP spid="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8D4C188-8B53-4C95-B779-8619B932DE2D}"/>
              </a:ext>
            </a:extLst>
          </p:cNvPr>
          <p:cNvSpPr/>
          <p:nvPr/>
        </p:nvSpPr>
        <p:spPr>
          <a:xfrm>
            <a:off x="0" y="0"/>
            <a:ext cx="12161838" cy="6858000"/>
          </a:xfrm>
          <a:prstGeom prst="rect">
            <a:avLst/>
          </a:prstGeom>
          <a:noFill/>
          <a:ln w="155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66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36F1DF4-323B-4A12-ADFE-F5A932FC5D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20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3402" y="114300"/>
            <a:ext cx="2085975" cy="21907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324C738-62BF-4DB5-A952-DD1440089F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20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462" y="4552950"/>
            <a:ext cx="2085975" cy="2190750"/>
          </a:xfrm>
          <a:prstGeom prst="rect">
            <a:avLst/>
          </a:prstGeom>
        </p:spPr>
      </p:pic>
      <p:pic>
        <p:nvPicPr>
          <p:cNvPr id="10" name="Picture 9" descr="images (23).jpg"/>
          <p:cNvPicPr>
            <a:picLocks noChangeAspect="1"/>
          </p:cNvPicPr>
          <p:nvPr/>
        </p:nvPicPr>
        <p:blipFill>
          <a:blip r:embed="rId4" cstate="print"/>
          <a:srcRect t="15161"/>
          <a:stretch>
            <a:fillRect/>
          </a:stretch>
        </p:blipFill>
        <p:spPr>
          <a:xfrm>
            <a:off x="925707" y="5486400"/>
            <a:ext cx="8797413" cy="1163652"/>
          </a:xfrm>
          <a:prstGeom prst="rect">
            <a:avLst/>
          </a:prstGeom>
        </p:spPr>
      </p:pic>
      <p:sp>
        <p:nvSpPr>
          <p:cNvPr id="12" name="Flowchart: Alternate Process 11"/>
          <p:cNvSpPr/>
          <p:nvPr/>
        </p:nvSpPr>
        <p:spPr>
          <a:xfrm>
            <a:off x="731520" y="1539240"/>
            <a:ext cx="3352800" cy="762000"/>
          </a:xfrm>
          <a:prstGeom prst="flowChartAlternateProcess">
            <a:avLst/>
          </a:prstGeom>
          <a:solidFill>
            <a:schemeClr val="tx1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IN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6720" y="2712720"/>
            <a:ext cx="3962400" cy="3046988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মোঃ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ইয়াদ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আলী</a:t>
            </a:r>
            <a:endParaRPr lang="bn-BD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শিবালয়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আদর্শ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সরকারি প্রাথমিক বিদ্যালয়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, </a:t>
            </a:r>
          </a:p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শিবালয়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মানিকগঞ্জ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86400" y="2529840"/>
            <a:ext cx="5135880" cy="3170099"/>
          </a:xfrm>
          <a:prstGeom prst="rect">
            <a:avLst/>
          </a:prstGeom>
          <a:noFill/>
          <a:ln w="76200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বিষয়ঃগণিত </a:t>
            </a:r>
          </a:p>
          <a:p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(১১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১৫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</a:p>
          <a:p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পাঠ্যাংশঃ২ অঙ্কের সংখ্যার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  </a:t>
            </a:r>
          </a:p>
          <a:p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৪৫ মিনিট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18</a:t>
            </a: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০৪</a:t>
            </a: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/২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০২০</a:t>
            </a:r>
          </a:p>
          <a:p>
            <a:endParaRPr lang="bn-BD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5" name="Picture 14" descr="images_012.png"/>
          <p:cNvPicPr>
            <a:picLocks noChangeAspect="1"/>
          </p:cNvPicPr>
          <p:nvPr/>
        </p:nvPicPr>
        <p:blipFill>
          <a:blip r:embed="rId5" cstate="print"/>
          <a:srcRect l="34694" r="36734"/>
          <a:stretch>
            <a:fillRect/>
          </a:stretch>
        </p:blipFill>
        <p:spPr>
          <a:xfrm flipH="1">
            <a:off x="4389120" y="2194560"/>
            <a:ext cx="997968" cy="43434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943A151-F380-40BA-9F41-47CD84D32353}"/>
              </a:ext>
            </a:extLst>
          </p:cNvPr>
          <p:cNvSpPr txBox="1"/>
          <p:nvPr/>
        </p:nvSpPr>
        <p:spPr>
          <a:xfrm>
            <a:off x="5791200" y="1508760"/>
            <a:ext cx="3154680" cy="892552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1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2530" name="Picture 2" descr="Image may contain: 1 perso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23120" y="482390"/>
            <a:ext cx="1905000" cy="253513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33974813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3116" y="622569"/>
            <a:ext cx="10953345" cy="5632311"/>
          </a:xfrm>
          <a:prstGeom prst="rect">
            <a:avLst/>
          </a:prstGeom>
          <a:noFill/>
          <a:ln w="2540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41130" y="943907"/>
            <a:ext cx="27736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04614" y="3064862"/>
            <a:ext cx="1783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১১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23496" y="3325563"/>
            <a:ext cx="1783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১2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767215" y="3269792"/>
            <a:ext cx="1783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১3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52927" y="4607669"/>
            <a:ext cx="1783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১4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21031" y="4693272"/>
            <a:ext cx="1783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১5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11880" y="1844040"/>
            <a:ext cx="426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সংখ্যাগুলো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496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3116" y="622569"/>
            <a:ext cx="10953345" cy="5632311"/>
          </a:xfrm>
          <a:prstGeom prst="rect">
            <a:avLst/>
          </a:prstGeom>
          <a:noFill/>
          <a:ln w="2540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924459" y="1421859"/>
            <a:ext cx="4130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পরিকল্পিত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61289" y="3306756"/>
            <a:ext cx="78181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বাড়িতে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কতগুলো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আসবাবপত্র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গণনা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72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0393" y="486381"/>
            <a:ext cx="10953345" cy="5632311"/>
          </a:xfrm>
          <a:prstGeom prst="rect">
            <a:avLst/>
          </a:prstGeom>
          <a:noFill/>
          <a:ln w="2540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12068" y="651429"/>
            <a:ext cx="85797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727645" y="1566408"/>
            <a:ext cx="2918316" cy="4425830"/>
            <a:chOff x="4727645" y="1566408"/>
            <a:chExt cx="2918316" cy="4425830"/>
          </a:xfrm>
        </p:grpSpPr>
        <p:pic>
          <p:nvPicPr>
            <p:cNvPr id="6" name="Picture 2" descr="C:\Users\intel\Desktop\ছবি\পজাপতি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47075">
              <a:off x="4727645" y="2966106"/>
              <a:ext cx="2918316" cy="302613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C:\Users\intel\Desktop\ছবি\কপি১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47075">
              <a:off x="5311305" y="1566408"/>
              <a:ext cx="1575881" cy="189938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154065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03116" y="622569"/>
            <a:ext cx="10953345" cy="5632311"/>
          </a:xfrm>
          <a:prstGeom prst="rect">
            <a:avLst/>
          </a:prstGeom>
          <a:noFill/>
          <a:ln w="2540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586184" y="825230"/>
            <a:ext cx="4369095" cy="1079770"/>
            <a:chOff x="4092843" y="777240"/>
            <a:chExt cx="3568424" cy="1219200"/>
          </a:xfrm>
        </p:grpSpPr>
        <p:sp>
          <p:nvSpPr>
            <p:cNvPr id="6" name="Rounded Rectangle 5"/>
            <p:cNvSpPr/>
            <p:nvPr/>
          </p:nvSpPr>
          <p:spPr>
            <a:xfrm>
              <a:off x="4092843" y="777240"/>
              <a:ext cx="3568424" cy="12192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Wave1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123915" y="967724"/>
              <a:ext cx="3399187" cy="830997"/>
            </a:xfrm>
            <a:prstGeom prst="rect">
              <a:avLst/>
            </a:prstGeom>
          </p:spPr>
          <p:txBody>
            <a:bodyPr wrap="square">
              <a:prstTxWarp prst="textWave1">
                <a:avLst/>
              </a:prstTxWarp>
              <a:spAutoFit/>
            </a:bodyPr>
            <a:lstStyle/>
            <a:p>
              <a:pPr algn="ctr"/>
              <a:r>
                <a:rPr lang="bn-BD" sz="4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শিখনফল</a:t>
              </a:r>
              <a:endPara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885072" y="2018649"/>
            <a:ext cx="105601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২.১.২  ১০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বাস্তব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উপকরণ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গণনা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২.৩.১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দশের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গুচ্ছ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(১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গণনা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৩.১.১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উপকরণ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গুচ্ছের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ধারণাকে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(১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)।</a:t>
            </a:r>
          </a:p>
          <a:p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৩.২.১ ১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গণনা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৩.৩.১ ১০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দশের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গণনা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</p:spTree>
    <p:extLst>
      <p:ext uri="{BB962C8B-B14F-4D97-AF65-F5344CB8AC3E}">
        <p14:creationId xmlns="" xmlns:p14="http://schemas.microsoft.com/office/powerpoint/2010/main" val="39071849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3116" y="622569"/>
            <a:ext cx="10953345" cy="5632311"/>
          </a:xfrm>
          <a:prstGeom prst="rect">
            <a:avLst/>
          </a:prstGeom>
          <a:noFill/>
          <a:ln w="2540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08760" y="1005840"/>
            <a:ext cx="8595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/>
              </a:rPr>
              <a:t>আবেগ</a:t>
            </a:r>
            <a:r>
              <a:rPr lang="en-US" sz="5400" dirty="0" smtClean="0">
                <a:latin typeface="NikoshBAN"/>
              </a:rPr>
              <a:t> </a:t>
            </a:r>
            <a:r>
              <a:rPr lang="en-US" sz="5400" dirty="0" err="1" smtClean="0">
                <a:latin typeface="NikoshBAN"/>
              </a:rPr>
              <a:t>সৃষ্টি</a:t>
            </a:r>
            <a:r>
              <a:rPr lang="en-US" sz="5400" dirty="0" smtClean="0">
                <a:latin typeface="NikoshBAN"/>
              </a:rPr>
              <a:t> </a:t>
            </a:r>
            <a:r>
              <a:rPr lang="en-US" sz="5400" dirty="0" err="1" smtClean="0">
                <a:latin typeface="NikoshBAN"/>
              </a:rPr>
              <a:t>গানের</a:t>
            </a:r>
            <a:r>
              <a:rPr lang="en-US" sz="5400" dirty="0" smtClean="0">
                <a:latin typeface="NikoshBAN"/>
              </a:rPr>
              <a:t> </a:t>
            </a:r>
            <a:r>
              <a:rPr lang="en-US" sz="5400" dirty="0" err="1" smtClean="0">
                <a:latin typeface="NikoshBAN"/>
              </a:rPr>
              <a:t>মাধ্যমে</a:t>
            </a:r>
            <a:r>
              <a:rPr lang="en-US" sz="5400" dirty="0" smtClean="0">
                <a:latin typeface="NikoshBAN"/>
              </a:rPr>
              <a:t> </a:t>
            </a:r>
            <a:endParaRPr lang="en-US" sz="5400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63335" y="4311134"/>
            <a:ext cx="81275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4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কুশল বিনিময়ের মাধ্যমে নিরাপদ পরিবেশ সৃষ্টি</a:t>
            </a:r>
            <a:endParaRPr lang="en-US" sz="4400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08541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42026" y="525292"/>
            <a:ext cx="10953345" cy="5632311"/>
          </a:xfrm>
          <a:prstGeom prst="rect">
            <a:avLst/>
          </a:prstGeom>
          <a:noFill/>
          <a:ln w="2540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868039" y="934179"/>
            <a:ext cx="60197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/>
              </a:rPr>
              <a:t>আমরা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কিছু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সংখ্যা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দেখি</a:t>
            </a:r>
            <a:endParaRPr lang="en-US" sz="4400" dirty="0"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3798" y="2296700"/>
            <a:ext cx="1935479" cy="830997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/>
              </a:rPr>
              <a:t>7</a:t>
            </a:r>
            <a:endParaRPr lang="en-US" sz="4800" dirty="0">
              <a:latin typeface="Nikosh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36531" y="2348257"/>
            <a:ext cx="1935479" cy="830997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/>
              </a:rPr>
              <a:t>8</a:t>
            </a:r>
            <a:endParaRPr lang="en-US" sz="4800" dirty="0">
              <a:latin typeface="Nikosh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05151" y="2296700"/>
            <a:ext cx="1935479" cy="830997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/>
              </a:rPr>
              <a:t>9</a:t>
            </a:r>
            <a:endParaRPr lang="en-US" sz="4800" dirty="0">
              <a:latin typeface="NikoshB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9583" y="4431597"/>
            <a:ext cx="1935479" cy="830997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/>
              </a:rPr>
              <a:t>১0</a:t>
            </a:r>
            <a:endParaRPr lang="en-US" sz="4800" dirty="0">
              <a:latin typeface="NikoshB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21028" y="4310648"/>
            <a:ext cx="1935479" cy="830997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/>
              </a:rPr>
              <a:t>১1</a:t>
            </a:r>
            <a:endParaRPr lang="en-US" sz="4800" dirty="0">
              <a:latin typeface="NikoshB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62156" y="4195539"/>
            <a:ext cx="1935479" cy="830997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/>
              </a:rPr>
              <a:t>১2</a:t>
            </a:r>
            <a:endParaRPr lang="en-US" sz="4800" dirty="0">
              <a:latin typeface="NikoshB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4475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3116" y="622569"/>
            <a:ext cx="10953345" cy="5632311"/>
          </a:xfrm>
          <a:prstGeom prst="rect">
            <a:avLst/>
          </a:prstGeom>
          <a:noFill/>
          <a:ln w="2540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Flowchart: Alternate Process 1">
            <a:extLst>
              <a:ext uri="{FF2B5EF4-FFF2-40B4-BE49-F238E27FC236}">
                <a16:creationId xmlns:a16="http://schemas.microsoft.com/office/drawing/2014/main" xmlns="" id="{89586EBE-873D-468A-B23E-AA9012E866B0}"/>
              </a:ext>
            </a:extLst>
          </p:cNvPr>
          <p:cNvSpPr/>
          <p:nvPr/>
        </p:nvSpPr>
        <p:spPr>
          <a:xfrm>
            <a:off x="672180" y="1139435"/>
            <a:ext cx="6477001" cy="1245140"/>
          </a:xfrm>
          <a:prstGeom prst="flowChartAlternateProcess">
            <a:avLst/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8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endParaRPr lang="en-US" sz="8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7644" y="4349561"/>
            <a:ext cx="6439385" cy="769441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/>
              </a:rPr>
              <a:t>১১ </a:t>
            </a:r>
            <a:r>
              <a:rPr lang="en-US" sz="4400" dirty="0" err="1" smtClean="0">
                <a:latin typeface="NikoshBAN"/>
              </a:rPr>
              <a:t>থেকে</a:t>
            </a:r>
            <a:r>
              <a:rPr lang="en-US" sz="4400" dirty="0" smtClean="0">
                <a:latin typeface="NikoshBAN"/>
              </a:rPr>
              <a:t> ১৫ </a:t>
            </a:r>
            <a:r>
              <a:rPr lang="en-US" sz="4400" dirty="0" err="1" smtClean="0">
                <a:latin typeface="NikoshBAN"/>
              </a:rPr>
              <a:t>পর্যন্ত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সংখ্যা</a:t>
            </a:r>
            <a:r>
              <a:rPr lang="en-US" sz="4400" dirty="0" smtClean="0">
                <a:latin typeface="NikoshBAN"/>
              </a:rPr>
              <a:t> </a:t>
            </a:r>
            <a:endParaRPr lang="en-US" sz="4400" dirty="0">
              <a:latin typeface="NikoshBAN"/>
            </a:endParaRPr>
          </a:p>
        </p:txBody>
      </p:sp>
      <p:pic>
        <p:nvPicPr>
          <p:cNvPr id="1026" name="Picture 2" descr="C:\Users\intel\Desktop\p-i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932" y="889667"/>
            <a:ext cx="3937980" cy="502475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1828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219201" y="516214"/>
            <a:ext cx="8945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/>
              </a:rPr>
              <a:t>আমরা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কিছু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ছবি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দেখি</a:t>
            </a:r>
            <a:r>
              <a:rPr lang="en-US" sz="4400" dirty="0" smtClean="0">
                <a:latin typeface="NikoshBAN"/>
              </a:rPr>
              <a:t> ও </a:t>
            </a:r>
            <a:r>
              <a:rPr lang="en-US" sz="4400" dirty="0" err="1" smtClean="0">
                <a:latin typeface="NikoshBAN"/>
              </a:rPr>
              <a:t>গণনা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করি</a:t>
            </a:r>
            <a:endParaRPr lang="en-US" sz="4400" dirty="0">
              <a:latin typeface="NikoshB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92280" y="5852160"/>
            <a:ext cx="2499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10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গোলাপ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90755" y="5836920"/>
            <a:ext cx="1320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63240" y="5775960"/>
            <a:ext cx="2499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1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গোলাপ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455920" y="5745480"/>
            <a:ext cx="3215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1১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গোলাপ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922520" y="1447800"/>
            <a:ext cx="6675120" cy="1691640"/>
            <a:chOff x="4922520" y="1447800"/>
            <a:chExt cx="6675120" cy="1691640"/>
          </a:xfrm>
        </p:grpSpPr>
        <p:grpSp>
          <p:nvGrpSpPr>
            <p:cNvPr id="4" name="Group 3"/>
            <p:cNvGrpSpPr/>
            <p:nvPr/>
          </p:nvGrpSpPr>
          <p:grpSpPr>
            <a:xfrm>
              <a:off x="4922520" y="1523025"/>
              <a:ext cx="579120" cy="762000"/>
              <a:chOff x="4907280" y="1493520"/>
              <a:chExt cx="579120" cy="762000"/>
            </a:xfrm>
          </p:grpSpPr>
          <p:sp>
            <p:nvSpPr>
              <p:cNvPr id="71" name="Oval 70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" name="Rectangle 2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>
              <a:off x="5608320" y="1524000"/>
              <a:ext cx="579120" cy="762000"/>
              <a:chOff x="4907280" y="1493520"/>
              <a:chExt cx="579120" cy="76200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7" name="Group 96"/>
            <p:cNvGrpSpPr/>
            <p:nvPr/>
          </p:nvGrpSpPr>
          <p:grpSpPr>
            <a:xfrm>
              <a:off x="6263640" y="1524000"/>
              <a:ext cx="579120" cy="762000"/>
              <a:chOff x="4907280" y="1493520"/>
              <a:chExt cx="579120" cy="762000"/>
            </a:xfrm>
          </p:grpSpPr>
          <p:sp>
            <p:nvSpPr>
              <p:cNvPr id="98" name="Oval 97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0" name="Group 99"/>
            <p:cNvGrpSpPr/>
            <p:nvPr/>
          </p:nvGrpSpPr>
          <p:grpSpPr>
            <a:xfrm>
              <a:off x="6903720" y="1508760"/>
              <a:ext cx="579120" cy="762000"/>
              <a:chOff x="4907280" y="1493520"/>
              <a:chExt cx="579120" cy="762000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3" name="Group 102"/>
            <p:cNvGrpSpPr/>
            <p:nvPr/>
          </p:nvGrpSpPr>
          <p:grpSpPr>
            <a:xfrm>
              <a:off x="7574280" y="1508760"/>
              <a:ext cx="579120" cy="762000"/>
              <a:chOff x="4907280" y="1493520"/>
              <a:chExt cx="579120" cy="762000"/>
            </a:xfrm>
          </p:grpSpPr>
          <p:sp>
            <p:nvSpPr>
              <p:cNvPr id="104" name="Oval 103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8275320" y="1493520"/>
              <a:ext cx="579120" cy="762000"/>
              <a:chOff x="4907280" y="1493520"/>
              <a:chExt cx="579120" cy="76200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8930640" y="1478280"/>
              <a:ext cx="579120" cy="762000"/>
              <a:chOff x="4907280" y="1493520"/>
              <a:chExt cx="579120" cy="762000"/>
            </a:xfrm>
          </p:grpSpPr>
          <p:sp>
            <p:nvSpPr>
              <p:cNvPr id="110" name="Oval 109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9631680" y="1478280"/>
              <a:ext cx="579120" cy="762000"/>
              <a:chOff x="4907280" y="1493520"/>
              <a:chExt cx="579120" cy="762000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5" name="Group 114"/>
            <p:cNvGrpSpPr/>
            <p:nvPr/>
          </p:nvGrpSpPr>
          <p:grpSpPr>
            <a:xfrm>
              <a:off x="10332720" y="1447800"/>
              <a:ext cx="579120" cy="762000"/>
              <a:chOff x="4907280" y="1493520"/>
              <a:chExt cx="579120" cy="762000"/>
            </a:xfrm>
          </p:grpSpPr>
          <p:sp>
            <p:nvSpPr>
              <p:cNvPr id="116" name="Oval 115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11018520" y="1447800"/>
              <a:ext cx="579120" cy="762000"/>
              <a:chOff x="4907280" y="1493520"/>
              <a:chExt cx="579120" cy="762000"/>
            </a:xfrm>
          </p:grpSpPr>
          <p:sp>
            <p:nvSpPr>
              <p:cNvPr id="119" name="Oval 118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1" name="Group 120"/>
            <p:cNvGrpSpPr/>
            <p:nvPr/>
          </p:nvGrpSpPr>
          <p:grpSpPr>
            <a:xfrm>
              <a:off x="4922520" y="2377440"/>
              <a:ext cx="579120" cy="762000"/>
              <a:chOff x="4907280" y="1493520"/>
              <a:chExt cx="579120" cy="762000"/>
            </a:xfrm>
          </p:grpSpPr>
          <p:sp>
            <p:nvSpPr>
              <p:cNvPr id="122" name="Oval 121"/>
              <p:cNvSpPr/>
              <p:nvPr/>
            </p:nvSpPr>
            <p:spPr>
              <a:xfrm>
                <a:off x="4973676" y="1610712"/>
                <a:ext cx="446958" cy="568607"/>
              </a:xfrm>
              <a:prstGeom prst="ellipse">
                <a:avLst/>
              </a:prstGeom>
              <a:solidFill>
                <a:srgbClr val="FF0000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4907280" y="1493520"/>
                <a:ext cx="57912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640853" y="1219200"/>
            <a:ext cx="4083547" cy="4828683"/>
            <a:chOff x="640853" y="1219200"/>
            <a:chExt cx="4083547" cy="4828683"/>
          </a:xfrm>
        </p:grpSpPr>
        <p:pic>
          <p:nvPicPr>
            <p:cNvPr id="1026" name="Picture 2" descr="C:\Users\intel\Desktop\ছবি\গোলাপ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428" t="6428" r="15714"/>
            <a:stretch/>
          </p:blipFill>
          <p:spPr bwMode="auto">
            <a:xfrm>
              <a:off x="686573" y="1219200"/>
              <a:ext cx="624067" cy="1521603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2" descr="C:\Users\intel\Desktop\ছবি\গোলাপ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428" t="6428" r="15714"/>
            <a:stretch/>
          </p:blipFill>
          <p:spPr bwMode="auto">
            <a:xfrm>
              <a:off x="1494293" y="1234440"/>
              <a:ext cx="624067" cy="1521603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2" descr="C:\Users\intel\Desktop\ছবি\গোলাপ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428" t="6428" r="15714"/>
            <a:stretch/>
          </p:blipFill>
          <p:spPr bwMode="auto">
            <a:xfrm>
              <a:off x="2378213" y="1264920"/>
              <a:ext cx="624067" cy="1521603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2" descr="C:\Users\intel\Desktop\ছবি\গোলাপ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428" t="6428" r="15714"/>
            <a:stretch/>
          </p:blipFill>
          <p:spPr bwMode="auto">
            <a:xfrm>
              <a:off x="3185933" y="1280160"/>
              <a:ext cx="624067" cy="1521603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2" descr="C:\Users\intel\Desktop\ছবি\গোলাপ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428" t="6428" r="15714"/>
            <a:stretch/>
          </p:blipFill>
          <p:spPr bwMode="auto">
            <a:xfrm>
              <a:off x="4100333" y="1249680"/>
              <a:ext cx="624067" cy="1521603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" descr="C:\Users\intel\Desktop\ছবি\গোলাপ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428" t="6428" r="15714"/>
            <a:stretch/>
          </p:blipFill>
          <p:spPr bwMode="auto">
            <a:xfrm>
              <a:off x="656093" y="2895600"/>
              <a:ext cx="624067" cy="1521603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C:\Users\intel\Desktop\ছবি\গোলাপ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428" t="6428" r="15714"/>
            <a:stretch/>
          </p:blipFill>
          <p:spPr bwMode="auto">
            <a:xfrm>
              <a:off x="1463813" y="2941320"/>
              <a:ext cx="624067" cy="1521603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" descr="C:\Users\intel\Desktop\ছবি\গোলাপ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428" t="6428" r="15714"/>
            <a:stretch/>
          </p:blipFill>
          <p:spPr bwMode="auto">
            <a:xfrm>
              <a:off x="2347733" y="2971800"/>
              <a:ext cx="624067" cy="1521603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2" descr="C:\Users\intel\Desktop\ছবি\গোলাপ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428" t="6428" r="15714"/>
            <a:stretch/>
          </p:blipFill>
          <p:spPr bwMode="auto">
            <a:xfrm>
              <a:off x="3155453" y="2987040"/>
              <a:ext cx="624067" cy="1521603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2" descr="C:\Users\intel\Desktop\ছবি\গোলাপ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428" t="6428" r="15714"/>
            <a:stretch/>
          </p:blipFill>
          <p:spPr bwMode="auto">
            <a:xfrm>
              <a:off x="4069853" y="2956560"/>
              <a:ext cx="624067" cy="1521603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4" name="Picture 2" descr="C:\Users\intel\Desktop\ছবি\গোলাপ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428" t="6428" r="15714"/>
            <a:stretch/>
          </p:blipFill>
          <p:spPr bwMode="auto">
            <a:xfrm>
              <a:off x="640853" y="4526280"/>
              <a:ext cx="624067" cy="1521603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5" name="TextBox 124"/>
          <p:cNvSpPr txBox="1"/>
          <p:nvPr/>
        </p:nvSpPr>
        <p:spPr>
          <a:xfrm>
            <a:off x="4800600" y="3611880"/>
            <a:ext cx="1996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10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বৃত্ত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909515" y="3642360"/>
            <a:ext cx="908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7848600" y="3627120"/>
            <a:ext cx="1844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1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বৃত্ত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9753600" y="367284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11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বৃত্ত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73166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27" grpId="0"/>
      <p:bldP spid="28" grpId="0"/>
      <p:bldP spid="29" grpId="0"/>
      <p:bldP spid="125" grpId="0"/>
      <p:bldP spid="126" grpId="0"/>
      <p:bldP spid="127" grpId="0"/>
      <p:bldP spid="1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25697370"/>
              </p:ext>
            </p:extLst>
          </p:nvPr>
        </p:nvGraphicFramePr>
        <p:xfrm>
          <a:off x="660400" y="673946"/>
          <a:ext cx="10419080" cy="4572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7660640"/>
                <a:gridCol w="2758440"/>
              </a:tblGrid>
              <a:tr h="966047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6047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488680" y="1173480"/>
            <a:ext cx="21945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১১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2" descr="C:\Users\intel\Desktop\ছবি\গোলাপ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428" t="6428" r="15714"/>
          <a:stretch/>
        </p:blipFill>
        <p:spPr bwMode="auto">
          <a:xfrm>
            <a:off x="869453" y="792480"/>
            <a:ext cx="547867" cy="889913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intel\Desktop\ছবি\গোলাপ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428" t="6428" r="15714"/>
          <a:stretch/>
        </p:blipFill>
        <p:spPr bwMode="auto">
          <a:xfrm>
            <a:off x="1646693" y="792480"/>
            <a:ext cx="547867" cy="889913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intel\Desktop\ছবি\গোলাপ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428" t="6428" r="15714"/>
          <a:stretch/>
        </p:blipFill>
        <p:spPr bwMode="auto">
          <a:xfrm>
            <a:off x="2423933" y="792480"/>
            <a:ext cx="547867" cy="889913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intel\Desktop\ছবি\গোলাপ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428" t="6428" r="15714"/>
          <a:stretch/>
        </p:blipFill>
        <p:spPr bwMode="auto">
          <a:xfrm>
            <a:off x="3155453" y="807720"/>
            <a:ext cx="547867" cy="889913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intel\Desktop\ছবি\গোলাপ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428" t="6428" r="15714"/>
          <a:stretch/>
        </p:blipFill>
        <p:spPr bwMode="auto">
          <a:xfrm>
            <a:off x="3902213" y="822960"/>
            <a:ext cx="547867" cy="889913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intel\Desktop\ছবি\গোলাপ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428" t="6428" r="15714"/>
          <a:stretch/>
        </p:blipFill>
        <p:spPr bwMode="auto">
          <a:xfrm>
            <a:off x="4679453" y="822960"/>
            <a:ext cx="547867" cy="889913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intel\Desktop\ছবি\গোলাপ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428" t="6428" r="15714"/>
          <a:stretch/>
        </p:blipFill>
        <p:spPr bwMode="auto">
          <a:xfrm>
            <a:off x="854213" y="1844040"/>
            <a:ext cx="547867" cy="889913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intel\Desktop\ছবি\গোলাপ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428" t="6428" r="15714"/>
          <a:stretch/>
        </p:blipFill>
        <p:spPr bwMode="auto">
          <a:xfrm>
            <a:off x="1600973" y="1859280"/>
            <a:ext cx="547867" cy="889913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intel\Desktop\ছবি\গোলাপ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428" t="6428" r="15714"/>
          <a:stretch/>
        </p:blipFill>
        <p:spPr bwMode="auto">
          <a:xfrm>
            <a:off x="2454413" y="1844040"/>
            <a:ext cx="547867" cy="889913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intel\Desktop\ছবি\গোলাপ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428" t="6428" r="15714"/>
          <a:stretch/>
        </p:blipFill>
        <p:spPr bwMode="auto">
          <a:xfrm>
            <a:off x="3170693" y="1844040"/>
            <a:ext cx="547867" cy="889913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intel\Desktop\ছবি\গোলাপ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428" t="6428" r="15714"/>
          <a:stretch/>
        </p:blipFill>
        <p:spPr bwMode="auto">
          <a:xfrm>
            <a:off x="3947933" y="1874520"/>
            <a:ext cx="547867" cy="889913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Oval 19"/>
          <p:cNvSpPr/>
          <p:nvPr/>
        </p:nvSpPr>
        <p:spPr>
          <a:xfrm>
            <a:off x="799407" y="315134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1" name="Oval 20"/>
          <p:cNvSpPr/>
          <p:nvPr/>
        </p:nvSpPr>
        <p:spPr>
          <a:xfrm>
            <a:off x="1546167" y="315134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2" name="Oval 21"/>
          <p:cNvSpPr/>
          <p:nvPr/>
        </p:nvSpPr>
        <p:spPr>
          <a:xfrm>
            <a:off x="2323407" y="319706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3" name="Oval 22"/>
          <p:cNvSpPr/>
          <p:nvPr/>
        </p:nvSpPr>
        <p:spPr>
          <a:xfrm>
            <a:off x="3115887" y="325802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4" name="Oval 23"/>
          <p:cNvSpPr/>
          <p:nvPr/>
        </p:nvSpPr>
        <p:spPr>
          <a:xfrm>
            <a:off x="3938847" y="325802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5" name="Oval 24"/>
          <p:cNvSpPr/>
          <p:nvPr/>
        </p:nvSpPr>
        <p:spPr>
          <a:xfrm>
            <a:off x="4761807" y="325802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6" name="Oval 25"/>
          <p:cNvSpPr/>
          <p:nvPr/>
        </p:nvSpPr>
        <p:spPr>
          <a:xfrm>
            <a:off x="820482" y="409622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7" name="Oval 26"/>
          <p:cNvSpPr/>
          <p:nvPr/>
        </p:nvSpPr>
        <p:spPr>
          <a:xfrm>
            <a:off x="1567242" y="409622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8" name="Oval 27"/>
          <p:cNvSpPr/>
          <p:nvPr/>
        </p:nvSpPr>
        <p:spPr>
          <a:xfrm>
            <a:off x="2344482" y="414194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9" name="Oval 28"/>
          <p:cNvSpPr/>
          <p:nvPr/>
        </p:nvSpPr>
        <p:spPr>
          <a:xfrm>
            <a:off x="3136962" y="420290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30" name="Oval 29"/>
          <p:cNvSpPr/>
          <p:nvPr/>
        </p:nvSpPr>
        <p:spPr>
          <a:xfrm>
            <a:off x="3959922" y="4202907"/>
            <a:ext cx="617913" cy="841533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488680" y="3611880"/>
            <a:ext cx="21945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১১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216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ntel\Desktop\ছবি\পজাপত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410653"/>
            <a:ext cx="685799" cy="12868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19201" y="546694"/>
            <a:ext cx="8945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/>
              </a:rPr>
              <a:t>আমরা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কিছু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ছবি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দেখি</a:t>
            </a:r>
            <a:r>
              <a:rPr lang="en-US" sz="4400" dirty="0" smtClean="0">
                <a:latin typeface="NikoshBAN"/>
              </a:rPr>
              <a:t> ও </a:t>
            </a:r>
            <a:r>
              <a:rPr lang="en-US" sz="4400" dirty="0" err="1" smtClean="0">
                <a:latin typeface="NikoshBAN"/>
              </a:rPr>
              <a:t>গণনা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করি</a:t>
            </a:r>
            <a:endParaRPr lang="en-US" sz="4400" dirty="0">
              <a:latin typeface="NikoshBAN"/>
            </a:endParaRPr>
          </a:p>
        </p:txBody>
      </p:sp>
      <p:pic>
        <p:nvPicPr>
          <p:cNvPr id="4" name="Picture 2" descr="C:\Users\intel\Desktop\ছবি\পজাপত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481" y="1456373"/>
            <a:ext cx="685799" cy="12868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intel\Desktop\ছবি\পজাপত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761" y="1486853"/>
            <a:ext cx="685799" cy="12868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intel\Desktop\ছবি\পজাপত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761" y="1547813"/>
            <a:ext cx="685799" cy="12868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intel\Desktop\ছবি\পজাপত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521" y="1563053"/>
            <a:ext cx="685799" cy="12868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intel\Desktop\ছবি\পজাপত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1" y="1563053"/>
            <a:ext cx="685799" cy="12868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87680" y="5074920"/>
            <a:ext cx="2773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10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প্রজাপতি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52955" y="5212080"/>
            <a:ext cx="13200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32120" y="5227320"/>
            <a:ext cx="2499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প্রজাপতি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625840" y="530352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1২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প্রজাপতি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922520" y="1539240"/>
            <a:ext cx="579120" cy="762000"/>
            <a:chOff x="4907280" y="1493520"/>
            <a:chExt cx="579120" cy="762000"/>
          </a:xfrm>
        </p:grpSpPr>
        <p:sp>
          <p:nvSpPr>
            <p:cNvPr id="31" name="Oval 30"/>
            <p:cNvSpPr/>
            <p:nvPr/>
          </p:nvSpPr>
          <p:spPr>
            <a:xfrm>
              <a:off x="4973676" y="1610712"/>
              <a:ext cx="446958" cy="568607"/>
            </a:xfrm>
            <a:prstGeom prst="ellipse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907280" y="1493520"/>
              <a:ext cx="579120" cy="76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608320" y="1524000"/>
            <a:ext cx="579120" cy="762000"/>
            <a:chOff x="4907280" y="1493520"/>
            <a:chExt cx="579120" cy="762000"/>
          </a:xfrm>
        </p:grpSpPr>
        <p:sp>
          <p:nvSpPr>
            <p:cNvPr id="34" name="Oval 33"/>
            <p:cNvSpPr/>
            <p:nvPr/>
          </p:nvSpPr>
          <p:spPr>
            <a:xfrm>
              <a:off x="4973676" y="1610712"/>
              <a:ext cx="446958" cy="568607"/>
            </a:xfrm>
            <a:prstGeom prst="ellipse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907280" y="1493520"/>
              <a:ext cx="579120" cy="76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263640" y="1524000"/>
            <a:ext cx="579120" cy="762000"/>
            <a:chOff x="4907280" y="1493520"/>
            <a:chExt cx="579120" cy="762000"/>
          </a:xfrm>
        </p:grpSpPr>
        <p:sp>
          <p:nvSpPr>
            <p:cNvPr id="37" name="Oval 36"/>
            <p:cNvSpPr/>
            <p:nvPr/>
          </p:nvSpPr>
          <p:spPr>
            <a:xfrm>
              <a:off x="4973676" y="1610712"/>
              <a:ext cx="446958" cy="568607"/>
            </a:xfrm>
            <a:prstGeom prst="ellipse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907280" y="1493520"/>
              <a:ext cx="579120" cy="76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903720" y="1508760"/>
            <a:ext cx="579120" cy="762000"/>
            <a:chOff x="4907280" y="1493520"/>
            <a:chExt cx="579120" cy="762000"/>
          </a:xfrm>
        </p:grpSpPr>
        <p:sp>
          <p:nvSpPr>
            <p:cNvPr id="40" name="Oval 39"/>
            <p:cNvSpPr/>
            <p:nvPr/>
          </p:nvSpPr>
          <p:spPr>
            <a:xfrm>
              <a:off x="4973676" y="1610712"/>
              <a:ext cx="446958" cy="568607"/>
            </a:xfrm>
            <a:prstGeom prst="ellipse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907280" y="1493520"/>
              <a:ext cx="579120" cy="76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7574280" y="1508760"/>
            <a:ext cx="579120" cy="762000"/>
            <a:chOff x="4907280" y="1493520"/>
            <a:chExt cx="579120" cy="762000"/>
          </a:xfrm>
        </p:grpSpPr>
        <p:sp>
          <p:nvSpPr>
            <p:cNvPr id="43" name="Oval 42"/>
            <p:cNvSpPr/>
            <p:nvPr/>
          </p:nvSpPr>
          <p:spPr>
            <a:xfrm>
              <a:off x="4973676" y="1610712"/>
              <a:ext cx="446958" cy="568607"/>
            </a:xfrm>
            <a:prstGeom prst="ellipse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907280" y="1493520"/>
              <a:ext cx="579120" cy="76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8275320" y="1493520"/>
            <a:ext cx="579120" cy="762000"/>
            <a:chOff x="4907280" y="1493520"/>
            <a:chExt cx="579120" cy="762000"/>
          </a:xfrm>
        </p:grpSpPr>
        <p:sp>
          <p:nvSpPr>
            <p:cNvPr id="46" name="Oval 45"/>
            <p:cNvSpPr/>
            <p:nvPr/>
          </p:nvSpPr>
          <p:spPr>
            <a:xfrm>
              <a:off x="4973676" y="1610712"/>
              <a:ext cx="446958" cy="568607"/>
            </a:xfrm>
            <a:prstGeom prst="ellipse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907280" y="1493520"/>
              <a:ext cx="579120" cy="76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8930640" y="1478280"/>
            <a:ext cx="579120" cy="762000"/>
            <a:chOff x="4907280" y="1493520"/>
            <a:chExt cx="579120" cy="762000"/>
          </a:xfrm>
        </p:grpSpPr>
        <p:sp>
          <p:nvSpPr>
            <p:cNvPr id="49" name="Oval 48"/>
            <p:cNvSpPr/>
            <p:nvPr/>
          </p:nvSpPr>
          <p:spPr>
            <a:xfrm>
              <a:off x="4973676" y="1610712"/>
              <a:ext cx="446958" cy="568607"/>
            </a:xfrm>
            <a:prstGeom prst="ellipse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907280" y="1493520"/>
              <a:ext cx="579120" cy="76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9631680" y="1478280"/>
            <a:ext cx="579120" cy="762000"/>
            <a:chOff x="4907280" y="1493520"/>
            <a:chExt cx="579120" cy="762000"/>
          </a:xfrm>
        </p:grpSpPr>
        <p:sp>
          <p:nvSpPr>
            <p:cNvPr id="52" name="Oval 51"/>
            <p:cNvSpPr/>
            <p:nvPr/>
          </p:nvSpPr>
          <p:spPr>
            <a:xfrm>
              <a:off x="4973676" y="1610712"/>
              <a:ext cx="446958" cy="568607"/>
            </a:xfrm>
            <a:prstGeom prst="ellipse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907280" y="1493520"/>
              <a:ext cx="579120" cy="76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0332720" y="1447800"/>
            <a:ext cx="579120" cy="762000"/>
            <a:chOff x="4907280" y="1493520"/>
            <a:chExt cx="579120" cy="762000"/>
          </a:xfrm>
        </p:grpSpPr>
        <p:sp>
          <p:nvSpPr>
            <p:cNvPr id="55" name="Oval 54"/>
            <p:cNvSpPr/>
            <p:nvPr/>
          </p:nvSpPr>
          <p:spPr>
            <a:xfrm>
              <a:off x="4973676" y="1610712"/>
              <a:ext cx="446958" cy="568607"/>
            </a:xfrm>
            <a:prstGeom prst="ellipse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907280" y="1493520"/>
              <a:ext cx="579120" cy="76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1018520" y="1447800"/>
            <a:ext cx="579120" cy="762000"/>
            <a:chOff x="4907280" y="1493520"/>
            <a:chExt cx="579120" cy="762000"/>
          </a:xfrm>
        </p:grpSpPr>
        <p:sp>
          <p:nvSpPr>
            <p:cNvPr id="58" name="Oval 57"/>
            <p:cNvSpPr/>
            <p:nvPr/>
          </p:nvSpPr>
          <p:spPr>
            <a:xfrm>
              <a:off x="4973676" y="1610712"/>
              <a:ext cx="446958" cy="568607"/>
            </a:xfrm>
            <a:prstGeom prst="ellipse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907280" y="1493520"/>
              <a:ext cx="579120" cy="76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922520" y="2377440"/>
            <a:ext cx="579120" cy="762000"/>
            <a:chOff x="4907280" y="1493520"/>
            <a:chExt cx="579120" cy="762000"/>
          </a:xfrm>
        </p:grpSpPr>
        <p:sp>
          <p:nvSpPr>
            <p:cNvPr id="61" name="Oval 60"/>
            <p:cNvSpPr/>
            <p:nvPr/>
          </p:nvSpPr>
          <p:spPr>
            <a:xfrm>
              <a:off x="4973676" y="1610712"/>
              <a:ext cx="446958" cy="568607"/>
            </a:xfrm>
            <a:prstGeom prst="ellipse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907280" y="1493520"/>
              <a:ext cx="579120" cy="76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3" name="Picture 2" descr="C:\Users\intel\Desktop\ছবি\পজাপত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1" y="3239453"/>
            <a:ext cx="685799" cy="12868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C:\Users\intel\Desktop\ছবি\পজাপত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1" y="3285173"/>
            <a:ext cx="685799" cy="12868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 descr="C:\Users\intel\Desktop\ছবি\পজাপত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281" y="3315653"/>
            <a:ext cx="685799" cy="12868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" descr="C:\Users\intel\Desktop\ছবি\পজাপত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281" y="3376613"/>
            <a:ext cx="685799" cy="12868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C:\Users\intel\Desktop\ছবি\পজাপত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041" y="3391853"/>
            <a:ext cx="685799" cy="12868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C:\Users\intel\Desktop\ছবি\পজাপত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4321" y="3391853"/>
            <a:ext cx="685799" cy="12868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9" name="Group 68"/>
          <p:cNvGrpSpPr/>
          <p:nvPr/>
        </p:nvGrpSpPr>
        <p:grpSpPr>
          <a:xfrm>
            <a:off x="5623560" y="2377440"/>
            <a:ext cx="579120" cy="762000"/>
            <a:chOff x="4907280" y="1493520"/>
            <a:chExt cx="579120" cy="762000"/>
          </a:xfrm>
        </p:grpSpPr>
        <p:sp>
          <p:nvSpPr>
            <p:cNvPr id="70" name="Oval 69"/>
            <p:cNvSpPr/>
            <p:nvPr/>
          </p:nvSpPr>
          <p:spPr>
            <a:xfrm>
              <a:off x="4973676" y="1610712"/>
              <a:ext cx="446958" cy="568607"/>
            </a:xfrm>
            <a:prstGeom prst="ellipse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907280" y="1493520"/>
              <a:ext cx="579120" cy="76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4800600" y="3611880"/>
            <a:ext cx="1996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10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বৃত্ত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909515" y="3642360"/>
            <a:ext cx="908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848600" y="3627120"/>
            <a:ext cx="1844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2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বৃত্ত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753600" y="367284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12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বৃত্ত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513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5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4" grpId="0"/>
      <p:bldP spid="15" grpId="0"/>
      <p:bldP spid="16" grpId="0"/>
      <p:bldP spid="72" grpId="0"/>
      <p:bldP spid="73" grpId="0"/>
      <p:bldP spid="74" grpId="0"/>
      <p:bldP spid="7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1040</TotalTime>
  <Words>350</Words>
  <Application>Microsoft Office PowerPoint</Application>
  <PresentationFormat>Custom</PresentationFormat>
  <Paragraphs>312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391</cp:revision>
  <dcterms:created xsi:type="dcterms:W3CDTF">2018-06-19T09:30:15Z</dcterms:created>
  <dcterms:modified xsi:type="dcterms:W3CDTF">2020-04-20T05:01:33Z</dcterms:modified>
</cp:coreProperties>
</file>