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74" r:id="rId6"/>
    <p:sldId id="260" r:id="rId7"/>
    <p:sldId id="284" r:id="rId8"/>
    <p:sldId id="286" r:id="rId9"/>
    <p:sldId id="285" r:id="rId10"/>
    <p:sldId id="287" r:id="rId11"/>
    <p:sldId id="264" r:id="rId12"/>
    <p:sldId id="271" r:id="rId13"/>
    <p:sldId id="262" r:id="rId14"/>
    <p:sldId id="272" r:id="rId15"/>
    <p:sldId id="283" r:id="rId16"/>
    <p:sldId id="266" r:id="rId17"/>
    <p:sldId id="280" r:id="rId18"/>
    <p:sldId id="278" r:id="rId19"/>
    <p:sldId id="263" r:id="rId20"/>
    <p:sldId id="282" r:id="rId21"/>
    <p:sldId id="268" r:id="rId22"/>
    <p:sldId id="267" r:id="rId23"/>
    <p:sldId id="273" r:id="rId24"/>
    <p:sldId id="269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F075-EF1D-4264-ACDF-F978E14963AF}" type="datetimeFigureOut">
              <a:rPr lang="en-US" smtClean="0"/>
              <a:t>24-Apr-20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02AEFA-C522-46B5-9F5E-44C691E3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98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02AEFA-C522-46B5-9F5E-44C691E32D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6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7920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3774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98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608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9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009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94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5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78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9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458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3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60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851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24-Apr-20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26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1110" y="561115"/>
            <a:ext cx="8031352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Well come all student Today lesson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57" y="1524000"/>
            <a:ext cx="734785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3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73152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Dear Student The name of our new lesson is </a:t>
            </a:r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week.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09" y="2667000"/>
            <a:ext cx="33035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2667000"/>
            <a:ext cx="31981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5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227" y="914400"/>
            <a:ext cx="806037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Teaching learning activities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6284" y="1657290"/>
            <a:ext cx="8001001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i="1" dirty="0" smtClean="0">
                <a:latin typeface="Times New Roman" pitchFamily="18" charset="0"/>
                <a:cs typeface="Times New Roman" pitchFamily="18" charset="0"/>
              </a:rPr>
              <a:t>Yesterday  we learned a word, what is the word? Who can tell me?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6685" y="2819400"/>
            <a:ext cx="805542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Who can tell the meaning of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3716" y="2209800"/>
            <a:ext cx="263368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Ans: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Doctor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29100" y="4346436"/>
            <a:ext cx="4348185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Doctor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ডাক্তার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চিকিৎসক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8100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621232"/>
            <a:ext cx="2322368" cy="232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7" grpId="0" animBg="1"/>
      <p:bldP spid="10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5740" y="1457980"/>
            <a:ext cx="8000999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Anyone</a:t>
            </a:r>
            <a:r>
              <a:rPr lang="bn-BD" sz="2800" i="1" dirty="0" smtClean="0">
                <a:latin typeface="Times New Roman" pitchFamily="18" charset="0"/>
                <a:cs typeface="Times New Roman" pitchFamily="18" charset="0"/>
              </a:rPr>
              <a:t>, make a sentence with the word?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45720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0" y="2209800"/>
            <a:ext cx="4876800" cy="27310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0483" y="5403502"/>
            <a:ext cx="7571512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My father is a doctor.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90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887471"/>
            <a:ext cx="363941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Breakfast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745" y="4876800"/>
            <a:ext cx="8007931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means</a:t>
            </a:r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breakfast?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014" y="5548745"/>
            <a:ext cx="7924806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Breakfast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নাস্তা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2780" y="443345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1043724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Today our new word.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547331"/>
            <a:ext cx="3751552" cy="21008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594649"/>
            <a:ext cx="3803126" cy="212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88" y="5634335"/>
            <a:ext cx="7994078" cy="46166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 have breakfast at 8 o’clock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890" y="2067580"/>
            <a:ext cx="7994077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Everyone wrote the sentence in the hand write note.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890" y="1244025"/>
            <a:ext cx="799407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learn today a sentence by breakfast.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543580"/>
            <a:ext cx="3276600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One day one word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28" y="2737936"/>
            <a:ext cx="4907972" cy="274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7467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Dear student </a:t>
            </a:r>
            <a:r>
              <a:rPr lang="bn-BD" sz="2800" dirty="0" smtClean="0">
                <a:latin typeface="Times New Roman" pitchFamily="18" charset="0"/>
                <a:cs typeface="Times New Roman" pitchFamily="18" charset="0"/>
              </a:rPr>
              <a:t>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en your book, Page NO-32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82091"/>
            <a:ext cx="3303568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581" y="2209800"/>
            <a:ext cx="319814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4818" y="1295400"/>
            <a:ext cx="3286991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Look at the picture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1" y="5105400"/>
            <a:ext cx="725752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8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7698" y="1029861"/>
            <a:ext cx="8001000" cy="5078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Dear student look  and read with me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422565"/>
            <a:ext cx="18080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70" y="1604665"/>
            <a:ext cx="7850230" cy="464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88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38200" y="482025"/>
            <a:ext cx="180801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INPUT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7698" y="1029861"/>
            <a:ext cx="80010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Dear student look  and read with me, the rest of page 32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82" y="3573854"/>
            <a:ext cx="7768938" cy="206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3" y="1524000"/>
            <a:ext cx="7778149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62000" y="990600"/>
            <a:ext cx="7772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Now you read the text in silence.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400" y="467380"/>
            <a:ext cx="20851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76399"/>
            <a:ext cx="6019800" cy="46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3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467380"/>
            <a:ext cx="20851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990600"/>
            <a:ext cx="7346374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time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gets up on weekdays?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2110" y="3581400"/>
            <a:ext cx="7318664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What time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gets dressed for school?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109" y="2057400"/>
            <a:ext cx="3020291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gets up at 6 in the morning.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7473" y="4648200"/>
            <a:ext cx="3359727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gets dressed for school after breakfast.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27356"/>
            <a:ext cx="2425700" cy="16141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075" y="4381172"/>
            <a:ext cx="249555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554185"/>
            <a:ext cx="8077200" cy="707886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Teacher Information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C18BA2-2E4C-48FE-A084-7E0C9DCDE230}"/>
              </a:ext>
            </a:extLst>
          </p:cNvPr>
          <p:cNvSpPr txBox="1"/>
          <p:nvPr/>
        </p:nvSpPr>
        <p:spPr>
          <a:xfrm>
            <a:off x="4572000" y="1404640"/>
            <a:ext cx="4038600" cy="44627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36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Sorfuddin</a:t>
            </a:r>
            <a:r>
              <a:rPr lang="en-US" sz="3600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Mridha</a:t>
            </a:r>
            <a:endParaRPr lang="en-US" sz="3600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8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Laxmi</a:t>
            </a:r>
            <a:r>
              <a:rPr lang="bn-BD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</a:t>
            </a:r>
            <a:r>
              <a:rPr lang="en-US" sz="2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Primary School</a:t>
            </a:r>
          </a:p>
          <a:p>
            <a:pPr algn="ctr"/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South, Chandpur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Mobile- 01818-490889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45" y="2057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82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67380"/>
            <a:ext cx="208511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Practice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164" y="1066800"/>
            <a:ext cx="7959436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does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 in the evening?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282" y="3682425"/>
            <a:ext cx="8077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is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subject?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164" y="1828800"/>
            <a:ext cx="331123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In the evening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does his homework.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282" y="4876800"/>
            <a:ext cx="3370118" cy="107721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Sagar’s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favourite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subject is Bangla.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882" y="1841500"/>
            <a:ext cx="2819400" cy="15788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273" y="4419600"/>
            <a:ext cx="3052618" cy="170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0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711" y="422565"/>
            <a:ext cx="2105889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0676" y="1066800"/>
            <a:ext cx="8202323" cy="95410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১নং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গ্রুপ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সংশোধন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0117" y="2433981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Group-1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34545" y="2454715"/>
            <a:ext cx="16764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Group-2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255" y="2909455"/>
            <a:ext cx="5853205" cy="32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199" y="600579"/>
            <a:ext cx="746760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Task/Checking Learning/Assessment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6" y="1447800"/>
            <a:ext cx="8000999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have we learned today?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3062" y="5029200"/>
            <a:ext cx="791094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We have learned today about </a:t>
            </a:r>
            <a:r>
              <a:rPr lang="en-US" sz="3200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Sagar’s</a:t>
            </a:r>
            <a:r>
              <a:rPr lang="en-US" sz="32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weekday and weekends.</a:t>
            </a:r>
            <a:endParaRPr lang="en-US" sz="3200" dirty="0">
              <a:solidFill>
                <a:schemeClr val="accent3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23858"/>
            <a:ext cx="3173720" cy="237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23858"/>
            <a:ext cx="3167063" cy="237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8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199" y="1853625"/>
            <a:ext cx="7391401" cy="58477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What do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and his grandfather read?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8" y="5453390"/>
            <a:ext cx="7696201" cy="95410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Ans.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Sagar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and his grandfather read some stories in Bangla and English.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199" y="457200"/>
            <a:ext cx="556260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Task/Checking Learning/Assessment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990600"/>
            <a:ext cx="82296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Dear Students, I will ask a question to those who can raise their hands. Ok.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514600"/>
            <a:ext cx="3810000" cy="280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1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38200" y="652315"/>
            <a:ext cx="1904999" cy="1697185"/>
            <a:chOff x="495409" y="588815"/>
            <a:chExt cx="2639071" cy="2564079"/>
          </a:xfrm>
        </p:grpSpPr>
        <p:sp>
          <p:nvSpPr>
            <p:cNvPr id="2" name="TextBox 1"/>
            <p:cNvSpPr txBox="1"/>
            <p:nvPr/>
          </p:nvSpPr>
          <p:spPr>
            <a:xfrm>
              <a:off x="505690" y="588815"/>
              <a:ext cx="2618510" cy="5912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09" y="1173590"/>
              <a:ext cx="2639071" cy="1979304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95786" y="652315"/>
            <a:ext cx="1904999" cy="1697185"/>
            <a:chOff x="495409" y="588815"/>
            <a:chExt cx="2639071" cy="2564079"/>
          </a:xfrm>
        </p:grpSpPr>
        <p:sp>
          <p:nvSpPr>
            <p:cNvPr id="17" name="TextBox 16"/>
            <p:cNvSpPr txBox="1"/>
            <p:nvPr/>
          </p:nvSpPr>
          <p:spPr>
            <a:xfrm>
              <a:off x="505690" y="588815"/>
              <a:ext cx="2618510" cy="5912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09" y="1173590"/>
              <a:ext cx="2639071" cy="1979304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6400800" y="652315"/>
            <a:ext cx="1904999" cy="1697185"/>
            <a:chOff x="495409" y="588815"/>
            <a:chExt cx="2639071" cy="2564079"/>
          </a:xfrm>
        </p:grpSpPr>
        <p:sp>
          <p:nvSpPr>
            <p:cNvPr id="20" name="TextBox 19"/>
            <p:cNvSpPr txBox="1"/>
            <p:nvPr/>
          </p:nvSpPr>
          <p:spPr>
            <a:xfrm>
              <a:off x="505690" y="588815"/>
              <a:ext cx="2618510" cy="59128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Home work</a:t>
              </a:r>
              <a:endPara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409" y="1173590"/>
              <a:ext cx="2639071" cy="1979304"/>
            </a:xfrm>
            <a:prstGeom prst="rect">
              <a:avLst/>
            </a:prstGeom>
          </p:spPr>
        </p:pic>
      </p:grpSp>
      <p:sp>
        <p:nvSpPr>
          <p:cNvPr id="22" name="Curved Down Arrow 21"/>
          <p:cNvSpPr/>
          <p:nvPr/>
        </p:nvSpPr>
        <p:spPr>
          <a:xfrm>
            <a:off x="2710378" y="701881"/>
            <a:ext cx="1004986" cy="34181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Down Arrow 22"/>
          <p:cNvSpPr/>
          <p:nvPr/>
        </p:nvSpPr>
        <p:spPr>
          <a:xfrm>
            <a:off x="5466735" y="729604"/>
            <a:ext cx="1004986" cy="341811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728064" y="3314029"/>
            <a:ext cx="4971436" cy="476663"/>
            <a:chOff x="3715364" y="3075698"/>
            <a:chExt cx="4971436" cy="476663"/>
          </a:xfrm>
        </p:grpSpPr>
        <p:sp>
          <p:nvSpPr>
            <p:cNvPr id="24" name="TextBox 23"/>
            <p:cNvSpPr txBox="1"/>
            <p:nvPr/>
          </p:nvSpPr>
          <p:spPr>
            <a:xfrm>
              <a:off x="6248400" y="3075698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সাপ্তাহিক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ছুটির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দিনে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715364" y="3090696"/>
              <a:ext cx="2456836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সাপ্তাহিক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কার্যদিবসে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615462" y="2667000"/>
            <a:ext cx="7995138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0062" y="3344696"/>
            <a:ext cx="3048000" cy="461665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15364" y="4127500"/>
            <a:ext cx="4984136" cy="969665"/>
            <a:chOff x="3715364" y="3810000"/>
            <a:chExt cx="4984136" cy="969665"/>
          </a:xfrm>
        </p:grpSpPr>
        <p:sp>
          <p:nvSpPr>
            <p:cNvPr id="28" name="TextBox 27"/>
            <p:cNvSpPr txBox="1"/>
            <p:nvPr/>
          </p:nvSpPr>
          <p:spPr>
            <a:xfrm>
              <a:off x="6248400" y="3810000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15364" y="3810000"/>
              <a:ext cx="245683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61100" y="4318000"/>
              <a:ext cx="2438400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28064" y="4318000"/>
              <a:ext cx="2456837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90062" y="4135735"/>
            <a:ext cx="3025845" cy="969665"/>
            <a:chOff x="590062" y="3810000"/>
            <a:chExt cx="3025845" cy="969665"/>
          </a:xfrm>
        </p:grpSpPr>
        <p:sp>
          <p:nvSpPr>
            <p:cNvPr id="30" name="TextBox 29"/>
            <p:cNvSpPr txBox="1"/>
            <p:nvPr/>
          </p:nvSpPr>
          <p:spPr>
            <a:xfrm>
              <a:off x="590062" y="3810000"/>
              <a:ext cx="3013145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সন্ধ্যা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বেল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কী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02762" y="4318000"/>
              <a:ext cx="3013145" cy="46166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কখন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ঘুমাতে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যায়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?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61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0020" y="914400"/>
            <a:ext cx="7995138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Thanks To All,</a:t>
            </a:r>
            <a:r>
              <a:rPr lang="bn-BD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See You Next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3145547"/>
            <a:ext cx="1981200" cy="19812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148434" y="2430088"/>
            <a:ext cx="5099274" cy="2883592"/>
            <a:chOff x="1034195" y="228600"/>
            <a:chExt cx="7780584" cy="3292592"/>
          </a:xfrm>
        </p:grpSpPr>
        <p:sp>
          <p:nvSpPr>
            <p:cNvPr id="5" name="TextBox 2"/>
            <p:cNvSpPr txBox="1"/>
            <p:nvPr/>
          </p:nvSpPr>
          <p:spPr>
            <a:xfrm>
              <a:off x="1034195" y="1169341"/>
              <a:ext cx="3929249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C0000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birds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0905" y="275637"/>
              <a:ext cx="4333874" cy="3245555"/>
            </a:xfrm>
            <a:prstGeom prst="rect">
              <a:avLst/>
            </a:prstGeom>
          </p:spPr>
        </p:pic>
        <p:sp>
          <p:nvSpPr>
            <p:cNvPr id="7" name="TextBox 4"/>
            <p:cNvSpPr txBox="1"/>
            <p:nvPr/>
          </p:nvSpPr>
          <p:spPr>
            <a:xfrm>
              <a:off x="1999273" y="228600"/>
              <a:ext cx="4020526" cy="816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8000" b="1" dirty="0" smtClean="0">
                  <a:ln w="31550" cmpd="sng">
                    <a:gradFill>
                      <a:gsLst>
                        <a:gs pos="25000">
                          <a:schemeClr val="accent1">
                            <a:shade val="25000"/>
                            <a:satMod val="190000"/>
                          </a:schemeClr>
                        </a:gs>
                        <a:gs pos="80000">
                          <a:schemeClr val="accent1">
                            <a:tint val="75000"/>
                            <a:satMod val="19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rgbClr val="00B050"/>
                  </a:solidFill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Good bye </a:t>
              </a:r>
              <a:endParaRPr lang="en-US" sz="80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305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500" y="894262"/>
            <a:ext cx="8011391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 Introduction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8819" y="2362200"/>
            <a:ext cx="8011391" cy="304698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Class-4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Subject: English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Unit:16</a:t>
            </a:r>
          </a:p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Lesson: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Text: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018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1143000"/>
            <a:ext cx="8001000" cy="50783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Listening: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1.1.1:- recognize sound differences in the context of words.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1.2.1:- recognize which syllable in a word is stressed.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1.3.1:- recognize which words in a sentence are stressed.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3.2.1:- understand questions about family and friends of students.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3.4.1:- understand statements made by the teacher and student.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Speaking: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1.1.1:- repeat after the teacher and say words, phrases and sentences with proper sounds, stress and intonation.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5.1.1:-  tell the time (hours only and mention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a.m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/p.m.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6.2.1:-  talk about people, objects, events, etc.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Reading: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1.4.1 :- read words, phrases and sentences in the text.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1.5.1 :- read words, phrases and sentences in the text with proper pronunciation, stress and intonation.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1.7.1:- read short paragraphs, dialogues and simple letters.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5.1.1:- read silently with understanding paragraphs, stories and other text materials.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457200"/>
            <a:ext cx="7162800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Learning outcomes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34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6185" y="3048000"/>
            <a:ext cx="80313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How are you today?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876" y="4648200"/>
            <a:ext cx="44195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Fine, Thank you.</a:t>
            </a:r>
            <a:endParaRPr lang="en-US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26" y="457200"/>
            <a:ext cx="2247900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32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7256" y="848380"/>
            <a:ext cx="8042564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Creating a favorable environment for reading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23" y="1524000"/>
            <a:ext cx="3124200" cy="2553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0938" y="4218057"/>
            <a:ext cx="7315200" cy="70788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At first we see the video, Ok.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6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7391400" cy="10772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Dear Students, Now I will say few words that he can raise his hand. Ok.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7310" y="2253109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 up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4910" y="4406750"/>
            <a:ext cx="1981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 dressed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87" y="3823233"/>
            <a:ext cx="3265715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39" y="1738745"/>
            <a:ext cx="2786013" cy="173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6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8310" y="2981980"/>
            <a:ext cx="1676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310" y="4648200"/>
            <a:ext cx="193502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Watch TV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118105"/>
            <a:ext cx="2036621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 to bed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700" y="573816"/>
            <a:ext cx="2514600" cy="1673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559416"/>
            <a:ext cx="2691765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296668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457200"/>
            <a:ext cx="660861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1447800"/>
            <a:ext cx="281247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 up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2362200"/>
            <a:ext cx="281247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Get dressed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352800"/>
            <a:ext cx="2812473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6473" y="5435025"/>
            <a:ext cx="2895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Watch TV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4267200"/>
            <a:ext cx="2812473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Go to bed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43400"/>
            <a:ext cx="1333500" cy="737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276600"/>
            <a:ext cx="1345882" cy="685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5334000"/>
            <a:ext cx="1443038" cy="790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54928"/>
            <a:ext cx="1416201" cy="7930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219200"/>
            <a:ext cx="1292443" cy="8055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15000" y="1360340"/>
            <a:ext cx="27432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উঠা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5000" y="4316342"/>
            <a:ext cx="2743198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বিছানায়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5000" y="5435024"/>
            <a:ext cx="2743198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15000" y="2368031"/>
            <a:ext cx="2743199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পোশাক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14999" y="3301425"/>
            <a:ext cx="2743199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1505</TotalTime>
  <Words>664</Words>
  <Application>Microsoft Office PowerPoint</Application>
  <PresentationFormat>On-screen Show (4:3)</PresentationFormat>
  <Paragraphs>112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231</cp:revision>
  <dcterms:created xsi:type="dcterms:W3CDTF">2006-08-16T00:00:00Z</dcterms:created>
  <dcterms:modified xsi:type="dcterms:W3CDTF">2020-04-24T15:28:12Z</dcterms:modified>
</cp:coreProperties>
</file>