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5" r:id="rId10"/>
    <p:sldId id="271" r:id="rId11"/>
    <p:sldId id="272" r:id="rId12"/>
    <p:sldId id="270" r:id="rId13"/>
    <p:sldId id="273" r:id="rId14"/>
    <p:sldId id="275" r:id="rId15"/>
    <p:sldId id="274" r:id="rId16"/>
    <p:sldId id="263" r:id="rId17"/>
    <p:sldId id="264" r:id="rId18"/>
    <p:sldId id="268" r:id="rId19"/>
    <p:sldId id="267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2D659"/>
    <a:srgbClr val="131E0C"/>
    <a:srgbClr val="33CC33"/>
    <a:srgbClr val="D6D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AA18-3131-4436-BFAD-B420494DC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C028E-2BD0-49C3-8C47-D3CF81B25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50E78-F00D-47DA-A4F4-F5BC9F02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A45-B259-465A-B721-479A3429BCA3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2F6D9-4BBB-445A-9186-C6F0F2EC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5F8AD-AAE9-4AE8-AA31-D0CAB7A8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9423-3E33-4055-A7F8-24E7EB7EA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1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8EA7-40E6-475D-ACEC-49A5566D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DCA42-98E0-4FE8-975E-829631362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0E991-5834-4CA9-A945-E5398657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A45-B259-465A-B721-479A3429BCA3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1F3C8-0064-40B1-9BE2-66EB304E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01EBE-CF16-4B08-A33E-26A53617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9423-3E33-4055-A7F8-24E7EB7EA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3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C35B3-E96A-40CA-B3FE-AB6F2A5EE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812E4-9E83-43B6-9230-2A57FC28B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DB9D8-7DC0-4F53-9505-94D5721E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A45-B259-465A-B721-479A3429BCA3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B442-DF51-4D27-8DD1-B0C5FE490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BC517-AFFF-41CE-921F-D398DC2D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9423-3E33-4055-A7F8-24E7EB7EA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63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D906B-A937-4F2D-87CE-F1249A22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0AF85-4704-48A0-AF7A-07EB8DD83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37657-6A75-4280-BDF5-89BC8EFC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A45-B259-465A-B721-479A3429BCA3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AC158-D0FE-47F1-996A-1D8BE8DF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CB457-4D84-4096-806E-553533EE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9423-3E33-4055-A7F8-24E7EB7EA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82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D76E-C32C-4348-BCA1-42CF9013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62A4E-4E7A-4E99-8824-5FB33389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0FA9C-DAB4-4615-8455-A728DADB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A45-B259-465A-B721-479A3429BCA3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331B1-E410-409A-8D44-3667F523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C1CD5-0CFB-447D-A3BC-E92FA351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9423-3E33-4055-A7F8-24E7EB7EA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2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A41F-AC1B-4CE2-9F3A-FCCD6311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BD1EA-7EBA-465A-AC24-2F47AE7B2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4230A-65A7-4054-A71A-FDC444111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A564B-0571-4042-92E2-2FDD8D5D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A45-B259-465A-B721-479A3429BCA3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5DF37-7D46-4F8A-96D3-39ED5A032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7F64B-0751-447A-9649-4A501769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9423-3E33-4055-A7F8-24E7EB7EA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1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8C44-EBA9-4D5F-9BCC-D805A1DC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51895-0863-4374-A0F8-D37FC63E4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36D6B-1E0E-4C0A-8C0E-E90E70636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F69DD-A099-41A9-9716-CCB250577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DC4FF-0BF4-4FE9-BFB9-35DE3DFBC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B3C8A2-9857-4891-B6CF-81DCBACB9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A45-B259-465A-B721-479A3429BCA3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0664D5-CE37-468C-9A31-5674E62D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7DA42-BDC3-45AE-B178-26792AE3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9423-3E33-4055-A7F8-24E7EB7EA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3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D6380-3420-46DC-B70A-D06265DC1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B0B42-158A-43A3-ABEF-570B9C9E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A45-B259-465A-B721-479A3429BCA3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423DD-50B3-4FEC-ACA6-DE583567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3C57D-3368-4FA7-8E11-450B1EE2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9423-3E33-4055-A7F8-24E7EB7EA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7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B05B8-F8C3-4955-8C5E-76677D0B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A45-B259-465A-B721-479A3429BCA3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7FA45-2BF1-4259-BD8D-A4234477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681FC-3ECD-48AF-97F8-BBDEBC31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9423-3E33-4055-A7F8-24E7EB7EA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40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5484-DA09-4FC1-9848-C6758AA1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593B-4DA5-4AB8-A36C-4F78C7DE3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84A63-AEB6-4209-88D7-9E4410147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83EF9-88F0-4BFA-8C27-9C43C2E7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A45-B259-465A-B721-479A3429BCA3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A919B-E610-4012-9164-19186EBD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532B5-622B-4880-8F77-039926E8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9423-3E33-4055-A7F8-24E7EB7EA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3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8754-3C0B-4C6D-AA42-4082A0E19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8EA68-4CBB-4572-AF17-31BCAF273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94C69-81AD-47B4-B19C-5F062F50C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3DD96-139D-4699-A5F0-C3BB211E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A45-B259-465A-B721-479A3429BCA3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D2653-B919-4B7A-B792-DED54587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1747A-668D-415C-82E4-DA4EFBF9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9423-3E33-4055-A7F8-24E7EB7EA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8F27A-0948-4885-8AE7-C48BA7E5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92BF0-5D9C-4653-8F8B-2D33603F2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9FE85-4A80-40B8-8630-B642B1D35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8A45-B259-465A-B721-479A3429BCA3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79608-EB28-4436-84BC-D753B6418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31E1A-517F-43F8-B3CE-745480066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69423-3E33-4055-A7F8-24E7EB7EA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4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tm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m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4.wav"/><Relationship Id="rId7" Type="http://schemas.openxmlformats.org/officeDocument/2006/relationships/image" Target="../media/image3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audio" Target="../media/audio6.wav"/><Relationship Id="rId9" Type="http://schemas.openxmlformats.org/officeDocument/2006/relationships/image" Target="../media/image35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mp"/><Relationship Id="rId3" Type="http://schemas.openxmlformats.org/officeDocument/2006/relationships/audio" Target="../media/audio8.wav"/><Relationship Id="rId7" Type="http://schemas.openxmlformats.org/officeDocument/2006/relationships/image" Target="../media/image38.tmp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4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BB6767-A48E-4C81-B9E1-955945B94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84148" cy="6738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547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25BEF3-09D1-4986-B8A9-6E6DB871F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47652"/>
            <a:ext cx="5022167" cy="2453359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E1E1F2-E4D0-4736-8EE6-E20936DBD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0" y="3939003"/>
            <a:ext cx="2264899" cy="1645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59BAD-97D7-4D3A-933B-2E3938756E0C}"/>
              </a:ext>
            </a:extLst>
          </p:cNvPr>
          <p:cNvSpPr txBox="1"/>
          <p:nvPr/>
        </p:nvSpPr>
        <p:spPr>
          <a:xfrm>
            <a:off x="2139992" y="2813779"/>
            <a:ext cx="2733018" cy="1015663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GB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DA2B3-D92D-4036-B953-DF3BB851677D}"/>
              </a:ext>
            </a:extLst>
          </p:cNvPr>
          <p:cNvSpPr txBox="1"/>
          <p:nvPr/>
        </p:nvSpPr>
        <p:spPr>
          <a:xfrm>
            <a:off x="2201995" y="5575200"/>
            <a:ext cx="155451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s-IN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1B9A2-584F-44A0-A179-F3F2CF85043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20" y="202411"/>
            <a:ext cx="4192172" cy="23986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D8DDC9-7F08-4431-B7A9-6458FF681431}"/>
              </a:ext>
            </a:extLst>
          </p:cNvPr>
          <p:cNvSpPr txBox="1"/>
          <p:nvPr/>
        </p:nvSpPr>
        <p:spPr>
          <a:xfrm>
            <a:off x="9231590" y="2725105"/>
            <a:ext cx="2733018" cy="1015663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A3DE1-A3BE-4810-ADAC-CE2A9459D825}"/>
              </a:ext>
            </a:extLst>
          </p:cNvPr>
          <p:cNvSpPr txBox="1"/>
          <p:nvPr/>
        </p:nvSpPr>
        <p:spPr>
          <a:xfrm>
            <a:off x="9603127" y="5575200"/>
            <a:ext cx="155451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s-IN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E0C693-C2D4-44D9-B0F2-EB01CDB18B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82" y="3611092"/>
            <a:ext cx="2535943" cy="300077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78B89F1-607B-472C-8A7C-04812878F3D4}"/>
              </a:ext>
            </a:extLst>
          </p:cNvPr>
          <p:cNvSpPr/>
          <p:nvPr/>
        </p:nvSpPr>
        <p:spPr>
          <a:xfrm>
            <a:off x="4466894" y="4375052"/>
            <a:ext cx="1629106" cy="1645439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70721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26E7D-5BB6-4603-A6AD-147BB82FA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23">
            <a:off x="367422" y="82423"/>
            <a:ext cx="5488677" cy="322657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12A501-7FBE-4384-B7AA-A62F56AC2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20" y="194332"/>
            <a:ext cx="6519006" cy="283022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C6FA1-2106-420B-93FB-09D43D8184C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3823356"/>
            <a:ext cx="2739787" cy="1652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41B074-130F-440A-87CA-C65E0E7092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15" y="4252807"/>
            <a:ext cx="2554811" cy="1415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94DEDC-63F0-4369-822F-CEFCACB7C92B}"/>
              </a:ext>
            </a:extLst>
          </p:cNvPr>
          <p:cNvSpPr txBox="1"/>
          <p:nvPr/>
        </p:nvSpPr>
        <p:spPr>
          <a:xfrm rot="20675909">
            <a:off x="3232369" y="3038207"/>
            <a:ext cx="3006258" cy="1015663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4C2BFE-6D4D-4DEB-A382-1A8D9CE81F54}"/>
              </a:ext>
            </a:extLst>
          </p:cNvPr>
          <p:cNvSpPr txBox="1"/>
          <p:nvPr/>
        </p:nvSpPr>
        <p:spPr>
          <a:xfrm rot="20797167">
            <a:off x="8631946" y="3036732"/>
            <a:ext cx="2733018" cy="1015663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5C5961-E54D-400E-8FFA-92C53370E064}"/>
              </a:ext>
            </a:extLst>
          </p:cNvPr>
          <p:cNvSpPr txBox="1"/>
          <p:nvPr/>
        </p:nvSpPr>
        <p:spPr>
          <a:xfrm>
            <a:off x="1238131" y="5638813"/>
            <a:ext cx="155451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AF17B2-3FDE-4E25-BE78-78FC5AF27903}"/>
              </a:ext>
            </a:extLst>
          </p:cNvPr>
          <p:cNvSpPr txBox="1"/>
          <p:nvPr/>
        </p:nvSpPr>
        <p:spPr>
          <a:xfrm rot="190169">
            <a:off x="9928977" y="5719962"/>
            <a:ext cx="177428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81CC42-9A31-4F9D-AD9C-F138C36BD7B5}"/>
              </a:ext>
            </a:extLst>
          </p:cNvPr>
          <p:cNvSpPr/>
          <p:nvPr/>
        </p:nvSpPr>
        <p:spPr>
          <a:xfrm>
            <a:off x="3321876" y="4691835"/>
            <a:ext cx="1306395" cy="1471521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GB" sz="9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B64772-BFF2-4FCC-ADFC-AC1710AD9430}"/>
              </a:ext>
            </a:extLst>
          </p:cNvPr>
          <p:cNvSpPr/>
          <p:nvPr/>
        </p:nvSpPr>
        <p:spPr>
          <a:xfrm>
            <a:off x="7748705" y="5182955"/>
            <a:ext cx="1306395" cy="1471521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438449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447E8AA-39E9-4E73-98E9-62DA203CF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6" y="243773"/>
            <a:ext cx="5797153" cy="25796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F593187-64C3-4944-A9DD-6DAE1CBE7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91" y="224720"/>
            <a:ext cx="6006955" cy="257963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FD2FACA-84BA-48CC-9DE6-07BE5382B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1" y="4038474"/>
            <a:ext cx="2638001" cy="245607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6C759DB-712D-42C3-A5C5-2C186A9A2ABE}"/>
              </a:ext>
            </a:extLst>
          </p:cNvPr>
          <p:cNvSpPr txBox="1"/>
          <p:nvPr/>
        </p:nvSpPr>
        <p:spPr>
          <a:xfrm>
            <a:off x="259667" y="3015444"/>
            <a:ext cx="5467364" cy="830997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9B9694-B0FD-4926-B67E-19F54580C9D5}"/>
              </a:ext>
            </a:extLst>
          </p:cNvPr>
          <p:cNvSpPr txBox="1"/>
          <p:nvPr/>
        </p:nvSpPr>
        <p:spPr>
          <a:xfrm>
            <a:off x="6416843" y="2861677"/>
            <a:ext cx="5467364" cy="830997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as-IN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্মি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8BE485-095E-4036-AE1F-4842A3DF7E9D}"/>
              </a:ext>
            </a:extLst>
          </p:cNvPr>
          <p:cNvSpPr txBox="1"/>
          <p:nvPr/>
        </p:nvSpPr>
        <p:spPr>
          <a:xfrm>
            <a:off x="2890546" y="5617617"/>
            <a:ext cx="155451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445949-F0EF-4C3F-A3A9-69605DE58D9D}"/>
              </a:ext>
            </a:extLst>
          </p:cNvPr>
          <p:cNvSpPr txBox="1"/>
          <p:nvPr/>
        </p:nvSpPr>
        <p:spPr>
          <a:xfrm rot="21093226">
            <a:off x="9537527" y="5556129"/>
            <a:ext cx="1554514" cy="1015663"/>
          </a:xfrm>
          <a:prstGeom prst="rect">
            <a:avLst/>
          </a:prstGeom>
          <a:solidFill>
            <a:schemeClr val="accent5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as-IN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্মি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B92B545-C602-44F3-B696-92B02B58C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13" y="3888182"/>
            <a:ext cx="4426785" cy="186890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C4C53D-46BC-432F-9D03-72A0EB3A3427}"/>
              </a:ext>
            </a:extLst>
          </p:cNvPr>
          <p:cNvSpPr/>
          <p:nvPr/>
        </p:nvSpPr>
        <p:spPr>
          <a:xfrm>
            <a:off x="3621861" y="4250844"/>
            <a:ext cx="1301831" cy="1174739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GB" sz="9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2F5BA3-AF99-4383-B3F0-E4A9A6BE5298}"/>
              </a:ext>
            </a:extLst>
          </p:cNvPr>
          <p:cNvSpPr/>
          <p:nvPr/>
        </p:nvSpPr>
        <p:spPr>
          <a:xfrm>
            <a:off x="10782589" y="4289800"/>
            <a:ext cx="1306395" cy="1471521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733622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EC55E7-EF31-47CA-B3D8-57E03A1A0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4" y="178676"/>
            <a:ext cx="11167412" cy="373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1FA047-44C6-462F-9DB1-055952EB4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73" y="4285050"/>
            <a:ext cx="2199875" cy="182358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5399C7-7C49-4BB5-961F-997E4FEEFD1D}"/>
              </a:ext>
            </a:extLst>
          </p:cNvPr>
          <p:cNvSpPr txBox="1"/>
          <p:nvPr/>
        </p:nvSpPr>
        <p:spPr>
          <a:xfrm>
            <a:off x="1526994" y="4156712"/>
            <a:ext cx="4569006" cy="1015663"/>
          </a:xfrm>
          <a:prstGeom prst="rect">
            <a:avLst/>
          </a:prstGeom>
          <a:solidFill>
            <a:srgbClr val="0070C0"/>
          </a:solidFill>
          <a:ln w="57150"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553F2-8E3B-4705-87D0-DE892CB8F54E}"/>
              </a:ext>
            </a:extLst>
          </p:cNvPr>
          <p:cNvSpPr txBox="1"/>
          <p:nvPr/>
        </p:nvSpPr>
        <p:spPr>
          <a:xfrm>
            <a:off x="9860764" y="5617639"/>
            <a:ext cx="155451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45404F-6E2A-4756-86B1-B155AD4598A2}"/>
              </a:ext>
            </a:extLst>
          </p:cNvPr>
          <p:cNvSpPr/>
          <p:nvPr/>
        </p:nvSpPr>
        <p:spPr>
          <a:xfrm>
            <a:off x="5600059" y="5320347"/>
            <a:ext cx="1554514" cy="1471521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92837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7E3C05-5203-4D4C-8FF8-4484B02A985F}"/>
              </a:ext>
            </a:extLst>
          </p:cNvPr>
          <p:cNvSpPr txBox="1"/>
          <p:nvPr/>
        </p:nvSpPr>
        <p:spPr>
          <a:xfrm>
            <a:off x="99814" y="3541089"/>
            <a:ext cx="2955734" cy="1015663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E660A5-3269-43A5-BFAA-9D3268618998}"/>
              </a:ext>
            </a:extLst>
          </p:cNvPr>
          <p:cNvSpPr txBox="1"/>
          <p:nvPr/>
        </p:nvSpPr>
        <p:spPr>
          <a:xfrm>
            <a:off x="5753682" y="3343948"/>
            <a:ext cx="3951311" cy="1015663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GB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B6A96-DAD9-41CE-9B1C-FF44793CCCA4}"/>
              </a:ext>
            </a:extLst>
          </p:cNvPr>
          <p:cNvSpPr txBox="1"/>
          <p:nvPr/>
        </p:nvSpPr>
        <p:spPr>
          <a:xfrm>
            <a:off x="2753940" y="5718641"/>
            <a:ext cx="144611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032A4C-A44D-4D5D-B18A-1E2651A625D4}"/>
              </a:ext>
            </a:extLst>
          </p:cNvPr>
          <p:cNvSpPr txBox="1"/>
          <p:nvPr/>
        </p:nvSpPr>
        <p:spPr>
          <a:xfrm>
            <a:off x="10333234" y="5662369"/>
            <a:ext cx="1990063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en-GB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ষধ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A3E7D5-81A2-48A1-8EFE-61A857398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9" y="56679"/>
            <a:ext cx="2305296" cy="3372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4E242A-333F-4678-B4FE-6E520722C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05" y="56679"/>
            <a:ext cx="6506891" cy="3136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CEB347-95A6-42E5-A0CC-CE3D7D55A5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3" y="4746337"/>
            <a:ext cx="1990062" cy="12606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651A28-AE66-46AC-98D7-63C779B795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38" y="3359349"/>
            <a:ext cx="2131886" cy="216109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FE6106D-C5CA-404D-B321-81A690F87893}"/>
              </a:ext>
            </a:extLst>
          </p:cNvPr>
          <p:cNvSpPr/>
          <p:nvPr/>
        </p:nvSpPr>
        <p:spPr>
          <a:xfrm>
            <a:off x="3579126" y="4080612"/>
            <a:ext cx="1650978" cy="1526467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GB" sz="96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91097D2-CA28-4D0C-BD18-8E6DE0CD3A01}"/>
              </a:ext>
            </a:extLst>
          </p:cNvPr>
          <p:cNvSpPr/>
          <p:nvPr/>
        </p:nvSpPr>
        <p:spPr>
          <a:xfrm>
            <a:off x="8131665" y="4746338"/>
            <a:ext cx="1650978" cy="1895634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6336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AE0146-14E8-4076-8E1A-7232CAA43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" y="119532"/>
            <a:ext cx="5816847" cy="2606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220B5F-FCBF-48F2-BE9F-BA0055DFAD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532"/>
            <a:ext cx="5976281" cy="2606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5CA62-04A5-456E-8065-2087083D3279}"/>
              </a:ext>
            </a:extLst>
          </p:cNvPr>
          <p:cNvSpPr txBox="1"/>
          <p:nvPr/>
        </p:nvSpPr>
        <p:spPr>
          <a:xfrm>
            <a:off x="648819" y="2827847"/>
            <a:ext cx="3782503" cy="1015663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82B20-FE25-4C96-B906-ED729C1E09D9}"/>
              </a:ext>
            </a:extLst>
          </p:cNvPr>
          <p:cNvSpPr txBox="1"/>
          <p:nvPr/>
        </p:nvSpPr>
        <p:spPr>
          <a:xfrm>
            <a:off x="6613525" y="2870051"/>
            <a:ext cx="3951311" cy="1015663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ে 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56C501-C7E4-47D4-90B9-BB8969D54B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42">
            <a:off x="277686" y="3996893"/>
            <a:ext cx="1381667" cy="2153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C9F10F-ADBA-43C1-9A5D-95390E0D8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23" y="4023026"/>
            <a:ext cx="2206919" cy="16631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DC5EBA-34BC-4249-AE6C-B5D6F57EF68A}"/>
              </a:ext>
            </a:extLst>
          </p:cNvPr>
          <p:cNvSpPr txBox="1"/>
          <p:nvPr/>
        </p:nvSpPr>
        <p:spPr>
          <a:xfrm>
            <a:off x="2025635" y="5525857"/>
            <a:ext cx="213542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3FA0B2-5E6C-4D55-952C-5633E5E78B1E}"/>
              </a:ext>
            </a:extLst>
          </p:cNvPr>
          <p:cNvSpPr txBox="1"/>
          <p:nvPr/>
        </p:nvSpPr>
        <p:spPr>
          <a:xfrm>
            <a:off x="6845721" y="5736020"/>
            <a:ext cx="199006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20FE7F2-B8D4-49A5-94EC-D3F4AB175ED4}"/>
              </a:ext>
            </a:extLst>
          </p:cNvPr>
          <p:cNvSpPr/>
          <p:nvPr/>
        </p:nvSpPr>
        <p:spPr>
          <a:xfrm>
            <a:off x="4161062" y="4716379"/>
            <a:ext cx="1634886" cy="2017925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endParaRPr lang="en-GB" sz="9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309A2F-338E-4DC5-931A-D188D2F1F5A7}"/>
              </a:ext>
            </a:extLst>
          </p:cNvPr>
          <p:cNvSpPr/>
          <p:nvPr/>
        </p:nvSpPr>
        <p:spPr>
          <a:xfrm>
            <a:off x="9562653" y="4878335"/>
            <a:ext cx="1859326" cy="1663185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87117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5E34D5-2BA3-4C78-A6FE-4337462A893E}"/>
              </a:ext>
            </a:extLst>
          </p:cNvPr>
          <p:cNvSpPr txBox="1"/>
          <p:nvPr/>
        </p:nvSpPr>
        <p:spPr>
          <a:xfrm>
            <a:off x="3354148" y="59683"/>
            <a:ext cx="520504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্থীর</a:t>
            </a:r>
            <a:r>
              <a:rPr lang="en-GB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105B0DF-DBAB-483D-B468-6FD4B7A048BD}"/>
              </a:ext>
            </a:extLst>
          </p:cNvPr>
          <p:cNvSpPr/>
          <p:nvPr/>
        </p:nvSpPr>
        <p:spPr>
          <a:xfrm>
            <a:off x="899943" y="1383332"/>
            <a:ext cx="11063808" cy="5233664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02FBAF-449C-4401-9B51-0FB7E6268AD6}"/>
              </a:ext>
            </a:extLst>
          </p:cNvPr>
          <p:cNvSpPr txBox="1"/>
          <p:nvPr/>
        </p:nvSpPr>
        <p:spPr>
          <a:xfrm>
            <a:off x="1534777" y="1547198"/>
            <a:ext cx="1556021" cy="1569660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37ED0A-8DE3-4E9F-9A2B-16BC0F827370}"/>
              </a:ext>
            </a:extLst>
          </p:cNvPr>
          <p:cNvSpPr txBox="1"/>
          <p:nvPr/>
        </p:nvSpPr>
        <p:spPr>
          <a:xfrm>
            <a:off x="4576293" y="1539266"/>
            <a:ext cx="1556021" cy="1569660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75E19-F714-408E-B404-523B773CBC89}"/>
              </a:ext>
            </a:extLst>
          </p:cNvPr>
          <p:cNvSpPr txBox="1"/>
          <p:nvPr/>
        </p:nvSpPr>
        <p:spPr>
          <a:xfrm>
            <a:off x="7403890" y="1517635"/>
            <a:ext cx="1556021" cy="1569660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2A0979-D608-4952-87BC-7C321202B587}"/>
              </a:ext>
            </a:extLst>
          </p:cNvPr>
          <p:cNvSpPr txBox="1"/>
          <p:nvPr/>
        </p:nvSpPr>
        <p:spPr>
          <a:xfrm>
            <a:off x="9999174" y="1517635"/>
            <a:ext cx="1556021" cy="1569660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E1E777-101A-44EA-A4AC-78EE84330FB9}"/>
              </a:ext>
            </a:extLst>
          </p:cNvPr>
          <p:cNvSpPr txBox="1"/>
          <p:nvPr/>
        </p:nvSpPr>
        <p:spPr>
          <a:xfrm>
            <a:off x="3034340" y="3201266"/>
            <a:ext cx="1556021" cy="1569660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CEB14C-2539-41DF-AAC7-C3CA99AEE5D8}"/>
              </a:ext>
            </a:extLst>
          </p:cNvPr>
          <p:cNvSpPr txBox="1"/>
          <p:nvPr/>
        </p:nvSpPr>
        <p:spPr>
          <a:xfrm>
            <a:off x="6056346" y="3149198"/>
            <a:ext cx="1556021" cy="1569660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GB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F70494-E5CF-461C-B05C-D63C22B30DE1}"/>
              </a:ext>
            </a:extLst>
          </p:cNvPr>
          <p:cNvSpPr txBox="1"/>
          <p:nvPr/>
        </p:nvSpPr>
        <p:spPr>
          <a:xfrm>
            <a:off x="8705647" y="3158277"/>
            <a:ext cx="1556021" cy="1569660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F493D2-A889-41FB-909E-385E5CC44722}"/>
              </a:ext>
            </a:extLst>
          </p:cNvPr>
          <p:cNvSpPr txBox="1"/>
          <p:nvPr/>
        </p:nvSpPr>
        <p:spPr>
          <a:xfrm>
            <a:off x="1357294" y="4864286"/>
            <a:ext cx="1556021" cy="1569660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endParaRPr lang="en-GB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1B027E-4B64-4AE4-8613-5E83BAD60CB9}"/>
              </a:ext>
            </a:extLst>
          </p:cNvPr>
          <p:cNvSpPr txBox="1"/>
          <p:nvPr/>
        </p:nvSpPr>
        <p:spPr>
          <a:xfrm>
            <a:off x="4707010" y="4927233"/>
            <a:ext cx="1556021" cy="1569660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A7CCEF-6F0E-445E-A008-25F08D9853CD}"/>
              </a:ext>
            </a:extLst>
          </p:cNvPr>
          <p:cNvSpPr txBox="1"/>
          <p:nvPr/>
        </p:nvSpPr>
        <p:spPr>
          <a:xfrm>
            <a:off x="7612367" y="4872490"/>
            <a:ext cx="1556021" cy="1569660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GB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7A646A-96EE-42CC-BB47-9BD11965FEBA}"/>
              </a:ext>
            </a:extLst>
          </p:cNvPr>
          <p:cNvSpPr txBox="1"/>
          <p:nvPr/>
        </p:nvSpPr>
        <p:spPr>
          <a:xfrm>
            <a:off x="10011206" y="4835015"/>
            <a:ext cx="1556021" cy="1569660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</a:p>
        </p:txBody>
      </p:sp>
    </p:spTree>
    <p:extLst>
      <p:ext uri="{BB962C8B-B14F-4D97-AF65-F5344CB8AC3E}">
        <p14:creationId xmlns:p14="http://schemas.microsoft.com/office/powerpoint/2010/main" val="40485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5" grpId="0" animBg="1"/>
      <p:bldP spid="1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07D24-2895-4809-85A1-7CE3AD19FF02}"/>
              </a:ext>
            </a:extLst>
          </p:cNvPr>
          <p:cNvSpPr txBox="1"/>
          <p:nvPr/>
        </p:nvSpPr>
        <p:spPr>
          <a:xfrm rot="16200000">
            <a:off x="-1354776" y="2637256"/>
            <a:ext cx="4439667" cy="92333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GB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GB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ূরণ</a:t>
            </a:r>
            <a:r>
              <a:rPr lang="en-GB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71E40A83-E8B7-4F49-96B5-DDB31CF227F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42323" y="965250"/>
            <a:ext cx="9189889" cy="5686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8322AE7-ADAB-445A-A05E-AE208FC6E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694" y="954969"/>
            <a:ext cx="2116028" cy="176212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D6494D1-3699-4FC6-9697-4E19E61DC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486" y="1009700"/>
            <a:ext cx="2178035" cy="1596288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5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C4BCE7F-34AB-4B54-AC48-92DABE6BC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1047800"/>
            <a:ext cx="2301099" cy="176212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ই</a:t>
            </a:r>
            <a:r>
              <a:rPr lang="en-GB" dirty="0"/>
              <a:t> 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B431876B-D585-4630-B7ED-421D4CFFE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3842" y="975773"/>
            <a:ext cx="2103542" cy="176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s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GB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1570505-DC25-4DD3-BE0D-E7D58C085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323" y="2841419"/>
            <a:ext cx="2136099" cy="1763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উ</a:t>
            </a:r>
            <a:endParaRPr lang="en-GB" sz="16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92005CBC-3B1F-4DCE-9A34-47DD20E78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03" y="2824213"/>
            <a:ext cx="2203447" cy="1763713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s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GB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46FCC35-9D1A-4307-B90A-79C89255E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269" y="2833268"/>
            <a:ext cx="2181369" cy="1763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ঋ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BAA7E0A0-E551-4306-95E2-B1C3F7074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595" y="4721051"/>
            <a:ext cx="2021480" cy="1762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</a:t>
            </a:r>
            <a:endParaRPr lang="en-GB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6C175778-D0C2-4E85-8670-D93645F7B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973" y="4802237"/>
            <a:ext cx="2163089" cy="176212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C04161D-0F5F-4F05-BA7C-DACC9F9F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997" y="4805852"/>
            <a:ext cx="2253642" cy="1762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ও</a:t>
            </a:r>
            <a:endParaRPr lang="en-GB" sz="1600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306F967F-CDC4-4DBA-89E8-80222C963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235" y="4776837"/>
            <a:ext cx="2226979" cy="176212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endParaRPr lang="en-GB" dirty="0"/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59486531-A280-491C-B42C-A9A1D1600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0623" y="879088"/>
            <a:ext cx="0" cy="53022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5B15ECE9-189F-4FA1-9CD1-3032B1F07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8063" y="965250"/>
            <a:ext cx="0" cy="53022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FC5F88CC-90A8-47A1-823E-E5C116934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3438" y="965250"/>
            <a:ext cx="0" cy="53022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03A47862-52C1-45B6-A54B-3AA4C5136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9784" y="2740437"/>
            <a:ext cx="9229394" cy="9385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9480539A-469E-4384-AE25-F532B649E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694" y="4587926"/>
            <a:ext cx="915851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36120CBE-AA00-4818-B156-CB4F358FC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2323" y="1009700"/>
            <a:ext cx="0" cy="53022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1FA3B250-5FC0-40C7-BAE4-68C3416D0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9179" y="1349425"/>
            <a:ext cx="0" cy="53022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8C8FE45A-1BCB-437C-8E15-C343F6816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9784" y="912540"/>
            <a:ext cx="9426366" cy="7075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D1519345-4C28-4E1F-B91B-995D2084E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6278" y="6594672"/>
            <a:ext cx="94694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8A8141-0BD6-4DE1-925F-0B0BE7224F6D}"/>
              </a:ext>
            </a:extLst>
          </p:cNvPr>
          <p:cNvSpPr txBox="1"/>
          <p:nvPr/>
        </p:nvSpPr>
        <p:spPr>
          <a:xfrm>
            <a:off x="5241482" y="109647"/>
            <a:ext cx="1903574" cy="769441"/>
          </a:xfrm>
          <a:prstGeom prst="rect">
            <a:avLst/>
          </a:prstGeom>
          <a:solidFill>
            <a:srgbClr val="FF0000"/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20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B0A4C-039B-45A4-9485-8585DE6B252F}"/>
              </a:ext>
            </a:extLst>
          </p:cNvPr>
          <p:cNvSpPr txBox="1"/>
          <p:nvPr/>
        </p:nvSpPr>
        <p:spPr>
          <a:xfrm>
            <a:off x="1524000" y="364959"/>
            <a:ext cx="45720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6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েজ</a:t>
            </a:r>
            <a:endParaRPr lang="en-GB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94A56-7557-4862-8E70-2703BF49C5E4}"/>
              </a:ext>
            </a:extLst>
          </p:cNvPr>
          <p:cNvSpPr txBox="1"/>
          <p:nvPr/>
        </p:nvSpPr>
        <p:spPr>
          <a:xfrm rot="1043870">
            <a:off x="5358810" y="2035464"/>
            <a:ext cx="583727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9B2E64-98D8-457C-AED3-2999E6D0F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144">
            <a:off x="2556914" y="1825122"/>
            <a:ext cx="2405282" cy="210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5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0F8AA1-035D-4376-9FC5-10ABB3D91C2E}"/>
              </a:ext>
            </a:extLst>
          </p:cNvPr>
          <p:cNvSpPr/>
          <p:nvPr/>
        </p:nvSpPr>
        <p:spPr>
          <a:xfrm>
            <a:off x="2317898" y="507026"/>
            <a:ext cx="6188149" cy="3770263"/>
          </a:xfrm>
          <a:prstGeom prst="rect">
            <a:avLst/>
          </a:prstGeom>
          <a:solidFill>
            <a:srgbClr val="C0000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GB" sz="239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39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239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39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39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39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D0828-9AEC-4D0F-AE69-D43EBBEE2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0"/>
            <a:ext cx="12192000" cy="7174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3F273E-EB7F-4F68-AAAB-45B1744D0715}"/>
              </a:ext>
            </a:extLst>
          </p:cNvPr>
          <p:cNvSpPr txBox="1"/>
          <p:nvPr/>
        </p:nvSpPr>
        <p:spPr>
          <a:xfrm>
            <a:off x="1130105" y="-365760"/>
            <a:ext cx="993179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85B5B-D1A8-4A0F-ADEB-2E2A0F258FD5}"/>
              </a:ext>
            </a:extLst>
          </p:cNvPr>
          <p:cNvSpPr txBox="1"/>
          <p:nvPr/>
        </p:nvSpPr>
        <p:spPr>
          <a:xfrm>
            <a:off x="9214569" y="2125837"/>
            <a:ext cx="3272852" cy="33877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en-GB" dirty="0" err="1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7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5F56F7-6E15-43B3-98A0-2761B343F117}"/>
              </a:ext>
            </a:extLst>
          </p:cNvPr>
          <p:cNvSpPr/>
          <p:nvPr/>
        </p:nvSpPr>
        <p:spPr>
          <a:xfrm>
            <a:off x="3501683" y="65268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ণমালার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নোযোগ</a:t>
            </a:r>
            <a:endParaRPr lang="en-GB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ম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াখবে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.১.১  ব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ণমালার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ষ্টভাবে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endParaRPr lang="en-GB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ণমালা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ড়তে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ণমালা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8E267-F5E4-4DDA-8486-5F8090779799}"/>
              </a:ext>
            </a:extLst>
          </p:cNvPr>
          <p:cNvSpPr txBox="1"/>
          <p:nvPr/>
        </p:nvSpPr>
        <p:spPr>
          <a:xfrm>
            <a:off x="365760" y="5835981"/>
            <a:ext cx="10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ওড়ে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3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183484-7D1D-468C-998A-28BB2BE8E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198" y="2071947"/>
            <a:ext cx="6513343" cy="3714415"/>
          </a:xfrm>
          <a:solidFill>
            <a:schemeClr val="accent6"/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400" dirty="0" err="1"/>
              <a:t>মাছুমা</a:t>
            </a:r>
            <a:r>
              <a:rPr lang="en-GB" sz="4400" dirty="0"/>
              <a:t> </a:t>
            </a:r>
            <a:r>
              <a:rPr lang="en-GB" sz="4400" dirty="0" err="1"/>
              <a:t>বেগম</a:t>
            </a:r>
            <a:endParaRPr lang="en-GB" sz="4400" dirty="0"/>
          </a:p>
          <a:p>
            <a:pPr>
              <a:lnSpc>
                <a:spcPct val="100000"/>
              </a:lnSpc>
            </a:pPr>
            <a:r>
              <a:rPr lang="en-GB" sz="3200" dirty="0" err="1">
                <a:solidFill>
                  <a:srgbClr val="7030A0"/>
                </a:solidFill>
              </a:rPr>
              <a:t>সহকারি</a:t>
            </a:r>
            <a:r>
              <a:rPr lang="en-GB" sz="3200" dirty="0">
                <a:solidFill>
                  <a:srgbClr val="7030A0"/>
                </a:solidFill>
              </a:rPr>
              <a:t> </a:t>
            </a:r>
            <a:r>
              <a:rPr lang="en-GB" sz="3200" dirty="0" err="1">
                <a:solidFill>
                  <a:srgbClr val="7030A0"/>
                </a:solidFill>
              </a:rPr>
              <a:t>শিক্ষক</a:t>
            </a:r>
            <a:endParaRPr lang="en-GB" sz="3200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3200" dirty="0" err="1">
                <a:ln>
                  <a:solidFill>
                    <a:srgbClr val="00B0F0"/>
                  </a:solidFill>
                </a:ln>
              </a:rPr>
              <a:t>মহিষখেড়</a:t>
            </a:r>
            <a:r>
              <a:rPr lang="en-GB" sz="3200" dirty="0">
                <a:ln>
                  <a:solidFill>
                    <a:srgbClr val="00B0F0"/>
                  </a:solidFill>
                </a:ln>
              </a:rPr>
              <a:t>  </a:t>
            </a:r>
            <a:r>
              <a:rPr lang="en-GB" sz="3200" dirty="0" err="1">
                <a:ln>
                  <a:solidFill>
                    <a:srgbClr val="00B0F0"/>
                  </a:solidFill>
                </a:ln>
              </a:rPr>
              <a:t>সরকারি</a:t>
            </a:r>
            <a:r>
              <a:rPr lang="en-GB" sz="3200" dirty="0">
                <a:ln>
                  <a:solidFill>
                    <a:srgbClr val="00B0F0"/>
                  </a:solidFill>
                </a:ln>
              </a:rPr>
              <a:t> </a:t>
            </a:r>
            <a:r>
              <a:rPr lang="en-GB" sz="3200" dirty="0" err="1">
                <a:ln>
                  <a:solidFill>
                    <a:srgbClr val="00B0F0"/>
                  </a:solidFill>
                </a:ln>
              </a:rPr>
              <a:t>প্রাথমিক</a:t>
            </a:r>
            <a:r>
              <a:rPr lang="en-GB" sz="3200" dirty="0">
                <a:ln>
                  <a:solidFill>
                    <a:srgbClr val="00B0F0"/>
                  </a:solidFill>
                </a:ln>
              </a:rPr>
              <a:t> </a:t>
            </a:r>
            <a:r>
              <a:rPr lang="en-GB" sz="3200" dirty="0" err="1">
                <a:ln>
                  <a:solidFill>
                    <a:srgbClr val="00B0F0"/>
                  </a:solidFill>
                </a:ln>
              </a:rPr>
              <a:t>বিদ্যালয়</a:t>
            </a:r>
            <a:endParaRPr lang="en-GB" sz="3200" dirty="0">
              <a:ln>
                <a:solidFill>
                  <a:srgbClr val="00B0F0"/>
                </a:solidFill>
              </a:ln>
            </a:endParaRPr>
          </a:p>
          <a:p>
            <a:r>
              <a:rPr lang="en-GB" sz="2800" dirty="0"/>
              <a:t> </a:t>
            </a:r>
            <a:r>
              <a:rPr lang="en-GB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কোম্পানীগঞ্জ</a:t>
            </a:r>
            <a:r>
              <a:rPr lang="en-GB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সিলেট</a:t>
            </a:r>
            <a:r>
              <a:rPr lang="en-GB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।</a:t>
            </a:r>
          </a:p>
          <a:p>
            <a:r>
              <a:rPr lang="en-GB" sz="2800" dirty="0">
                <a:ln>
                  <a:solidFill>
                    <a:schemeClr val="accent4"/>
                  </a:solidFill>
                </a:ln>
              </a:rPr>
              <a:t>www.masumabegum055@gmail.com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FD167-1FD2-4937-9A23-51795D7B3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1830446"/>
            <a:ext cx="3643531" cy="335347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DF53DE-D83F-4619-AC39-EBB6FFCF4D04}"/>
              </a:ext>
            </a:extLst>
          </p:cNvPr>
          <p:cNvSpPr txBox="1"/>
          <p:nvPr/>
        </p:nvSpPr>
        <p:spPr>
          <a:xfrm>
            <a:off x="773724" y="5493974"/>
            <a:ext cx="3024553" cy="584775"/>
          </a:xfrm>
          <a:prstGeom prst="rect">
            <a:avLst/>
          </a:prstGeom>
          <a:solidFill>
            <a:schemeClr val="accent6"/>
          </a:solidFill>
          <a:ln w="38100"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  <a:cs typeface="NikoshBAN" panose="02000000000000000000" pitchFamily="2" charset="0"/>
              </a:rPr>
              <a:t>01728287362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75F1FDA-ED16-44AF-9DA5-3583F9D1B859}"/>
              </a:ext>
            </a:extLst>
          </p:cNvPr>
          <p:cNvSpPr/>
          <p:nvPr/>
        </p:nvSpPr>
        <p:spPr>
          <a:xfrm rot="5400000">
            <a:off x="4211746" y="2948054"/>
            <a:ext cx="1255076" cy="1378635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B9E6E-86CA-410D-A4E0-C0D559978279}"/>
              </a:ext>
            </a:extLst>
          </p:cNvPr>
          <p:cNvSpPr txBox="1"/>
          <p:nvPr/>
        </p:nvSpPr>
        <p:spPr>
          <a:xfrm>
            <a:off x="3657601" y="196949"/>
            <a:ext cx="5486400" cy="13234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GB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4159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942DC1-52FD-469D-A308-780605AE48DD}"/>
              </a:ext>
            </a:extLst>
          </p:cNvPr>
          <p:cNvSpPr txBox="1"/>
          <p:nvPr/>
        </p:nvSpPr>
        <p:spPr>
          <a:xfrm rot="242471">
            <a:off x="6246053" y="212650"/>
            <a:ext cx="6077243" cy="1200329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5BC2E-BD31-4563-B13E-B034160687A4}"/>
              </a:ext>
            </a:extLst>
          </p:cNvPr>
          <p:cNvSpPr txBox="1"/>
          <p:nvPr/>
        </p:nvSpPr>
        <p:spPr>
          <a:xfrm>
            <a:off x="6344531" y="2363372"/>
            <a:ext cx="5345721" cy="3908762"/>
          </a:xfrm>
          <a:prstGeom prst="rect">
            <a:avLst/>
          </a:prstGeom>
          <a:solidFill>
            <a:schemeClr val="accent5"/>
          </a:solidFill>
          <a:ln w="762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১৩</a:t>
            </a:r>
          </a:p>
          <a:p>
            <a:pPr algn="ctr"/>
            <a:r>
              <a:rPr lang="en-GB" sz="44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GB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4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স্বরবর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GB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ঔ </a:t>
            </a:r>
            <a:r>
              <a:rPr lang="en-GB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6A4EC-D1B3-425F-836A-ED903238F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8" y="152471"/>
            <a:ext cx="5233179" cy="655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82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ACE16D-712E-445D-95C5-A05691EF6CC0}"/>
              </a:ext>
            </a:extLst>
          </p:cNvPr>
          <p:cNvSpPr txBox="1"/>
          <p:nvPr/>
        </p:nvSpPr>
        <p:spPr>
          <a:xfrm>
            <a:off x="886264" y="337625"/>
            <a:ext cx="8018585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B4863800-CB07-4242-B4B1-78381952BF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256245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570" imgH="771690" progId="Package">
                  <p:embed/>
                </p:oleObj>
              </mc:Choice>
              <mc:Fallback>
                <p:oleObj name="Packager Shell Object" showAsIcon="1" r:id="rId3" imgW="914570" imgH="7716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03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A1D8B7-2701-44C0-B8BE-803926CD9054}"/>
              </a:ext>
            </a:extLst>
          </p:cNvPr>
          <p:cNvSpPr txBox="1"/>
          <p:nvPr/>
        </p:nvSpPr>
        <p:spPr>
          <a:xfrm>
            <a:off x="2621279" y="436097"/>
            <a:ext cx="6949440" cy="1569660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GB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endParaRPr lang="en-GB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A8032-529E-4F40-8AE9-6D0BF8158BA0}"/>
              </a:ext>
            </a:extLst>
          </p:cNvPr>
          <p:cNvSpPr txBox="1"/>
          <p:nvPr/>
        </p:nvSpPr>
        <p:spPr>
          <a:xfrm>
            <a:off x="370448" y="5461837"/>
            <a:ext cx="1145110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as-IN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: </a:t>
            </a:r>
            <a:r>
              <a:rPr lang="en-GB" sz="72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r>
              <a:rPr lang="en-GB" sz="6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(অ------- </a:t>
            </a:r>
            <a:r>
              <a:rPr lang="as-IN" sz="6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en-GB" sz="6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GB" sz="7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141E61F-6D61-4F83-882C-AC6D20454609}"/>
              </a:ext>
            </a:extLst>
          </p:cNvPr>
          <p:cNvSpPr/>
          <p:nvPr/>
        </p:nvSpPr>
        <p:spPr>
          <a:xfrm>
            <a:off x="4687220" y="2072466"/>
            <a:ext cx="2017486" cy="3322662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170D85-6B7E-4DE2-B765-CBA4EC28448F}"/>
              </a:ext>
            </a:extLst>
          </p:cNvPr>
          <p:cNvSpPr txBox="1"/>
          <p:nvPr/>
        </p:nvSpPr>
        <p:spPr>
          <a:xfrm>
            <a:off x="4129203" y="304800"/>
            <a:ext cx="3265714" cy="1323439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80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8000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8991D-EC8D-4D2F-91C1-22CC55A1D6FE}"/>
              </a:ext>
            </a:extLst>
          </p:cNvPr>
          <p:cNvSpPr txBox="1"/>
          <p:nvPr/>
        </p:nvSpPr>
        <p:spPr>
          <a:xfrm>
            <a:off x="687616" y="2780277"/>
            <a:ext cx="10892971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ণমালার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নোযোগ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ম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াখবে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.১.১  ব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ণমালার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ষ্টভাবে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ণমালা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ড়তে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ণমালা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8B80F1C-420B-4146-BFE7-21B96A72C478}"/>
              </a:ext>
            </a:extLst>
          </p:cNvPr>
          <p:cNvSpPr/>
          <p:nvPr/>
        </p:nvSpPr>
        <p:spPr>
          <a:xfrm>
            <a:off x="4312083" y="1684508"/>
            <a:ext cx="2594431" cy="1095766"/>
          </a:xfrm>
          <a:prstGeom prst="downArrow">
            <a:avLst>
              <a:gd name="adj1" fmla="val 50000"/>
              <a:gd name="adj2" fmla="val 4867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269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28AFBD-7EE2-4AC4-9F53-6F2742ECDE8D}"/>
              </a:ext>
            </a:extLst>
          </p:cNvPr>
          <p:cNvSpPr txBox="1"/>
          <p:nvPr/>
        </p:nvSpPr>
        <p:spPr>
          <a:xfrm>
            <a:off x="3657597" y="14068"/>
            <a:ext cx="603503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665859-891F-4E72-8D74-355B7D341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5" y="1036091"/>
            <a:ext cx="10516823" cy="5714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1D8835-462E-48EF-B288-ECCFBCB6E58D}"/>
              </a:ext>
            </a:extLst>
          </p:cNvPr>
          <p:cNvSpPr txBox="1"/>
          <p:nvPr/>
        </p:nvSpPr>
        <p:spPr>
          <a:xfrm>
            <a:off x="1780674" y="1335505"/>
            <a:ext cx="4182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</p:spTree>
    <p:extLst>
      <p:ext uri="{BB962C8B-B14F-4D97-AF65-F5344CB8AC3E}">
        <p14:creationId xmlns:p14="http://schemas.microsoft.com/office/powerpoint/2010/main" val="423926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D6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96DB6-8FF0-4C2B-8589-9034FE3D06DE}"/>
              </a:ext>
            </a:extLst>
          </p:cNvPr>
          <p:cNvSpPr txBox="1"/>
          <p:nvPr/>
        </p:nvSpPr>
        <p:spPr>
          <a:xfrm>
            <a:off x="1652921" y="2819387"/>
            <a:ext cx="2490569" cy="1015663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GB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91515-224C-4703-AA40-E985F4E8D47D}"/>
              </a:ext>
            </a:extLst>
          </p:cNvPr>
          <p:cNvSpPr txBox="1"/>
          <p:nvPr/>
        </p:nvSpPr>
        <p:spPr>
          <a:xfrm>
            <a:off x="2700997" y="1167618"/>
            <a:ext cx="340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1125D4-D477-4058-B41C-7A92E34655EA}"/>
              </a:ext>
            </a:extLst>
          </p:cNvPr>
          <p:cNvSpPr txBox="1"/>
          <p:nvPr/>
        </p:nvSpPr>
        <p:spPr>
          <a:xfrm>
            <a:off x="7315504" y="2742715"/>
            <a:ext cx="2820572" cy="1015663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1E1783-AA6A-4E7F-AE96-B1C3168A1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7" y="146106"/>
            <a:ext cx="5662583" cy="2667432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Below"/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D76382-6705-41DD-8B3B-900480A04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1" y="4296454"/>
            <a:ext cx="1796963" cy="141942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0BB89A-0084-40AA-952F-9454A5C22A8B}"/>
              </a:ext>
            </a:extLst>
          </p:cNvPr>
          <p:cNvSpPr txBox="1"/>
          <p:nvPr/>
        </p:nvSpPr>
        <p:spPr>
          <a:xfrm>
            <a:off x="1793795" y="5613008"/>
            <a:ext cx="1554514" cy="1015663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6CA667-8246-4732-8CA9-E38F2F734614}"/>
              </a:ext>
            </a:extLst>
          </p:cNvPr>
          <p:cNvSpPr txBox="1"/>
          <p:nvPr/>
        </p:nvSpPr>
        <p:spPr>
          <a:xfrm>
            <a:off x="5825168" y="5304911"/>
            <a:ext cx="125669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6DE75C5-4674-4F7D-9A67-3892DBD17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18" y="40523"/>
            <a:ext cx="5380751" cy="260039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Below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A1E7BA-368C-43B8-A62C-A5C7F0607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78" y="3521193"/>
            <a:ext cx="1796963" cy="155052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F53D944-8D93-4E73-A68B-92535361ECD3}"/>
              </a:ext>
            </a:extLst>
          </p:cNvPr>
          <p:cNvSpPr txBox="1"/>
          <p:nvPr/>
        </p:nvSpPr>
        <p:spPr>
          <a:xfrm>
            <a:off x="9998809" y="5613009"/>
            <a:ext cx="1688632" cy="1015663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6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6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6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6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5" grpId="0" animBg="1"/>
      <p:bldP spid="26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</TotalTime>
  <Words>589</Words>
  <Application>Microsoft Office PowerPoint</Application>
  <PresentationFormat>Widescreen</PresentationFormat>
  <Paragraphs>121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Bauhaus 93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</dc:title>
  <dc:creator>User</dc:creator>
  <cp:lastModifiedBy>User</cp:lastModifiedBy>
  <cp:revision>171</cp:revision>
  <dcterms:created xsi:type="dcterms:W3CDTF">2020-03-13T08:01:46Z</dcterms:created>
  <dcterms:modified xsi:type="dcterms:W3CDTF">2020-04-24T18:33:25Z</dcterms:modified>
</cp:coreProperties>
</file>