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86" r:id="rId10"/>
    <p:sldId id="266" r:id="rId11"/>
    <p:sldId id="267" r:id="rId12"/>
    <p:sldId id="287" r:id="rId13"/>
    <p:sldId id="288" r:id="rId14"/>
    <p:sldId id="289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B7C0C-A93F-416F-86EE-30AAF74FE3F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1C0-27CB-4842-AB95-D29578459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3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668F-7C47-4528-849A-E20217688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3580-DBA6-406B-BF13-ACDD9470B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3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4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BA1C0-27CB-4842-AB95-D295784597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4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5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7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7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451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8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87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4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2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5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3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5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524259" y="6369054"/>
            <a:ext cx="7289442" cy="4889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b="1" cap="none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মুহাম্মাদ</a:t>
            </a:r>
            <a:r>
              <a:rPr lang="bn-IN" sz="2000" b="1" cap="none" spc="50" baseline="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শাহ জাহান, শিক্ষক, আধুনগর ইসলামিয়া কামিল মাদ্রাসা, লোহাগাড়া, চট্টগ্রাম ।</a:t>
            </a:r>
            <a:endParaRPr lang="en-US" sz="2000" b="1" cap="none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8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0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5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CA2FD7-CCF7-49CD-AC2B-68A941CAF0A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BE5776-2DA8-4232-9078-0B7AD1D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9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514011" y="5883275"/>
            <a:ext cx="764215" cy="365125"/>
          </a:xfrm>
        </p:spPr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18838" y="918800"/>
            <a:ext cx="1096356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839" y="2772354"/>
            <a:ext cx="10963561" cy="34778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580" y="101827"/>
            <a:ext cx="8482929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6000" b="1" dirty="0">
                <a:solidFill>
                  <a:srgbClr val="7030A0"/>
                </a:solidFill>
                <a:latin typeface="NikoshBAN" panose="02000000000000000000" pitchFamily="2" charset="0"/>
              </a:rPr>
              <a:t>الايمان</a:t>
            </a:r>
            <a:r>
              <a:rPr lang="bn-IN" sz="60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 স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জ্ঞাঃ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4037" y="1814945"/>
            <a:ext cx="4530436" cy="394854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ইসলামের মূল বিষয়</a:t>
            </a:r>
          </a:p>
          <a:p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 সমুহ মনে দিয়ে  </a:t>
            </a:r>
          </a:p>
          <a:p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বিশ্বাস করাকে ঈমান বলে । 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1177636"/>
            <a:ext cx="5611090" cy="568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17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74" y="1311356"/>
            <a:ext cx="5638800" cy="329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5426" y="4952010"/>
            <a:ext cx="402697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ঈমান কাকে বলে ?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7833" y="110836"/>
            <a:ext cx="28264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0" y="5726134"/>
            <a:ext cx="10607883" cy="14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27" y="0"/>
            <a:ext cx="10792692" cy="16145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আচ্ছা বল দেখি, আমরা কার উপর ঈমান আনি ?  </a:t>
            </a:r>
            <a:endParaRPr lang="en-US" sz="44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2" y="1770311"/>
            <a:ext cx="5721928" cy="3175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75855" y="5140037"/>
            <a:ext cx="10792692" cy="16145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 smtClean="0">
                <a:ln/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আল্লাহর উপর</a:t>
            </a:r>
            <a:endParaRPr lang="en-US" sz="4400" b="1" dirty="0">
              <a:ln/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473" y="152400"/>
            <a:ext cx="10792692" cy="16145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আচ্ছা বল দেখি... </a:t>
            </a:r>
          </a:p>
          <a:p>
            <a:r>
              <a:rPr lang="bn-IN" sz="4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কার আদেশ-নিষেধ মেনে চলি ?  </a:t>
            </a:r>
            <a:endParaRPr lang="en-US" sz="4400" b="1" dirty="0">
              <a:ln/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45" y="2038198"/>
            <a:ext cx="4723382" cy="2991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371602" y="5132632"/>
            <a:ext cx="7813963" cy="16145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 smtClean="0">
                <a:ln/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endParaRPr lang="en-US" sz="4400" b="1" dirty="0">
              <a:ln/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8669" y="387927"/>
            <a:ext cx="63850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ছড়াটি মুখে মুখে বলি   </a:t>
            </a:r>
            <a:endParaRPr lang="en-U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90655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264728" y="1709595"/>
            <a:ext cx="71073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 মানে বিশ্বাস করা</a:t>
            </a:r>
          </a:p>
          <a:p>
            <a:r>
              <a:rPr lang="bn-I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 মতো আমল করা ।</a:t>
            </a:r>
          </a:p>
          <a:p>
            <a:r>
              <a:rPr lang="bn-I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উপর </a:t>
            </a:r>
            <a:r>
              <a:rPr lang="bn-IN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 </a:t>
            </a:r>
            <a:r>
              <a:rPr lang="bn-I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আনি</a:t>
            </a:r>
          </a:p>
          <a:p>
            <a:r>
              <a:rPr lang="bn-I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সবাই মানি।</a:t>
            </a:r>
          </a:p>
        </p:txBody>
      </p:sp>
    </p:spTree>
    <p:extLst>
      <p:ext uri="{BB962C8B-B14F-4D97-AF65-F5344CB8AC3E}">
        <p14:creationId xmlns:p14="http://schemas.microsoft.com/office/powerpoint/2010/main" val="36073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2926" y="2015703"/>
            <a:ext cx="6875461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ঈমান শব্দের অর্থ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ঈমান কাকে বলে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200" b="1" dirty="0">
                <a:ln/>
                <a:latin typeface="NikoshBAN" pitchFamily="2" charset="0"/>
                <a:cs typeface="NikoshBAN" pitchFamily="2" charset="0"/>
              </a:rPr>
              <a:t>আমরা কোন জাতি </a:t>
            </a:r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3200" b="1" dirty="0">
                <a:ln/>
                <a:latin typeface="NikoshBAN" pitchFamily="2" charset="0"/>
                <a:cs typeface="NikoshBAN" pitchFamily="2" charset="0"/>
              </a:rPr>
              <a:t>কার আদেশ-নিষেধ মেনে চলি </a:t>
            </a:r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ঈমানের উপর ছড়াটি মুখস্ত বল ।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2122" y="1068354"/>
            <a:ext cx="164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2663">
            <a:off x="9453326" y="-429512"/>
            <a:ext cx="2576482" cy="3334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0424" flipH="1">
            <a:off x="37412" y="-563488"/>
            <a:ext cx="2541981" cy="3334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3793" flipH="1">
            <a:off x="74746" y="4098879"/>
            <a:ext cx="2541981" cy="333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83">
            <a:off x="9453326" y="4025417"/>
            <a:ext cx="2576482" cy="33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welcome notes\duplex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46" y="2006750"/>
            <a:ext cx="5865394" cy="3161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41962" y="0"/>
            <a:ext cx="3381055" cy="148886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2107" y="5367185"/>
            <a:ext cx="4403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ঈমান কাকে বলে ?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783"/>
            <a:ext cx="1078923" cy="112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14"/>
            <a:ext cx="1078924" cy="103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83" y="0"/>
            <a:ext cx="1246909" cy="123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66" y="5711472"/>
            <a:ext cx="1205345" cy="112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17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838" cy="696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2572" y="262841"/>
            <a:ext cx="4090555" cy="2397232"/>
          </a:xfrm>
          <a:prstGeom prst="downArrowCallout">
            <a:avLst>
              <a:gd name="adj1" fmla="val 23750"/>
              <a:gd name="adj2" fmla="val 29375"/>
              <a:gd name="adj3" fmla="val 16875"/>
              <a:gd name="adj4" fmla="val 6497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ascadeUp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নীতিবাক্য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365" y="2189018"/>
            <a:ext cx="109433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 আমাদের </a:t>
            </a:r>
            <a:r>
              <a:rPr lang="bn-IN" sz="72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সৃষ্টিকর্তা। তিনি এক অদ্বিতীয়।</a:t>
            </a:r>
            <a:r>
              <a:rPr lang="en-US" sz="72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 </a:t>
            </a:r>
            <a:r>
              <a:rPr lang="bn-IN" sz="72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 শরিক নাই </a:t>
            </a:r>
            <a:r>
              <a:rPr lang="bn-IN" sz="72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72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0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5419" y="2381250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166255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602412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4/21/2020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 descr="bismillahirrahmanirrahim___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672" y="982631"/>
            <a:ext cx="8769927" cy="2417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910" y="1549710"/>
            <a:ext cx="13134109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53822" y="1151028"/>
            <a:ext cx="6247223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600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600" b="1" dirty="0">
              <a:ln/>
              <a:solidFill>
                <a:schemeClr val="tx2"/>
              </a:solidFill>
              <a:latin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2076" y="2516060"/>
            <a:ext cx="6339851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99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9900" b="1" dirty="0">
              <a:ln/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69669"/>
            <a:ext cx="10369460" cy="9774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82102" y="2891803"/>
            <a:ext cx="6954982" cy="9774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1165" y="3023422"/>
            <a:ext cx="7024255" cy="9774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32" y="5880589"/>
            <a:ext cx="10154960" cy="9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7160" y="1890230"/>
            <a:ext cx="7042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</a:t>
            </a:r>
            <a:r>
              <a:rPr lang="bn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মোবঃ</a:t>
            </a:r>
            <a:r>
              <a:rPr lang="en-US" sz="3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০১৮১৬৮৩০২৪৯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mdshahjahankutuby1979@gmail.com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143390"/>
            <a:ext cx="3632851" cy="4109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Ribbon 4"/>
          <p:cNvSpPr/>
          <p:nvPr/>
        </p:nvSpPr>
        <p:spPr>
          <a:xfrm>
            <a:off x="4387160" y="204537"/>
            <a:ext cx="3398593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5887" y="0"/>
            <a:ext cx="1376112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5888" y="4533900"/>
            <a:ext cx="1376112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1050"/>
            <a:ext cx="1466850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6850" cy="232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66850" y="5092653"/>
            <a:ext cx="9590171" cy="167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52562" y="0"/>
            <a:ext cx="17082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000" b="1" dirty="0">
              <a:ln/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5" y="3614357"/>
            <a:ext cx="5744777" cy="35207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4" y="0"/>
            <a:ext cx="4794608" cy="3388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7" y="5528281"/>
            <a:ext cx="1478479" cy="1329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495" y="-78353"/>
            <a:ext cx="1505241" cy="1353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43678">
            <a:off x="10732228" y="-67882"/>
            <a:ext cx="1494237" cy="1343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6258" y="5803835"/>
            <a:ext cx="1266664" cy="11392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27" y="1138153"/>
            <a:ext cx="3759436" cy="5306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736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06965" y="914961"/>
            <a:ext cx="2326510" cy="115091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50159" y="2102571"/>
            <a:ext cx="6019800" cy="63632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4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0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6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bn-IN" sz="80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16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 smtClean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95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09855" y="4585856"/>
            <a:ext cx="3034144" cy="1127226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600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ঈমান</a:t>
            </a:r>
            <a:r>
              <a:rPr lang="en-US" sz="4000" b="1" dirty="0" smtClean="0">
                <a:ln/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/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76"/>
            <a:ext cx="1219200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80" y="5920901"/>
            <a:ext cx="1219200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80997" y="3119148"/>
            <a:ext cx="5406547" cy="952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38138" y="2930263"/>
            <a:ext cx="5028777" cy="952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8" y="1288473"/>
            <a:ext cx="3588019" cy="46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1523" y="960718"/>
            <a:ext cx="8187890" cy="4962558"/>
          </a:xfrm>
          <a:prstGeom prst="rect">
            <a:avLst/>
          </a:prstGeom>
          <a:noFill/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6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IN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ঈমানের শব্দের অর্থ 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ঈমানের শব্দের পারিভাষিক অর্থ বর্ণনা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ঈমানের উপর  ১টি ছড়া বলতে পারবে 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bn-IN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783"/>
            <a:ext cx="1078923" cy="112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142"/>
            <a:ext cx="1078924" cy="103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82" y="-72672"/>
            <a:ext cx="1246909" cy="123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65" y="5638800"/>
            <a:ext cx="1205345" cy="112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14"/>
            <a:ext cx="1078924" cy="103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83" y="0"/>
            <a:ext cx="1246909" cy="123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66" y="5711472"/>
            <a:ext cx="1205345" cy="112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053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93232" y="99222"/>
            <a:ext cx="414377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الايمان 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81777" y="783858"/>
            <a:ext cx="3642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latin typeface="NikoshBAN" panose="02000000000000000000" pitchFamily="2" charset="0"/>
              </a:rPr>
              <a:t>الايمان</a:t>
            </a:r>
            <a:r>
              <a:rPr lang="bn-IN" sz="4000" b="1" dirty="0" smtClean="0">
                <a:latin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আরবী শব্দ।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67592" y="1768835"/>
            <a:ext cx="4169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ar-SA" sz="40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91"/>
            <a:ext cx="5583382" cy="52651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Rectangle 20"/>
          <p:cNvSpPr/>
          <p:nvPr/>
        </p:nvSpPr>
        <p:spPr>
          <a:xfrm>
            <a:off x="6511637" y="3283527"/>
            <a:ext cx="4881061" cy="223447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000" b="1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 </a:t>
            </a:r>
            <a:r>
              <a:rPr lang="bn-IN" sz="60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ar-SA" sz="60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sz="6000" b="1" dirty="0">
              <a:ln/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946" y="0"/>
            <a:ext cx="9809018" cy="16145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আচ্ছা বল দেখি, আমরা কোন জাতি ?  </a:t>
            </a:r>
            <a:endParaRPr lang="en-US" sz="44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0763" y="4642009"/>
            <a:ext cx="936567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3800" b="1" spc="5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 মুসলমান। </a:t>
            </a:r>
            <a:endParaRPr lang="en-US" sz="13800" b="1" spc="5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1620982"/>
            <a:ext cx="4796012" cy="3545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6390" y="3129079"/>
            <a:ext cx="49664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38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মুসলমান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305</TotalTime>
  <Words>274</Words>
  <Application>Microsoft Office PowerPoint</Application>
  <PresentationFormat>Widescreen</PresentationFormat>
  <Paragraphs>67</Paragraphs>
  <Slides>18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NikoshBAN</vt:lpstr>
      <vt:lpstr>Shonar Bangla</vt:lpstr>
      <vt:lpstr>Times New Roman</vt:lpstr>
      <vt:lpstr>Tw Cen MT</vt:lpstr>
      <vt:lpstr>Vrinda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ASUS-PC</cp:lastModifiedBy>
  <cp:revision>70</cp:revision>
  <dcterms:created xsi:type="dcterms:W3CDTF">2017-08-02T06:15:03Z</dcterms:created>
  <dcterms:modified xsi:type="dcterms:W3CDTF">2020-04-21T14:18:23Z</dcterms:modified>
</cp:coreProperties>
</file>