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2" r:id="rId4"/>
    <p:sldId id="273" r:id="rId5"/>
    <p:sldId id="274" r:id="rId6"/>
    <p:sldId id="275" r:id="rId7"/>
    <p:sldId id="301" r:id="rId8"/>
    <p:sldId id="278" r:id="rId9"/>
    <p:sldId id="302" r:id="rId10"/>
    <p:sldId id="298" r:id="rId11"/>
    <p:sldId id="305" r:id="rId12"/>
    <p:sldId id="303" r:id="rId13"/>
    <p:sldId id="320" r:id="rId14"/>
    <p:sldId id="315" r:id="rId15"/>
    <p:sldId id="314" r:id="rId16"/>
    <p:sldId id="316" r:id="rId17"/>
    <p:sldId id="317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E762-EB1A-4FCB-8194-2A74EFF32FA4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0ED3A-540F-4372-8BB9-759591C3E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EEC7-B5EE-4691-9498-A800B6A60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ED3A-540F-4372-8BB9-759591C3ED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3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0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01"/>
            </a:avLst>
          </a:prstGeom>
          <a:gradFill flip="none" rotWithShape="1">
            <a:gsLst>
              <a:gs pos="23000">
                <a:schemeClr val="accent1">
                  <a:shade val="30000"/>
                  <a:satMod val="115000"/>
                </a:schemeClr>
              </a:gs>
              <a:gs pos="50000">
                <a:srgbClr val="00B050"/>
              </a:gs>
              <a:gs pos="92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96A15-3853-4D69-AAC9-F9C42148CDBD}" type="datetimeFigureOut">
              <a:rPr lang="en-US" sz="2000" b="1" smtClean="0">
                <a:solidFill>
                  <a:srgbClr val="FFFF00"/>
                </a:solidFill>
              </a:rPr>
              <a:pPr/>
              <a:t>4/25/2020</a:t>
            </a:fld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95471" y="6488668"/>
            <a:ext cx="714777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আধুনগর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cap="none" spc="0" baseline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b="1" cap="none" spc="0" baseline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6A15-3853-4D69-AAC9-F9C42148CDB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5856-EF47-4BC0-BB19-3EE195DB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9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hyperlink" Target="mailto:mdshahjahankutuby1979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42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052946" y="1645658"/>
            <a:ext cx="5557838" cy="1364673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পালনকর্তা কে?</a:t>
            </a:r>
            <a:endParaRPr lang="en-US" sz="4800" b="1" dirty="0">
              <a:ln/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2" y="-72672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5" y="5638800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624139" y="360217"/>
            <a:ext cx="5557838" cy="5784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 দেখি......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7512" y="4756004"/>
            <a:ext cx="8791575" cy="13646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الله ربنا </a:t>
            </a:r>
            <a:r>
              <a:rPr lang="bn-IN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ar-SA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bn-IN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কর্তা ।</a:t>
            </a:r>
            <a:endParaRPr lang="en-US" sz="48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1645228"/>
            <a:ext cx="4572000" cy="2040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4031673"/>
            <a:ext cx="2964873" cy="2574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42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122218" y="1895040"/>
            <a:ext cx="5557838" cy="1364673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রিজিকদাতাকে?</a:t>
            </a:r>
            <a:endParaRPr lang="en-US" sz="48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2" y="-72672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5" y="5638800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624139" y="360217"/>
            <a:ext cx="5557838" cy="5784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 দেখি......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7512" y="4756004"/>
            <a:ext cx="8791575" cy="13646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الله رازقنا  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ar-SA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রিজিকদাতা ।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1343891"/>
            <a:ext cx="4045095" cy="3158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1" y="3699164"/>
            <a:ext cx="2628900" cy="2831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70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0378" y="2618509"/>
            <a:ext cx="2198567" cy="108856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r-SA" sz="115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رب</a:t>
            </a:r>
            <a:endParaRPr lang="en-US" sz="8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931" y="942109"/>
            <a:ext cx="2696414" cy="1225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r-SA" sz="96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خالق</a:t>
            </a:r>
            <a:r>
              <a:rPr lang="ar-SA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676" y="4477389"/>
            <a:ext cx="1923925" cy="13234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8000" b="1" dirty="0" smtClean="0">
                <a:ln/>
                <a:solidFill>
                  <a:srgbClr val="0070C0"/>
                </a:solidFill>
                <a:latin typeface="NikoshBAN" pitchFamily="2" charset="0"/>
              </a:rPr>
              <a:t>رز</a:t>
            </a:r>
            <a:r>
              <a:rPr lang="ar-SA" sz="8000" b="1" dirty="0">
                <a:ln/>
                <a:solidFill>
                  <a:srgbClr val="0070C0"/>
                </a:solidFill>
                <a:latin typeface="NikoshBAN" pitchFamily="2" charset="0"/>
              </a:rPr>
              <a:t>ا</a:t>
            </a:r>
            <a:r>
              <a:rPr lang="ar-SA" sz="8000" b="1" dirty="0" smtClean="0">
                <a:ln/>
                <a:solidFill>
                  <a:srgbClr val="0070C0"/>
                </a:solidFill>
                <a:latin typeface="NikoshBAN" pitchFamily="2" charset="0"/>
              </a:rPr>
              <a:t>ق</a:t>
            </a:r>
            <a:endParaRPr lang="bn-IN" sz="8000" b="1" dirty="0" smtClean="0">
              <a:ln/>
              <a:solidFill>
                <a:srgbClr val="0070C0"/>
              </a:solidFill>
              <a:latin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8239" y="4682835"/>
            <a:ext cx="2956559" cy="120297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রিজিকদাতা</a:t>
            </a:r>
            <a:endParaRPr lang="en-US" sz="36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03964" y="1662545"/>
            <a:ext cx="3602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6254" y="5417126"/>
            <a:ext cx="3602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76255" y="3186545"/>
            <a:ext cx="3602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01490" y="2507673"/>
            <a:ext cx="2770909" cy="141079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bn-IN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কর্তা</a:t>
            </a:r>
            <a:r>
              <a:rPr lang="bn-I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9928" y="1052946"/>
            <a:ext cx="2937163" cy="997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সৃষ্টিকর্তা</a:t>
            </a:r>
            <a:endParaRPr lang="en-US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5" y="4544292"/>
            <a:ext cx="3170960" cy="175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401783"/>
            <a:ext cx="2770907" cy="187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6" y="2394238"/>
            <a:ext cx="310341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1710" y="2277632"/>
            <a:ext cx="7509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খালিক আল্লাহ মালিক</a:t>
            </a:r>
          </a:p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 তাঁরই সব </a:t>
            </a:r>
          </a:p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মোদের রিজিকদাতা</a:t>
            </a:r>
          </a:p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পালনকারী - রব।</a:t>
            </a:r>
            <a:endParaRPr lang="bn-I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360219"/>
            <a:ext cx="4641273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Wave 5"/>
          <p:cNvSpPr/>
          <p:nvPr/>
        </p:nvSpPr>
        <p:spPr>
          <a:xfrm>
            <a:off x="5195455" y="346365"/>
            <a:ext cx="6580909" cy="1440872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9722" y="623454"/>
            <a:ext cx="6385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ছড়াটি মুখে মুখে বলি   </a:t>
            </a:r>
            <a:endParaRPr lang="en-US" sz="54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99163" y="314634"/>
            <a:ext cx="3685309" cy="9551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6508" y="5412355"/>
            <a:ext cx="8950038" cy="12117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44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৩টি গুণবাচক নাম লিখ  </a:t>
            </a:r>
            <a:r>
              <a:rPr lang="bn-BD" sz="40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89" y="1649910"/>
            <a:ext cx="5618018" cy="3881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5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rah Al-Ikhlas with bangla translation_ বাংলা অর্থসহ কুরআন তেলাওয়াত_ সূরা আল-ইখলাস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418" end="1329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64" y="1883018"/>
            <a:ext cx="11416145" cy="4628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1870" y="375368"/>
            <a:ext cx="964491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ভাষায় </a:t>
            </a:r>
            <a:r>
              <a:rPr lang="bn-BD" sz="5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5400" b="1" spc="50" dirty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 পরিচয় </a:t>
            </a:r>
            <a:r>
              <a:rPr lang="bn-IN" sz="5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spc="50" dirty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0207" y="1323902"/>
            <a:ext cx="8097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latin typeface="NikoshBAN" pitchFamily="2" charset="0"/>
                <a:cs typeface="NikoshBAN" pitchFamily="2" charset="0"/>
              </a:rPr>
              <a:t>আল্লাহর পরিচয় সম্পর্কিত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ভিডিও দেখি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423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3217" y="2195812"/>
            <a:ext cx="6875461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আমাদের সৃষ্টিকর্তা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রিজিক দাতা কে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আমাদের পালন কর্তা কে </a:t>
            </a:r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আমাদের কি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8859" y="976337"/>
            <a:ext cx="2172133" cy="8341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b="1" spc="5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29512"/>
            <a:ext cx="2576482" cy="333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171729" y="3683243"/>
            <a:ext cx="2541981" cy="3334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67181" y="3803745"/>
            <a:ext cx="2576482" cy="3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14023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4363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09303" y="4405744"/>
            <a:ext cx="8794013" cy="19425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8679"/>
              </a:avLst>
            </a:prstTxWarp>
          </a:bodyPr>
          <a:lstStyle/>
          <a:p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খালিক আল্লাহ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</a:p>
          <a:p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 মুখস্ত শিখে আসবে</a:t>
            </a:r>
            <a:endParaRPr lang="bn-I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38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572" y="262841"/>
            <a:ext cx="4090555" cy="2397232"/>
          </a:xfrm>
          <a:prstGeom prst="downArrowCallout">
            <a:avLst>
              <a:gd name="adj1" fmla="val 237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2400" y="-166255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" y="2636298"/>
            <a:ext cx="11387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আমাদের সৃষ্টিকর্তা। তিনি </a:t>
            </a:r>
            <a:r>
              <a:rPr lang="bn-IN" sz="6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এক,অদ্বিতীয়</a:t>
            </a:r>
            <a:r>
              <a:rPr lang="bn-IN" sz="6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                         তার কোন শরিক </a:t>
            </a:r>
            <a:r>
              <a:rPr lang="bn-IN" sz="6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 ।</a:t>
            </a:r>
            <a:endParaRPr lang="en-US" sz="6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90946"/>
            <a:ext cx="11526982" cy="626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609975" y="3176588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817418"/>
            <a:ext cx="10155382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332509"/>
            <a:ext cx="11513125" cy="6206836"/>
          </a:xfrm>
          <a:prstGeom prst="rect">
            <a:avLst/>
          </a:prstGeom>
        </p:spPr>
      </p:pic>
      <p:pic>
        <p:nvPicPr>
          <p:cNvPr id="8" name="Picture 7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909" y="720436"/>
            <a:ext cx="11060825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332509"/>
            <a:ext cx="11568546" cy="619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288" y="1038869"/>
            <a:ext cx="725978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7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WordArt 209"/>
          <p:cNvSpPr>
            <a:spLocks noChangeArrowheads="1" noChangeShapeType="1" noTextEdit="1"/>
          </p:cNvSpPr>
          <p:nvPr/>
        </p:nvSpPr>
        <p:spPr bwMode="auto">
          <a:xfrm rot="404951">
            <a:off x="3007243" y="2087724"/>
            <a:ext cx="6882675" cy="33286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4" y="347431"/>
            <a:ext cx="2896490" cy="2340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Down Ribbon 5"/>
          <p:cNvSpPr/>
          <p:nvPr/>
        </p:nvSpPr>
        <p:spPr>
          <a:xfrm>
            <a:off x="3685044" y="346363"/>
            <a:ext cx="4876800" cy="1433945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2953" y="2867892"/>
            <a:ext cx="71350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4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</a:t>
            </a:r>
            <a:r>
              <a:rPr lang="bn-BD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নাম্বারঃ ০১৮১৬</a:t>
            </a:r>
            <a: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u="sng" dirty="0" smtClean="0">
                <a:ln w="0"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mdshahjahankutuby1979@gmail.com</a:t>
            </a:r>
            <a:endParaRPr lang="bn-IN" sz="2400" u="sng" dirty="0" smtClean="0">
              <a:ln w="0"/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40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0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0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58" y="1814945"/>
            <a:ext cx="3531178" cy="440574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594763" y="2064327"/>
            <a:ext cx="27709" cy="40178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59236" y="2909455"/>
            <a:ext cx="27709" cy="246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44145" y="2923309"/>
            <a:ext cx="13855" cy="25076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10" y="277091"/>
            <a:ext cx="9545781" cy="102344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 ক</a:t>
            </a:r>
            <a:r>
              <a:rPr lang="bn-IN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ও বলি </a:t>
            </a:r>
            <a:endParaRPr lang="en-U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0" y="1662546"/>
            <a:ext cx="4267201" cy="421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9" y="1440874"/>
            <a:ext cx="4344523" cy="4156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0" y="1510145"/>
            <a:ext cx="3101686" cy="37407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1346" y="5181600"/>
            <a:ext cx="5140036" cy="1362755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15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আল্লাহর নাম</a:t>
            </a:r>
            <a:endParaRPr lang="en-US" sz="4000" b="1" dirty="0">
              <a:ln/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75002" y="624015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7578" y="1964025"/>
            <a:ext cx="6019800" cy="6363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6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8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16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1419" y="4572001"/>
            <a:ext cx="5140036" cy="112722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15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আল্লাহর নাম ও পরিচয়</a:t>
            </a:r>
            <a:endParaRPr lang="en-US" sz="4000" b="1" dirty="0">
              <a:ln/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623455"/>
            <a:ext cx="4849091" cy="5597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93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6029" y="494003"/>
            <a:ext cx="25362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145" y="1787238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ল্লাহর</a:t>
            </a: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গুনবাচক</a:t>
            </a:r>
            <a:r>
              <a:rPr lang="en-US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 সমুহ  বলতে </a:t>
            </a:r>
            <a:r>
              <a:rPr lang="bn-IN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সৃষ্টিকর্তা নাম বর্ণনা </a:t>
            </a:r>
            <a:r>
              <a:rPr lang="bn-IN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মহান আল্লাহ তায়ালার পরিচয় ব্যাখ্যা </a:t>
            </a:r>
            <a:r>
              <a:rPr lang="bn-IN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9" y="5112558"/>
            <a:ext cx="1219200" cy="140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" y="347027"/>
            <a:ext cx="1219200" cy="140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45" y="432319"/>
            <a:ext cx="1219200" cy="140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56" y="5125546"/>
            <a:ext cx="1219200" cy="140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482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42"/>
            <a:ext cx="1078924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593273" y="1798059"/>
            <a:ext cx="5557838" cy="1364673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সৃষ্টি কর্তা কে?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2" y="-72672"/>
            <a:ext cx="1246909" cy="12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65" y="5638800"/>
            <a:ext cx="1205345" cy="112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75" y="712643"/>
            <a:ext cx="3529013" cy="36433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74757" y="318654"/>
            <a:ext cx="5557838" cy="9247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 দেখি......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7711" y="4669411"/>
            <a:ext cx="8417070" cy="13646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الله خالقنا  </a:t>
            </a:r>
            <a:r>
              <a:rPr lang="bn-IN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আমাদের সৃষ্টিকর্তা ।</a:t>
            </a:r>
            <a:endParaRPr lang="en-US" sz="48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823855"/>
            <a:ext cx="2909454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263</Words>
  <Application>Microsoft Office PowerPoint</Application>
  <PresentationFormat>Widescreen</PresentationFormat>
  <Paragraphs>65</Paragraphs>
  <Slides>19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Shonar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47</cp:revision>
  <dcterms:created xsi:type="dcterms:W3CDTF">2020-04-20T09:06:10Z</dcterms:created>
  <dcterms:modified xsi:type="dcterms:W3CDTF">2020-04-25T11:39:28Z</dcterms:modified>
</cp:coreProperties>
</file>