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77B3C-E360-4B0D-B2C8-318CCFD9527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F6F90E8-B918-4E8F-912E-CEDAE1FF93D4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ব্যাংকের মালিক ও ব্যবস্থাপনা কর্তৃপক্ষের প্রেক্ষাপটে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3816DD-4A21-4D6C-9434-FEEB06C86285}" type="parTrans" cxnId="{0C19448D-894B-4EA8-BBED-F565F36F7C7C}">
      <dgm:prSet/>
      <dgm:spPr/>
      <dgm:t>
        <a:bodyPr/>
        <a:lstStyle/>
        <a:p>
          <a:endParaRPr lang="en-US"/>
        </a:p>
      </dgm:t>
    </dgm:pt>
    <dgm:pt modelId="{3545C361-5A1A-4D17-95DB-AA6EFA96ADC9}" type="sibTrans" cxnId="{0C19448D-894B-4EA8-BBED-F565F36F7C7C}">
      <dgm:prSet/>
      <dgm:spPr/>
      <dgm:t>
        <a:bodyPr/>
        <a:lstStyle/>
        <a:p>
          <a:endParaRPr lang="en-US"/>
        </a:p>
      </dgm:t>
    </dgm:pt>
    <dgm:pt modelId="{32529454-963B-47B0-AD1B-C4533E3D5D7C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 ও  রাষ্ট্রীয় পক্ষের প্রেক্ষাপটে ব্যাংকের উদ্দেশ্যাবলি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48B6EC-7A82-47DA-8D01-179B11588AD4}" type="parTrans" cxnId="{C15AB38F-8DF1-40A7-9D8F-38CACC69100F}">
      <dgm:prSet/>
      <dgm:spPr/>
      <dgm:t>
        <a:bodyPr/>
        <a:lstStyle/>
        <a:p>
          <a:endParaRPr lang="en-US"/>
        </a:p>
      </dgm:t>
    </dgm:pt>
    <dgm:pt modelId="{BAD97500-8144-45FA-94E3-AD9BEDC1395E}" type="sibTrans" cxnId="{C15AB38F-8DF1-40A7-9D8F-38CACC69100F}">
      <dgm:prSet/>
      <dgm:spPr/>
      <dgm:t>
        <a:bodyPr/>
        <a:lstStyle/>
        <a:p>
          <a:endParaRPr lang="en-US"/>
        </a:p>
      </dgm:t>
    </dgm:pt>
    <dgm:pt modelId="{D0BA4337-CBBB-45CD-A106-30FEE3C1C1BE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ব্যাংকের গ্রাহকের প্রেক্ষাপটে ব্যাংকের উদ্দেশ্যাবলি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85D063-E64B-406C-967C-958413CE07A5}" type="parTrans" cxnId="{B198F9D2-7EF0-43BD-9E7C-D1B044805707}">
      <dgm:prSet/>
      <dgm:spPr/>
      <dgm:t>
        <a:bodyPr/>
        <a:lstStyle/>
        <a:p>
          <a:endParaRPr lang="en-US"/>
        </a:p>
      </dgm:t>
    </dgm:pt>
    <dgm:pt modelId="{02854CE4-5DE3-40BD-B88F-FE243B8BFF36}" type="sibTrans" cxnId="{B198F9D2-7EF0-43BD-9E7C-D1B044805707}">
      <dgm:prSet/>
      <dgm:spPr/>
      <dgm:t>
        <a:bodyPr/>
        <a:lstStyle/>
        <a:p>
          <a:endParaRPr lang="en-US"/>
        </a:p>
      </dgm:t>
    </dgm:pt>
    <dgm:pt modelId="{188F070C-A63E-400C-8DCF-230BD3BC58A6}" type="pres">
      <dgm:prSet presAssocID="{8E877B3C-E360-4B0D-B2C8-318CCFD95275}" presName="linearFlow" presStyleCnt="0">
        <dgm:presLayoutVars>
          <dgm:dir/>
          <dgm:resizeHandles val="exact"/>
        </dgm:presLayoutVars>
      </dgm:prSet>
      <dgm:spPr/>
    </dgm:pt>
    <dgm:pt modelId="{A562F895-17B6-4E12-8F45-E00C63F28AE7}" type="pres">
      <dgm:prSet presAssocID="{BF6F90E8-B918-4E8F-912E-CEDAE1FF93D4}" presName="composite" presStyleCnt="0"/>
      <dgm:spPr/>
    </dgm:pt>
    <dgm:pt modelId="{9F5C15DB-588D-4C7E-8EAC-86BA8C4D48B6}" type="pres">
      <dgm:prSet presAssocID="{BF6F90E8-B918-4E8F-912E-CEDAE1FF93D4}" presName="imgShp" presStyleLbl="fgImgPlace1" presStyleIdx="0" presStyleCnt="3"/>
      <dgm:spPr/>
    </dgm:pt>
    <dgm:pt modelId="{B2FC8E7B-A0E2-494C-9B11-488197E77C5F}" type="pres">
      <dgm:prSet presAssocID="{BF6F90E8-B918-4E8F-912E-CEDAE1FF93D4}" presName="txShp" presStyleLbl="node1" presStyleIdx="0" presStyleCnt="3" custLinFactNeighborY="-8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17E95-BF7C-4E90-968C-F3D74B5B7B32}" type="pres">
      <dgm:prSet presAssocID="{3545C361-5A1A-4D17-95DB-AA6EFA96ADC9}" presName="spacing" presStyleCnt="0"/>
      <dgm:spPr/>
    </dgm:pt>
    <dgm:pt modelId="{CDEDA957-4C62-4B3A-884B-81B1142DD231}" type="pres">
      <dgm:prSet presAssocID="{32529454-963B-47B0-AD1B-C4533E3D5D7C}" presName="composite" presStyleCnt="0"/>
      <dgm:spPr/>
    </dgm:pt>
    <dgm:pt modelId="{39E5B1C0-6332-4556-81A2-218E841F6379}" type="pres">
      <dgm:prSet presAssocID="{32529454-963B-47B0-AD1B-C4533E3D5D7C}" presName="imgShp" presStyleLbl="fgImgPlace1" presStyleIdx="1" presStyleCnt="3"/>
      <dgm:spPr/>
    </dgm:pt>
    <dgm:pt modelId="{798023E2-C7B6-4059-9949-557554C6AC7D}" type="pres">
      <dgm:prSet presAssocID="{32529454-963B-47B0-AD1B-C4533E3D5D7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6D4C1-22C6-4040-B0A5-B2C1E1F83E90}" type="pres">
      <dgm:prSet presAssocID="{BAD97500-8144-45FA-94E3-AD9BEDC1395E}" presName="spacing" presStyleCnt="0"/>
      <dgm:spPr/>
    </dgm:pt>
    <dgm:pt modelId="{DCA0105D-A5F5-4A4D-A015-72D44D5D05CA}" type="pres">
      <dgm:prSet presAssocID="{D0BA4337-CBBB-45CD-A106-30FEE3C1C1BE}" presName="composite" presStyleCnt="0"/>
      <dgm:spPr/>
    </dgm:pt>
    <dgm:pt modelId="{9593808F-03CE-411C-854C-AEB8CDBB1E18}" type="pres">
      <dgm:prSet presAssocID="{D0BA4337-CBBB-45CD-A106-30FEE3C1C1BE}" presName="imgShp" presStyleLbl="fgImgPlace1" presStyleIdx="2" presStyleCnt="3"/>
      <dgm:spPr/>
    </dgm:pt>
    <dgm:pt modelId="{2381EECC-47C0-4EA2-9644-486E44FE5143}" type="pres">
      <dgm:prSet presAssocID="{D0BA4337-CBBB-45CD-A106-30FEE3C1C1B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E6A31A-8BD4-4B85-A0E4-1BAE13967B96}" type="presOf" srcId="{8E877B3C-E360-4B0D-B2C8-318CCFD95275}" destId="{188F070C-A63E-400C-8DCF-230BD3BC58A6}" srcOrd="0" destOrd="0" presId="urn:microsoft.com/office/officeart/2005/8/layout/vList3"/>
    <dgm:cxn modelId="{0C19448D-894B-4EA8-BBED-F565F36F7C7C}" srcId="{8E877B3C-E360-4B0D-B2C8-318CCFD95275}" destId="{BF6F90E8-B918-4E8F-912E-CEDAE1FF93D4}" srcOrd="0" destOrd="0" parTransId="{993816DD-4A21-4D6C-9434-FEEB06C86285}" sibTransId="{3545C361-5A1A-4D17-95DB-AA6EFA96ADC9}"/>
    <dgm:cxn modelId="{0F223CF6-1F99-407E-A08F-6E989DF063FA}" type="presOf" srcId="{32529454-963B-47B0-AD1B-C4533E3D5D7C}" destId="{798023E2-C7B6-4059-9949-557554C6AC7D}" srcOrd="0" destOrd="0" presId="urn:microsoft.com/office/officeart/2005/8/layout/vList3"/>
    <dgm:cxn modelId="{A2CCB98B-7999-411C-BD80-7D86F2AB56BA}" type="presOf" srcId="{BF6F90E8-B918-4E8F-912E-CEDAE1FF93D4}" destId="{B2FC8E7B-A0E2-494C-9B11-488197E77C5F}" srcOrd="0" destOrd="0" presId="urn:microsoft.com/office/officeart/2005/8/layout/vList3"/>
    <dgm:cxn modelId="{C15AB38F-8DF1-40A7-9D8F-38CACC69100F}" srcId="{8E877B3C-E360-4B0D-B2C8-318CCFD95275}" destId="{32529454-963B-47B0-AD1B-C4533E3D5D7C}" srcOrd="1" destOrd="0" parTransId="{2C48B6EC-7A82-47DA-8D01-179B11588AD4}" sibTransId="{BAD97500-8144-45FA-94E3-AD9BEDC1395E}"/>
    <dgm:cxn modelId="{B198F9D2-7EF0-43BD-9E7C-D1B044805707}" srcId="{8E877B3C-E360-4B0D-B2C8-318CCFD95275}" destId="{D0BA4337-CBBB-45CD-A106-30FEE3C1C1BE}" srcOrd="2" destOrd="0" parTransId="{3F85D063-E64B-406C-967C-958413CE07A5}" sibTransId="{02854CE4-5DE3-40BD-B88F-FE243B8BFF36}"/>
    <dgm:cxn modelId="{6DD68E53-BAE9-4809-A2FD-1D602E9247E6}" type="presOf" srcId="{D0BA4337-CBBB-45CD-A106-30FEE3C1C1BE}" destId="{2381EECC-47C0-4EA2-9644-486E44FE5143}" srcOrd="0" destOrd="0" presId="urn:microsoft.com/office/officeart/2005/8/layout/vList3"/>
    <dgm:cxn modelId="{D0156395-2E06-4EE0-A449-9E42EC462EC5}" type="presParOf" srcId="{188F070C-A63E-400C-8DCF-230BD3BC58A6}" destId="{A562F895-17B6-4E12-8F45-E00C63F28AE7}" srcOrd="0" destOrd="0" presId="urn:microsoft.com/office/officeart/2005/8/layout/vList3"/>
    <dgm:cxn modelId="{302B9F62-514B-48BB-AF3C-CD3A0CCBC87A}" type="presParOf" srcId="{A562F895-17B6-4E12-8F45-E00C63F28AE7}" destId="{9F5C15DB-588D-4C7E-8EAC-86BA8C4D48B6}" srcOrd="0" destOrd="0" presId="urn:microsoft.com/office/officeart/2005/8/layout/vList3"/>
    <dgm:cxn modelId="{435795C8-BC54-4418-BBE6-B65F5D9B8572}" type="presParOf" srcId="{A562F895-17B6-4E12-8F45-E00C63F28AE7}" destId="{B2FC8E7B-A0E2-494C-9B11-488197E77C5F}" srcOrd="1" destOrd="0" presId="urn:microsoft.com/office/officeart/2005/8/layout/vList3"/>
    <dgm:cxn modelId="{05EC1A57-5A6F-43D6-851E-68248269DC70}" type="presParOf" srcId="{188F070C-A63E-400C-8DCF-230BD3BC58A6}" destId="{05317E95-BF7C-4E90-968C-F3D74B5B7B32}" srcOrd="1" destOrd="0" presId="urn:microsoft.com/office/officeart/2005/8/layout/vList3"/>
    <dgm:cxn modelId="{D9EC88F7-E363-49D9-95D2-BA088570F3E1}" type="presParOf" srcId="{188F070C-A63E-400C-8DCF-230BD3BC58A6}" destId="{CDEDA957-4C62-4B3A-884B-81B1142DD231}" srcOrd="2" destOrd="0" presId="urn:microsoft.com/office/officeart/2005/8/layout/vList3"/>
    <dgm:cxn modelId="{90A350C3-3B49-49A2-B092-599A4F6E7116}" type="presParOf" srcId="{CDEDA957-4C62-4B3A-884B-81B1142DD231}" destId="{39E5B1C0-6332-4556-81A2-218E841F6379}" srcOrd="0" destOrd="0" presId="urn:microsoft.com/office/officeart/2005/8/layout/vList3"/>
    <dgm:cxn modelId="{71370F62-E6B5-4DFB-8A1A-F2AFE129FCFD}" type="presParOf" srcId="{CDEDA957-4C62-4B3A-884B-81B1142DD231}" destId="{798023E2-C7B6-4059-9949-557554C6AC7D}" srcOrd="1" destOrd="0" presId="urn:microsoft.com/office/officeart/2005/8/layout/vList3"/>
    <dgm:cxn modelId="{DC919F83-B315-46BB-B6F4-BECD9793F3F4}" type="presParOf" srcId="{188F070C-A63E-400C-8DCF-230BD3BC58A6}" destId="{9C96D4C1-22C6-4040-B0A5-B2C1E1F83E90}" srcOrd="3" destOrd="0" presId="urn:microsoft.com/office/officeart/2005/8/layout/vList3"/>
    <dgm:cxn modelId="{27E636DD-F565-414E-93C9-C8C1AC23DD85}" type="presParOf" srcId="{188F070C-A63E-400C-8DCF-230BD3BC58A6}" destId="{DCA0105D-A5F5-4A4D-A015-72D44D5D05CA}" srcOrd="4" destOrd="0" presId="urn:microsoft.com/office/officeart/2005/8/layout/vList3"/>
    <dgm:cxn modelId="{88897D6A-4A8B-442C-ACA9-04F3A0FADB71}" type="presParOf" srcId="{DCA0105D-A5F5-4A4D-A015-72D44D5D05CA}" destId="{9593808F-03CE-411C-854C-AEB8CDBB1E18}" srcOrd="0" destOrd="0" presId="urn:microsoft.com/office/officeart/2005/8/layout/vList3"/>
    <dgm:cxn modelId="{FDBBFE90-7B84-495C-945D-21B5C81F9CCF}" type="presParOf" srcId="{DCA0105D-A5F5-4A4D-A015-72D44D5D05CA}" destId="{2381EECC-47C0-4EA2-9644-486E44FE51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1BBB3E-022E-436C-A7D9-E768EB29FEA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31F053-3BFA-4077-98C9-9EF201B93328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তহবিলের বিনিয়োগ ও মুনাফা অর্জন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E76164-A7F3-48F8-B1F5-37B2A69186C0}" type="parTrans" cxnId="{9F95C6B1-0581-4A0D-85ED-D3325DA54277}">
      <dgm:prSet/>
      <dgm:spPr/>
      <dgm:t>
        <a:bodyPr/>
        <a:lstStyle/>
        <a:p>
          <a:endParaRPr lang="en-US"/>
        </a:p>
      </dgm:t>
    </dgm:pt>
    <dgm:pt modelId="{52DEF0EA-C712-4EE9-B496-DD05B7809FCC}" type="sibTrans" cxnId="{9F95C6B1-0581-4A0D-85ED-D3325DA54277}">
      <dgm:prSet/>
      <dgm:spPr/>
      <dgm:t>
        <a:bodyPr/>
        <a:lstStyle/>
        <a:p>
          <a:endParaRPr lang="en-US"/>
        </a:p>
      </dgm:t>
    </dgm:pt>
    <dgm:pt modelId="{7A29ADB8-87D5-445C-9647-54D64B6047B5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সুনাম অর্জন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E04CE0-3D0A-4340-85D5-5B469078C92F}" type="parTrans" cxnId="{FEAAFC4D-6058-4F06-8379-CB9A69D121A5}">
      <dgm:prSet/>
      <dgm:spPr/>
      <dgm:t>
        <a:bodyPr/>
        <a:lstStyle/>
        <a:p>
          <a:endParaRPr lang="en-US"/>
        </a:p>
      </dgm:t>
    </dgm:pt>
    <dgm:pt modelId="{FAE3B689-2B24-4271-8D2A-9FE7668EEFCF}" type="sibTrans" cxnId="{FEAAFC4D-6058-4F06-8379-CB9A69D121A5}">
      <dgm:prSet/>
      <dgm:spPr/>
      <dgm:t>
        <a:bodyPr/>
        <a:lstStyle/>
        <a:p>
          <a:endParaRPr lang="en-US"/>
        </a:p>
      </dgm:t>
    </dgm:pt>
    <dgm:pt modelId="{DAB70FDA-D2FF-4F13-A270-7AE61B9F2ACC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উন্নয়নে অংগ্রহণ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366618-2BEC-4445-9043-57977352136B}" type="parTrans" cxnId="{86AF1C2C-DB02-46B1-A8CF-EC9E1EFB0E37}">
      <dgm:prSet/>
      <dgm:spPr/>
      <dgm:t>
        <a:bodyPr/>
        <a:lstStyle/>
        <a:p>
          <a:endParaRPr lang="en-US"/>
        </a:p>
      </dgm:t>
    </dgm:pt>
    <dgm:pt modelId="{D2289A0F-CFE4-4370-8592-CF3A11E5293E}" type="sibTrans" cxnId="{86AF1C2C-DB02-46B1-A8CF-EC9E1EFB0E37}">
      <dgm:prSet/>
      <dgm:spPr/>
      <dgm:t>
        <a:bodyPr/>
        <a:lstStyle/>
        <a:p>
          <a:endParaRPr lang="en-US"/>
        </a:p>
      </dgm:t>
    </dgm:pt>
    <dgm:pt modelId="{77A226CC-5D47-43BA-85A3-4B40D47AB4C2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সামাজিক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অবদান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DE97BF-345D-4A3C-AFA7-45792A4FD529}" type="parTrans" cxnId="{B60733DF-61C7-486D-848B-677610593F0A}">
      <dgm:prSet/>
      <dgm:spPr/>
      <dgm:t>
        <a:bodyPr/>
        <a:lstStyle/>
        <a:p>
          <a:endParaRPr lang="en-US"/>
        </a:p>
      </dgm:t>
    </dgm:pt>
    <dgm:pt modelId="{824BAED8-5BD3-4A78-A15A-B3748410E6D4}" type="sibTrans" cxnId="{B60733DF-61C7-486D-848B-677610593F0A}">
      <dgm:prSet/>
      <dgm:spPr/>
      <dgm:t>
        <a:bodyPr/>
        <a:lstStyle/>
        <a:p>
          <a:endParaRPr lang="en-US"/>
        </a:p>
      </dgm:t>
    </dgm:pt>
    <dgm:pt modelId="{DED370CE-DB7A-4C75-AA28-FB165DAEFC15}" type="pres">
      <dgm:prSet presAssocID="{A51BBB3E-022E-436C-A7D9-E768EB29FE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394DF5-62C0-4516-A113-F54D26DD8E5E}" type="pres">
      <dgm:prSet presAssocID="{7A31F053-3BFA-4077-98C9-9EF201B93328}" presName="centerShape" presStyleLbl="node0" presStyleIdx="0" presStyleCnt="1" custScaleX="167967" custLinFactNeighborX="41664" custLinFactNeighborY="-18004"/>
      <dgm:spPr/>
      <dgm:t>
        <a:bodyPr/>
        <a:lstStyle/>
        <a:p>
          <a:endParaRPr lang="en-US"/>
        </a:p>
      </dgm:t>
    </dgm:pt>
    <dgm:pt modelId="{D7817628-9200-418D-9BD2-68741A547EAC}" type="pres">
      <dgm:prSet presAssocID="{40E04CE0-3D0A-4340-85D5-5B469078C92F}" presName="Name9" presStyleLbl="parChTrans1D2" presStyleIdx="0" presStyleCnt="3"/>
      <dgm:spPr/>
      <dgm:t>
        <a:bodyPr/>
        <a:lstStyle/>
        <a:p>
          <a:endParaRPr lang="en-US"/>
        </a:p>
      </dgm:t>
    </dgm:pt>
    <dgm:pt modelId="{A55BCEE4-4D66-42A2-A5F2-646F76608419}" type="pres">
      <dgm:prSet presAssocID="{40E04CE0-3D0A-4340-85D5-5B469078C92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D3A833C-8847-494A-A20A-2599118CC5A2}" type="pres">
      <dgm:prSet presAssocID="{7A29ADB8-87D5-445C-9647-54D64B6047B5}" presName="node" presStyleLbl="node1" presStyleIdx="0" presStyleCnt="3" custScaleX="175555" custRadScaleRad="91958" custRadScaleInc="-1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7A23B-9781-4441-9B2B-67A7B46ECA80}" type="pres">
      <dgm:prSet presAssocID="{52366618-2BEC-4445-9043-57977352136B}" presName="Name9" presStyleLbl="parChTrans1D2" presStyleIdx="1" presStyleCnt="3"/>
      <dgm:spPr/>
      <dgm:t>
        <a:bodyPr/>
        <a:lstStyle/>
        <a:p>
          <a:endParaRPr lang="en-US"/>
        </a:p>
      </dgm:t>
    </dgm:pt>
    <dgm:pt modelId="{0E41798D-4870-4220-A91C-25451D7A96CC}" type="pres">
      <dgm:prSet presAssocID="{52366618-2BEC-4445-9043-57977352136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948765E-8BFB-4613-8FBE-649C1A566C67}" type="pres">
      <dgm:prSet presAssocID="{DAB70FDA-D2FF-4F13-A270-7AE61B9F2ACC}" presName="node" presStyleLbl="node1" presStyleIdx="1" presStyleCnt="3" custScaleX="149853" custRadScaleRad="54911" custRadScaleInc="78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72D2F-5BBF-4C78-8376-3423D61E31BA}" type="pres">
      <dgm:prSet presAssocID="{38DE97BF-345D-4A3C-AFA7-45792A4FD529}" presName="Name9" presStyleLbl="parChTrans1D2" presStyleIdx="2" presStyleCnt="3"/>
      <dgm:spPr/>
      <dgm:t>
        <a:bodyPr/>
        <a:lstStyle/>
        <a:p>
          <a:endParaRPr lang="en-US"/>
        </a:p>
      </dgm:t>
    </dgm:pt>
    <dgm:pt modelId="{8264253A-C476-4A9B-B941-7E29621C8A05}" type="pres">
      <dgm:prSet presAssocID="{38DE97BF-345D-4A3C-AFA7-45792A4FD52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C8002E9-3E99-4E2E-AC0C-F14B0E8DB41E}" type="pres">
      <dgm:prSet presAssocID="{77A226CC-5D47-43BA-85A3-4B40D47AB4C2}" presName="node" presStyleLbl="node1" presStyleIdx="2" presStyleCnt="3" custScaleX="180751" custScaleY="120056" custRadScaleRad="79294" custRadScaleInc="68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C322A2-0DFD-43B6-B563-3B53766A08CD}" type="presOf" srcId="{40E04CE0-3D0A-4340-85D5-5B469078C92F}" destId="{A55BCEE4-4D66-42A2-A5F2-646F76608419}" srcOrd="1" destOrd="0" presId="urn:microsoft.com/office/officeart/2005/8/layout/radial1"/>
    <dgm:cxn modelId="{1A2131FE-4FE8-49CC-A1D8-037AEF2D85CC}" type="presOf" srcId="{38DE97BF-345D-4A3C-AFA7-45792A4FD529}" destId="{22272D2F-5BBF-4C78-8376-3423D61E31BA}" srcOrd="0" destOrd="0" presId="urn:microsoft.com/office/officeart/2005/8/layout/radial1"/>
    <dgm:cxn modelId="{B47CFBE6-509E-4C7F-9523-D5D89C881B2E}" type="presOf" srcId="{52366618-2BEC-4445-9043-57977352136B}" destId="{8057A23B-9781-4441-9B2B-67A7B46ECA80}" srcOrd="0" destOrd="0" presId="urn:microsoft.com/office/officeart/2005/8/layout/radial1"/>
    <dgm:cxn modelId="{86AF1C2C-DB02-46B1-A8CF-EC9E1EFB0E37}" srcId="{7A31F053-3BFA-4077-98C9-9EF201B93328}" destId="{DAB70FDA-D2FF-4F13-A270-7AE61B9F2ACC}" srcOrd="1" destOrd="0" parTransId="{52366618-2BEC-4445-9043-57977352136B}" sibTransId="{D2289A0F-CFE4-4370-8592-CF3A11E5293E}"/>
    <dgm:cxn modelId="{9F95C6B1-0581-4A0D-85ED-D3325DA54277}" srcId="{A51BBB3E-022E-436C-A7D9-E768EB29FEA9}" destId="{7A31F053-3BFA-4077-98C9-9EF201B93328}" srcOrd="0" destOrd="0" parTransId="{BBE76164-A7F3-48F8-B1F5-37B2A69186C0}" sibTransId="{52DEF0EA-C712-4EE9-B496-DD05B7809FCC}"/>
    <dgm:cxn modelId="{82985C63-4638-43CD-BB5C-8D7CB71A8913}" type="presOf" srcId="{7A31F053-3BFA-4077-98C9-9EF201B93328}" destId="{17394DF5-62C0-4516-A113-F54D26DD8E5E}" srcOrd="0" destOrd="0" presId="urn:microsoft.com/office/officeart/2005/8/layout/radial1"/>
    <dgm:cxn modelId="{48934D40-2673-41C8-9D6B-F0EEA783F812}" type="presOf" srcId="{38DE97BF-345D-4A3C-AFA7-45792A4FD529}" destId="{8264253A-C476-4A9B-B941-7E29621C8A05}" srcOrd="1" destOrd="0" presId="urn:microsoft.com/office/officeart/2005/8/layout/radial1"/>
    <dgm:cxn modelId="{F961F276-E5B6-4231-BBE1-CC6AA4F3A0B5}" type="presOf" srcId="{40E04CE0-3D0A-4340-85D5-5B469078C92F}" destId="{D7817628-9200-418D-9BD2-68741A547EAC}" srcOrd="0" destOrd="0" presId="urn:microsoft.com/office/officeart/2005/8/layout/radial1"/>
    <dgm:cxn modelId="{CA390D9F-4A95-4320-8F39-5177F4BE6A99}" type="presOf" srcId="{A51BBB3E-022E-436C-A7D9-E768EB29FEA9}" destId="{DED370CE-DB7A-4C75-AA28-FB165DAEFC15}" srcOrd="0" destOrd="0" presId="urn:microsoft.com/office/officeart/2005/8/layout/radial1"/>
    <dgm:cxn modelId="{67D9BECD-E371-46E3-9257-BA22445CB329}" type="presOf" srcId="{52366618-2BEC-4445-9043-57977352136B}" destId="{0E41798D-4870-4220-A91C-25451D7A96CC}" srcOrd="1" destOrd="0" presId="urn:microsoft.com/office/officeart/2005/8/layout/radial1"/>
    <dgm:cxn modelId="{0805D011-8B9C-49D6-ABF2-57D34FDCA957}" type="presOf" srcId="{DAB70FDA-D2FF-4F13-A270-7AE61B9F2ACC}" destId="{9948765E-8BFB-4613-8FBE-649C1A566C67}" srcOrd="0" destOrd="0" presId="urn:microsoft.com/office/officeart/2005/8/layout/radial1"/>
    <dgm:cxn modelId="{927A5638-092C-42B2-94EE-0E76C0C8E84A}" type="presOf" srcId="{7A29ADB8-87D5-445C-9647-54D64B6047B5}" destId="{9D3A833C-8847-494A-A20A-2599118CC5A2}" srcOrd="0" destOrd="0" presId="urn:microsoft.com/office/officeart/2005/8/layout/radial1"/>
    <dgm:cxn modelId="{FEAAFC4D-6058-4F06-8379-CB9A69D121A5}" srcId="{7A31F053-3BFA-4077-98C9-9EF201B93328}" destId="{7A29ADB8-87D5-445C-9647-54D64B6047B5}" srcOrd="0" destOrd="0" parTransId="{40E04CE0-3D0A-4340-85D5-5B469078C92F}" sibTransId="{FAE3B689-2B24-4271-8D2A-9FE7668EEFCF}"/>
    <dgm:cxn modelId="{4AE5963E-E1E5-461A-8C41-B5FE93AB637E}" type="presOf" srcId="{77A226CC-5D47-43BA-85A3-4B40D47AB4C2}" destId="{DC8002E9-3E99-4E2E-AC0C-F14B0E8DB41E}" srcOrd="0" destOrd="0" presId="urn:microsoft.com/office/officeart/2005/8/layout/radial1"/>
    <dgm:cxn modelId="{B60733DF-61C7-486D-848B-677610593F0A}" srcId="{7A31F053-3BFA-4077-98C9-9EF201B93328}" destId="{77A226CC-5D47-43BA-85A3-4B40D47AB4C2}" srcOrd="2" destOrd="0" parTransId="{38DE97BF-345D-4A3C-AFA7-45792A4FD529}" sibTransId="{824BAED8-5BD3-4A78-A15A-B3748410E6D4}"/>
    <dgm:cxn modelId="{EE636C33-0868-42F2-A40C-13CF933F0C06}" type="presParOf" srcId="{DED370CE-DB7A-4C75-AA28-FB165DAEFC15}" destId="{17394DF5-62C0-4516-A113-F54D26DD8E5E}" srcOrd="0" destOrd="0" presId="urn:microsoft.com/office/officeart/2005/8/layout/radial1"/>
    <dgm:cxn modelId="{0CDE55C5-9D7E-4F17-94B5-AC8CAAB80ACC}" type="presParOf" srcId="{DED370CE-DB7A-4C75-AA28-FB165DAEFC15}" destId="{D7817628-9200-418D-9BD2-68741A547EAC}" srcOrd="1" destOrd="0" presId="urn:microsoft.com/office/officeart/2005/8/layout/radial1"/>
    <dgm:cxn modelId="{E42B6292-ED54-4C5B-B64E-7908737B71BC}" type="presParOf" srcId="{D7817628-9200-418D-9BD2-68741A547EAC}" destId="{A55BCEE4-4D66-42A2-A5F2-646F76608419}" srcOrd="0" destOrd="0" presId="urn:microsoft.com/office/officeart/2005/8/layout/radial1"/>
    <dgm:cxn modelId="{6C92F4C3-BE0B-433D-8D80-ABE3056E69E1}" type="presParOf" srcId="{DED370CE-DB7A-4C75-AA28-FB165DAEFC15}" destId="{9D3A833C-8847-494A-A20A-2599118CC5A2}" srcOrd="2" destOrd="0" presId="urn:microsoft.com/office/officeart/2005/8/layout/radial1"/>
    <dgm:cxn modelId="{15730A36-0A16-4C05-9ACB-C7FA70695350}" type="presParOf" srcId="{DED370CE-DB7A-4C75-AA28-FB165DAEFC15}" destId="{8057A23B-9781-4441-9B2B-67A7B46ECA80}" srcOrd="3" destOrd="0" presId="urn:microsoft.com/office/officeart/2005/8/layout/radial1"/>
    <dgm:cxn modelId="{55EB9657-87BF-40CD-AB7A-81BAE499CC23}" type="presParOf" srcId="{8057A23B-9781-4441-9B2B-67A7B46ECA80}" destId="{0E41798D-4870-4220-A91C-25451D7A96CC}" srcOrd="0" destOrd="0" presId="urn:microsoft.com/office/officeart/2005/8/layout/radial1"/>
    <dgm:cxn modelId="{5DEFC91B-5ABD-4AF1-AC4E-56B3EF026983}" type="presParOf" srcId="{DED370CE-DB7A-4C75-AA28-FB165DAEFC15}" destId="{9948765E-8BFB-4613-8FBE-649C1A566C67}" srcOrd="4" destOrd="0" presId="urn:microsoft.com/office/officeart/2005/8/layout/radial1"/>
    <dgm:cxn modelId="{27171606-0092-4CB1-9D51-F511FF52F77D}" type="presParOf" srcId="{DED370CE-DB7A-4C75-AA28-FB165DAEFC15}" destId="{22272D2F-5BBF-4C78-8376-3423D61E31BA}" srcOrd="5" destOrd="0" presId="urn:microsoft.com/office/officeart/2005/8/layout/radial1"/>
    <dgm:cxn modelId="{3A127C13-39D3-4F91-8B23-F03CBDF1B963}" type="presParOf" srcId="{22272D2F-5BBF-4C78-8376-3423D61E31BA}" destId="{8264253A-C476-4A9B-B941-7E29621C8A05}" srcOrd="0" destOrd="0" presId="urn:microsoft.com/office/officeart/2005/8/layout/radial1"/>
    <dgm:cxn modelId="{8E9302A5-9A16-49D8-B473-D9F47BE8E9B6}" type="presParOf" srcId="{DED370CE-DB7A-4C75-AA28-FB165DAEFC15}" destId="{DC8002E9-3E99-4E2E-AC0C-F14B0E8DB41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208F8F-443E-4678-9877-9E8BC2086EF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81FE0-CF3D-4CA7-8E4E-D5E277542943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নোট ও মুদ্রার প্রচলন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F873B7-9D2F-455E-BC08-5E2D3BC6840D}" type="parTrans" cxnId="{9BAB490B-B1F2-4C0A-98B0-856FA51F292E}">
      <dgm:prSet/>
      <dgm:spPr/>
      <dgm:t>
        <a:bodyPr/>
        <a:lstStyle/>
        <a:p>
          <a:endParaRPr lang="en-US"/>
        </a:p>
      </dgm:t>
    </dgm:pt>
    <dgm:pt modelId="{71269376-DB65-4A5B-8081-7F8E6DF600A7}" type="sibTrans" cxnId="{9BAB490B-B1F2-4C0A-98B0-856FA51F292E}">
      <dgm:prSet/>
      <dgm:spPr/>
      <dgm:t>
        <a:bodyPr/>
        <a:lstStyle/>
        <a:p>
          <a:endParaRPr lang="en-US"/>
        </a:p>
      </dgm:t>
    </dgm:pt>
    <dgm:pt modelId="{E2B16409-C05C-4E2C-8943-69834F3CECDA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মূলধন গঠন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2454A0-A3C1-4945-9F95-C1F3439D8791}" type="parTrans" cxnId="{98AF3E31-1690-439B-982D-D1648D224445}">
      <dgm:prSet/>
      <dgm:spPr/>
      <dgm:t>
        <a:bodyPr/>
        <a:lstStyle/>
        <a:p>
          <a:endParaRPr lang="en-US"/>
        </a:p>
      </dgm:t>
    </dgm:pt>
    <dgm:pt modelId="{96FFB5C2-2229-4F3B-870D-7FDF0CF542BB}" type="sibTrans" cxnId="{98AF3E31-1690-439B-982D-D1648D224445}">
      <dgm:prSet/>
      <dgm:spPr/>
      <dgm:t>
        <a:bodyPr/>
        <a:lstStyle/>
        <a:p>
          <a:endParaRPr lang="en-US"/>
        </a:p>
      </dgm:t>
    </dgm:pt>
    <dgm:pt modelId="{8D63C15C-80DB-4BE5-A814-3E7CE7F15F16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 ও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শিল্পায়ন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4C66C5-C3D4-4FA2-9871-2DFF42C24B71}" type="parTrans" cxnId="{D5DAA140-9717-4B8C-813D-2B4F4611ACD1}">
      <dgm:prSet/>
      <dgm:spPr/>
      <dgm:t>
        <a:bodyPr/>
        <a:lstStyle/>
        <a:p>
          <a:endParaRPr lang="en-US"/>
        </a:p>
      </dgm:t>
    </dgm:pt>
    <dgm:pt modelId="{5F6EF042-E3BA-481E-B19B-CD91EA251977}" type="sibTrans" cxnId="{D5DAA140-9717-4B8C-813D-2B4F4611ACD1}">
      <dgm:prSet/>
      <dgm:spPr/>
      <dgm:t>
        <a:bodyPr/>
        <a:lstStyle/>
        <a:p>
          <a:endParaRPr lang="en-US"/>
        </a:p>
      </dgm:t>
    </dgm:pt>
    <dgm:pt modelId="{9C7BAFEF-068B-4D4C-9B4C-852FE80EEF46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মুদ্রাবাজার নিয়ন্ত্রণ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12851A-FA4F-4F22-A842-6EC87E26D068}" type="parTrans" cxnId="{23F69C40-AD28-43C1-811B-BB15E6B75BEE}">
      <dgm:prSet/>
      <dgm:spPr/>
      <dgm:t>
        <a:bodyPr/>
        <a:lstStyle/>
        <a:p>
          <a:endParaRPr lang="en-US"/>
        </a:p>
      </dgm:t>
    </dgm:pt>
    <dgm:pt modelId="{8429B533-81B9-40ED-82C5-9596E5AE524F}" type="sibTrans" cxnId="{23F69C40-AD28-43C1-811B-BB15E6B75BEE}">
      <dgm:prSet/>
      <dgm:spPr/>
      <dgm:t>
        <a:bodyPr/>
        <a:lstStyle/>
        <a:p>
          <a:endParaRPr lang="en-US"/>
        </a:p>
      </dgm:t>
    </dgm:pt>
    <dgm:pt modelId="{DBE2B52B-6192-4294-BF40-35CAD055D851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কর্মসংস্থান</a:t>
          </a:r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D1B73-FB9F-419C-875D-D8CB3D191A4F}" type="parTrans" cxnId="{B6D6EA52-2EFB-4BDD-A7DB-68D2A82F3B50}">
      <dgm:prSet/>
      <dgm:spPr/>
      <dgm:t>
        <a:bodyPr/>
        <a:lstStyle/>
        <a:p>
          <a:endParaRPr lang="en-US"/>
        </a:p>
      </dgm:t>
    </dgm:pt>
    <dgm:pt modelId="{40C5A17F-15EE-42E9-9D64-AF28152562B1}" type="sibTrans" cxnId="{B6D6EA52-2EFB-4BDD-A7DB-68D2A82F3B50}">
      <dgm:prSet/>
      <dgm:spPr/>
      <dgm:t>
        <a:bodyPr/>
        <a:lstStyle/>
        <a:p>
          <a:endParaRPr lang="en-US"/>
        </a:p>
      </dgm:t>
    </dgm:pt>
    <dgm:pt modelId="{CD6B4FB5-3D0F-400F-B237-D483982F6FDF}" type="pres">
      <dgm:prSet presAssocID="{16208F8F-443E-4678-9877-9E8BC2086E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A823AE-1D76-45F1-B63B-060207F6F08D}" type="pres">
      <dgm:prSet presAssocID="{37281FE0-CF3D-4CA7-8E4E-D5E277542943}" presName="node" presStyleLbl="node1" presStyleIdx="0" presStyleCnt="5" custScaleX="126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529F0-7A97-4F0B-81AB-A905F4214A2E}" type="pres">
      <dgm:prSet presAssocID="{37281FE0-CF3D-4CA7-8E4E-D5E277542943}" presName="spNode" presStyleCnt="0"/>
      <dgm:spPr/>
    </dgm:pt>
    <dgm:pt modelId="{9C29B851-D791-45D1-9E3C-09E97578E483}" type="pres">
      <dgm:prSet presAssocID="{71269376-DB65-4A5B-8081-7F8E6DF600A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B9EE04AF-3CE0-4787-96B0-DB9F10245E90}" type="pres">
      <dgm:prSet presAssocID="{E2B16409-C05C-4E2C-8943-69834F3CECDA}" presName="node" presStyleLbl="node1" presStyleIdx="1" presStyleCnt="5" custScaleX="123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CC36A-4516-4CFE-9B60-75223C95520E}" type="pres">
      <dgm:prSet presAssocID="{E2B16409-C05C-4E2C-8943-69834F3CECDA}" presName="spNode" presStyleCnt="0"/>
      <dgm:spPr/>
    </dgm:pt>
    <dgm:pt modelId="{6F6C50D9-FCAF-4C62-B8D8-4E2F1BB88137}" type="pres">
      <dgm:prSet presAssocID="{96FFB5C2-2229-4F3B-870D-7FDF0CF542B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FD8C45-080F-443E-AFCB-ACE00D006E1A}" type="pres">
      <dgm:prSet presAssocID="{8D63C15C-80DB-4BE5-A814-3E7CE7F15F16}" presName="node" presStyleLbl="node1" presStyleIdx="2" presStyleCnt="5" custScaleX="113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84519-6014-4E82-8F5E-6648F33201AE}" type="pres">
      <dgm:prSet presAssocID="{8D63C15C-80DB-4BE5-A814-3E7CE7F15F16}" presName="spNode" presStyleCnt="0"/>
      <dgm:spPr/>
    </dgm:pt>
    <dgm:pt modelId="{CA723EEB-E01B-45B4-A26E-023CB4EBA069}" type="pres">
      <dgm:prSet presAssocID="{5F6EF042-E3BA-481E-B19B-CD91EA25197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92284906-34D8-4B99-B475-D197508C97B3}" type="pres">
      <dgm:prSet presAssocID="{9C7BAFEF-068B-4D4C-9B4C-852FE80EEF46}" presName="node" presStyleLbl="node1" presStyleIdx="3" presStyleCnt="5" custScaleX="152802" custRadScaleRad="111179" custRadScaleInc="58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C77CE-0B0A-4A3C-B835-1225E685AB43}" type="pres">
      <dgm:prSet presAssocID="{9C7BAFEF-068B-4D4C-9B4C-852FE80EEF46}" presName="spNode" presStyleCnt="0"/>
      <dgm:spPr/>
    </dgm:pt>
    <dgm:pt modelId="{A265CF36-ED6D-4252-9097-BAFA7AC4A1D2}" type="pres">
      <dgm:prSet presAssocID="{8429B533-81B9-40ED-82C5-9596E5AE524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AEFCD1D-1404-4527-A53F-3C72CBE7C5F9}" type="pres">
      <dgm:prSet presAssocID="{DBE2B52B-6192-4294-BF40-35CAD055D851}" presName="node" presStyleLbl="node1" presStyleIdx="4" presStyleCnt="5" custScaleX="143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E0FC6-7E20-48A3-B3AF-CA8C7FB10594}" type="pres">
      <dgm:prSet presAssocID="{DBE2B52B-6192-4294-BF40-35CAD055D851}" presName="spNode" presStyleCnt="0"/>
      <dgm:spPr/>
    </dgm:pt>
    <dgm:pt modelId="{107E41D7-FE99-400E-AC96-32D27E77CBB7}" type="pres">
      <dgm:prSet presAssocID="{40C5A17F-15EE-42E9-9D64-AF28152562B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4A67053-6E80-43A1-86D1-5AA74422E68B}" type="presOf" srcId="{37281FE0-CF3D-4CA7-8E4E-D5E277542943}" destId="{D4A823AE-1D76-45F1-B63B-060207F6F08D}" srcOrd="0" destOrd="0" presId="urn:microsoft.com/office/officeart/2005/8/layout/cycle6"/>
    <dgm:cxn modelId="{EED7B91B-2AA2-49EA-AA06-F74F9306CE7A}" type="presOf" srcId="{9C7BAFEF-068B-4D4C-9B4C-852FE80EEF46}" destId="{92284906-34D8-4B99-B475-D197508C97B3}" srcOrd="0" destOrd="0" presId="urn:microsoft.com/office/officeart/2005/8/layout/cycle6"/>
    <dgm:cxn modelId="{1BB8E257-76F4-4AF3-93CD-E681EBB2D40E}" type="presOf" srcId="{71269376-DB65-4A5B-8081-7F8E6DF600A7}" destId="{9C29B851-D791-45D1-9E3C-09E97578E483}" srcOrd="0" destOrd="0" presId="urn:microsoft.com/office/officeart/2005/8/layout/cycle6"/>
    <dgm:cxn modelId="{AC7719AE-8AE6-47FC-A0D6-7FEEFC376179}" type="presOf" srcId="{5F6EF042-E3BA-481E-B19B-CD91EA251977}" destId="{CA723EEB-E01B-45B4-A26E-023CB4EBA069}" srcOrd="0" destOrd="0" presId="urn:microsoft.com/office/officeart/2005/8/layout/cycle6"/>
    <dgm:cxn modelId="{98AF3E31-1690-439B-982D-D1648D224445}" srcId="{16208F8F-443E-4678-9877-9E8BC2086EFF}" destId="{E2B16409-C05C-4E2C-8943-69834F3CECDA}" srcOrd="1" destOrd="0" parTransId="{FB2454A0-A3C1-4945-9F95-C1F3439D8791}" sibTransId="{96FFB5C2-2229-4F3B-870D-7FDF0CF542BB}"/>
    <dgm:cxn modelId="{9BAB490B-B1F2-4C0A-98B0-856FA51F292E}" srcId="{16208F8F-443E-4678-9877-9E8BC2086EFF}" destId="{37281FE0-CF3D-4CA7-8E4E-D5E277542943}" srcOrd="0" destOrd="0" parTransId="{93F873B7-9D2F-455E-BC08-5E2D3BC6840D}" sibTransId="{71269376-DB65-4A5B-8081-7F8E6DF600A7}"/>
    <dgm:cxn modelId="{DC8342AA-3DBA-4313-8D25-2EFC7B73A037}" type="presOf" srcId="{8429B533-81B9-40ED-82C5-9596E5AE524F}" destId="{A265CF36-ED6D-4252-9097-BAFA7AC4A1D2}" srcOrd="0" destOrd="0" presId="urn:microsoft.com/office/officeart/2005/8/layout/cycle6"/>
    <dgm:cxn modelId="{23F69C40-AD28-43C1-811B-BB15E6B75BEE}" srcId="{16208F8F-443E-4678-9877-9E8BC2086EFF}" destId="{9C7BAFEF-068B-4D4C-9B4C-852FE80EEF46}" srcOrd="3" destOrd="0" parTransId="{8412851A-FA4F-4F22-A842-6EC87E26D068}" sibTransId="{8429B533-81B9-40ED-82C5-9596E5AE524F}"/>
    <dgm:cxn modelId="{D5DAA140-9717-4B8C-813D-2B4F4611ACD1}" srcId="{16208F8F-443E-4678-9877-9E8BC2086EFF}" destId="{8D63C15C-80DB-4BE5-A814-3E7CE7F15F16}" srcOrd="2" destOrd="0" parTransId="{1F4C66C5-C3D4-4FA2-9871-2DFF42C24B71}" sibTransId="{5F6EF042-E3BA-481E-B19B-CD91EA251977}"/>
    <dgm:cxn modelId="{B6D6EA52-2EFB-4BDD-A7DB-68D2A82F3B50}" srcId="{16208F8F-443E-4678-9877-9E8BC2086EFF}" destId="{DBE2B52B-6192-4294-BF40-35CAD055D851}" srcOrd="4" destOrd="0" parTransId="{9CFD1B73-FB9F-419C-875D-D8CB3D191A4F}" sibTransId="{40C5A17F-15EE-42E9-9D64-AF28152562B1}"/>
    <dgm:cxn modelId="{834ACF18-80CA-4918-AEDF-CCD9CF418FD1}" type="presOf" srcId="{96FFB5C2-2229-4F3B-870D-7FDF0CF542BB}" destId="{6F6C50D9-FCAF-4C62-B8D8-4E2F1BB88137}" srcOrd="0" destOrd="0" presId="urn:microsoft.com/office/officeart/2005/8/layout/cycle6"/>
    <dgm:cxn modelId="{79BA2493-AE0B-4286-961D-7DEDA34DE61F}" type="presOf" srcId="{40C5A17F-15EE-42E9-9D64-AF28152562B1}" destId="{107E41D7-FE99-400E-AC96-32D27E77CBB7}" srcOrd="0" destOrd="0" presId="urn:microsoft.com/office/officeart/2005/8/layout/cycle6"/>
    <dgm:cxn modelId="{E2A65A64-1C4B-4BB0-8C3E-FC918A73FC1A}" type="presOf" srcId="{E2B16409-C05C-4E2C-8943-69834F3CECDA}" destId="{B9EE04AF-3CE0-4787-96B0-DB9F10245E90}" srcOrd="0" destOrd="0" presId="urn:microsoft.com/office/officeart/2005/8/layout/cycle6"/>
    <dgm:cxn modelId="{9A0587E2-ACC7-4B3F-8BCA-69958DBF818F}" type="presOf" srcId="{8D63C15C-80DB-4BE5-A814-3E7CE7F15F16}" destId="{F3FD8C45-080F-443E-AFCB-ACE00D006E1A}" srcOrd="0" destOrd="0" presId="urn:microsoft.com/office/officeart/2005/8/layout/cycle6"/>
    <dgm:cxn modelId="{B646F69B-5FB2-4B6D-A04D-366EE0DADB60}" type="presOf" srcId="{16208F8F-443E-4678-9877-9E8BC2086EFF}" destId="{CD6B4FB5-3D0F-400F-B237-D483982F6FDF}" srcOrd="0" destOrd="0" presId="urn:microsoft.com/office/officeart/2005/8/layout/cycle6"/>
    <dgm:cxn modelId="{81644F9A-9217-45C7-9291-447C9B3C06B6}" type="presOf" srcId="{DBE2B52B-6192-4294-BF40-35CAD055D851}" destId="{FAEFCD1D-1404-4527-A53F-3C72CBE7C5F9}" srcOrd="0" destOrd="0" presId="urn:microsoft.com/office/officeart/2005/8/layout/cycle6"/>
    <dgm:cxn modelId="{75D878C2-89C9-48FF-9DEF-F295E044760A}" type="presParOf" srcId="{CD6B4FB5-3D0F-400F-B237-D483982F6FDF}" destId="{D4A823AE-1D76-45F1-B63B-060207F6F08D}" srcOrd="0" destOrd="0" presId="urn:microsoft.com/office/officeart/2005/8/layout/cycle6"/>
    <dgm:cxn modelId="{7B417BE5-6FC7-49BC-A10D-3F6646E67821}" type="presParOf" srcId="{CD6B4FB5-3D0F-400F-B237-D483982F6FDF}" destId="{AE8529F0-7A97-4F0B-81AB-A905F4214A2E}" srcOrd="1" destOrd="0" presId="urn:microsoft.com/office/officeart/2005/8/layout/cycle6"/>
    <dgm:cxn modelId="{C6B9F7D2-9D2E-4989-8A32-E73A865255EA}" type="presParOf" srcId="{CD6B4FB5-3D0F-400F-B237-D483982F6FDF}" destId="{9C29B851-D791-45D1-9E3C-09E97578E483}" srcOrd="2" destOrd="0" presId="urn:microsoft.com/office/officeart/2005/8/layout/cycle6"/>
    <dgm:cxn modelId="{0B301B95-5ECF-422D-939C-1DACA50E663B}" type="presParOf" srcId="{CD6B4FB5-3D0F-400F-B237-D483982F6FDF}" destId="{B9EE04AF-3CE0-4787-96B0-DB9F10245E90}" srcOrd="3" destOrd="0" presId="urn:microsoft.com/office/officeart/2005/8/layout/cycle6"/>
    <dgm:cxn modelId="{07B2A84F-F003-4C92-8D8B-8B2D43003A3A}" type="presParOf" srcId="{CD6B4FB5-3D0F-400F-B237-D483982F6FDF}" destId="{238CC36A-4516-4CFE-9B60-75223C95520E}" srcOrd="4" destOrd="0" presId="urn:microsoft.com/office/officeart/2005/8/layout/cycle6"/>
    <dgm:cxn modelId="{5DF7785D-8AA3-413C-8B62-FB503B14863B}" type="presParOf" srcId="{CD6B4FB5-3D0F-400F-B237-D483982F6FDF}" destId="{6F6C50D9-FCAF-4C62-B8D8-4E2F1BB88137}" srcOrd="5" destOrd="0" presId="urn:microsoft.com/office/officeart/2005/8/layout/cycle6"/>
    <dgm:cxn modelId="{487254DE-00A7-4E84-B803-E1A9603DF813}" type="presParOf" srcId="{CD6B4FB5-3D0F-400F-B237-D483982F6FDF}" destId="{F3FD8C45-080F-443E-AFCB-ACE00D006E1A}" srcOrd="6" destOrd="0" presId="urn:microsoft.com/office/officeart/2005/8/layout/cycle6"/>
    <dgm:cxn modelId="{3441F291-E4C0-4B49-8662-DAF17DCF98D7}" type="presParOf" srcId="{CD6B4FB5-3D0F-400F-B237-D483982F6FDF}" destId="{93A84519-6014-4E82-8F5E-6648F33201AE}" srcOrd="7" destOrd="0" presId="urn:microsoft.com/office/officeart/2005/8/layout/cycle6"/>
    <dgm:cxn modelId="{25066C29-1196-47D5-A60D-12608CA7C2BC}" type="presParOf" srcId="{CD6B4FB5-3D0F-400F-B237-D483982F6FDF}" destId="{CA723EEB-E01B-45B4-A26E-023CB4EBA069}" srcOrd="8" destOrd="0" presId="urn:microsoft.com/office/officeart/2005/8/layout/cycle6"/>
    <dgm:cxn modelId="{E1BCAE98-F749-4F99-98E5-53BB4F55D247}" type="presParOf" srcId="{CD6B4FB5-3D0F-400F-B237-D483982F6FDF}" destId="{92284906-34D8-4B99-B475-D197508C97B3}" srcOrd="9" destOrd="0" presId="urn:microsoft.com/office/officeart/2005/8/layout/cycle6"/>
    <dgm:cxn modelId="{F6021001-F4DA-4020-91DB-B685E41962EC}" type="presParOf" srcId="{CD6B4FB5-3D0F-400F-B237-D483982F6FDF}" destId="{883C77CE-0B0A-4A3C-B835-1225E685AB43}" srcOrd="10" destOrd="0" presId="urn:microsoft.com/office/officeart/2005/8/layout/cycle6"/>
    <dgm:cxn modelId="{82C1555A-153F-4109-92C1-D0F435A05E2A}" type="presParOf" srcId="{CD6B4FB5-3D0F-400F-B237-D483982F6FDF}" destId="{A265CF36-ED6D-4252-9097-BAFA7AC4A1D2}" srcOrd="11" destOrd="0" presId="urn:microsoft.com/office/officeart/2005/8/layout/cycle6"/>
    <dgm:cxn modelId="{51A075BF-B501-4B09-9133-F009635E0A58}" type="presParOf" srcId="{CD6B4FB5-3D0F-400F-B237-D483982F6FDF}" destId="{FAEFCD1D-1404-4527-A53F-3C72CBE7C5F9}" srcOrd="12" destOrd="0" presId="urn:microsoft.com/office/officeart/2005/8/layout/cycle6"/>
    <dgm:cxn modelId="{BED63ACF-1011-40B9-95CD-63F8872E0C19}" type="presParOf" srcId="{CD6B4FB5-3D0F-400F-B237-D483982F6FDF}" destId="{2FDE0FC6-7E20-48A3-B3AF-CA8C7FB10594}" srcOrd="13" destOrd="0" presId="urn:microsoft.com/office/officeart/2005/8/layout/cycle6"/>
    <dgm:cxn modelId="{9BFE7E5E-9499-49F0-828A-EB76196F15C0}" type="presParOf" srcId="{CD6B4FB5-3D0F-400F-B237-D483982F6FDF}" destId="{107E41D7-FE99-400E-AC96-32D27E77CBB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238589-E738-44E5-9B53-0EC5034C7BC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10200-34AE-40E4-9750-C871F42E3118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আমানত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D1D993-87BC-4C51-ACF1-CD2BD38D186F}" type="parTrans" cxnId="{4B988320-C351-4581-AC21-B53AD99AE36E}">
      <dgm:prSet/>
      <dgm:spPr/>
      <dgm:t>
        <a:bodyPr/>
        <a:lstStyle/>
        <a:p>
          <a:endParaRPr lang="en-US"/>
        </a:p>
      </dgm:t>
    </dgm:pt>
    <dgm:pt modelId="{5F58E280-C65E-4B6C-956B-D99573BBB08E}" type="sibTrans" cxnId="{4B988320-C351-4581-AC21-B53AD99AE36E}">
      <dgm:prSet/>
      <dgm:spPr/>
      <dgm:t>
        <a:bodyPr/>
        <a:lstStyle/>
        <a:p>
          <a:endParaRPr lang="en-US"/>
        </a:p>
      </dgm:t>
    </dgm:pt>
    <dgm:pt modelId="{55CC6150-8C8F-4BE6-8FAF-E1B50E4BD5FA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উপদেষ্টা ও পরামর্শদাতা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CC35BB-0C60-4C96-9BAE-F0092AE16E66}" type="parTrans" cxnId="{A7F89A24-D550-4F5F-97DE-FF666BD4555B}">
      <dgm:prSet/>
      <dgm:spPr/>
      <dgm:t>
        <a:bodyPr/>
        <a:lstStyle/>
        <a:p>
          <a:endParaRPr lang="en-US"/>
        </a:p>
      </dgm:t>
    </dgm:pt>
    <dgm:pt modelId="{FC1E2846-E9E9-4D50-A2DB-4E05D523B8B2}" type="sibTrans" cxnId="{A7F89A24-D550-4F5F-97DE-FF666BD4555B}">
      <dgm:prSet/>
      <dgm:spPr/>
      <dgm:t>
        <a:bodyPr/>
        <a:lstStyle/>
        <a:p>
          <a:endParaRPr lang="en-US"/>
        </a:p>
      </dgm:t>
    </dgm:pt>
    <dgm:pt modelId="{D069865E-2EEB-4D03-BBED-020BDE33FF54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অর্থ স্থানান্তর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65A44C-ACD6-4A84-9E60-A231EF666A5C}" type="parTrans" cxnId="{04FD95DE-3FC5-471C-A9EA-1EBAD03686DF}">
      <dgm:prSet/>
      <dgm:spPr/>
      <dgm:t>
        <a:bodyPr/>
        <a:lstStyle/>
        <a:p>
          <a:endParaRPr lang="en-US"/>
        </a:p>
      </dgm:t>
    </dgm:pt>
    <dgm:pt modelId="{A64F91AB-BE2C-4F69-82A6-F4AFA33FC7F2}" type="sibTrans" cxnId="{04FD95DE-3FC5-471C-A9EA-1EBAD03686DF}">
      <dgm:prSet/>
      <dgm:spPr/>
      <dgm:t>
        <a:bodyPr/>
        <a:lstStyle/>
        <a:p>
          <a:endParaRPr lang="en-US"/>
        </a:p>
      </dgm:t>
    </dgm:pt>
    <dgm:pt modelId="{FC8FEE50-9EFF-4A51-AE38-B023CB9433A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নিরাপত্তা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0CBB75-184D-49BF-A610-04A58837A711}" type="parTrans" cxnId="{0955A42A-359F-4EB0-9982-266D897D556B}">
      <dgm:prSet/>
      <dgm:spPr/>
      <dgm:t>
        <a:bodyPr/>
        <a:lstStyle/>
        <a:p>
          <a:endParaRPr lang="en-US"/>
        </a:p>
      </dgm:t>
    </dgm:pt>
    <dgm:pt modelId="{A7D08C8E-B934-487E-8AE9-08F4AE424C98}" type="sibTrans" cxnId="{0955A42A-359F-4EB0-9982-266D897D556B}">
      <dgm:prSet/>
      <dgm:spPr/>
      <dgm:t>
        <a:bodyPr/>
        <a:lstStyle/>
        <a:p>
          <a:endParaRPr lang="en-US"/>
        </a:p>
      </dgm:t>
    </dgm:pt>
    <dgm:pt modelId="{9640B103-A133-4224-AEB2-A31CD9E2CB64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প্রতিনিধি ও অছি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FBD398-AA12-48D3-8181-A6A4DA49DA5C}" type="parTrans" cxnId="{BF621912-F0E4-4515-8369-9DE83C2F02FC}">
      <dgm:prSet/>
      <dgm:spPr/>
      <dgm:t>
        <a:bodyPr/>
        <a:lstStyle/>
        <a:p>
          <a:endParaRPr lang="en-US"/>
        </a:p>
      </dgm:t>
    </dgm:pt>
    <dgm:pt modelId="{07D15241-8019-43B4-8F04-2CFDAEDDD806}" type="sibTrans" cxnId="{BF621912-F0E4-4515-8369-9DE83C2F02FC}">
      <dgm:prSet/>
      <dgm:spPr/>
      <dgm:t>
        <a:bodyPr/>
        <a:lstStyle/>
        <a:p>
          <a:endParaRPr lang="en-US"/>
        </a:p>
      </dgm:t>
    </dgm:pt>
    <dgm:pt modelId="{E309AB4A-B28B-4A04-AFEC-6B1C00B63EB0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জীবনযাত্রার মানোন্নয়ন ও সহজীকরণ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E0BA64-6989-49D5-A84A-57B0A11C05DB}" type="parTrans" cxnId="{8A397343-C8AA-4727-9472-382161D24C98}">
      <dgm:prSet/>
      <dgm:spPr/>
      <dgm:t>
        <a:bodyPr/>
        <a:lstStyle/>
        <a:p>
          <a:endParaRPr lang="en-US"/>
        </a:p>
      </dgm:t>
    </dgm:pt>
    <dgm:pt modelId="{4A86D9C9-B668-4BA8-90FB-6950036D4807}" type="sibTrans" cxnId="{8A397343-C8AA-4727-9472-382161D24C98}">
      <dgm:prSet/>
      <dgm:spPr/>
      <dgm:t>
        <a:bodyPr/>
        <a:lstStyle/>
        <a:p>
          <a:endParaRPr lang="en-US"/>
        </a:p>
      </dgm:t>
    </dgm:pt>
    <dgm:pt modelId="{07C8DA7B-FBA8-4A69-9587-C3BE59E5D0E5}" type="pres">
      <dgm:prSet presAssocID="{C5238589-E738-44E5-9B53-0EC5034C7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6F4254-B0D9-4E7A-8694-73F794D5E722}" type="pres">
      <dgm:prSet presAssocID="{F6710200-34AE-40E4-9750-C871F42E3118}" presName="root" presStyleCnt="0"/>
      <dgm:spPr/>
    </dgm:pt>
    <dgm:pt modelId="{ACC0C2F4-D16C-405E-B0B2-6DBFD2E77A1F}" type="pres">
      <dgm:prSet presAssocID="{F6710200-34AE-40E4-9750-C871F42E3118}" presName="rootComposite" presStyleCnt="0"/>
      <dgm:spPr/>
    </dgm:pt>
    <dgm:pt modelId="{A0FE8319-0F13-4F4E-A55C-598D2C2D46AD}" type="pres">
      <dgm:prSet presAssocID="{F6710200-34AE-40E4-9750-C871F42E3118}" presName="rootText" presStyleLbl="node1" presStyleIdx="0" presStyleCnt="2"/>
      <dgm:spPr/>
      <dgm:t>
        <a:bodyPr/>
        <a:lstStyle/>
        <a:p>
          <a:endParaRPr lang="en-US"/>
        </a:p>
      </dgm:t>
    </dgm:pt>
    <dgm:pt modelId="{11C3EB32-0B93-43E1-8BC8-08DCE7C5DE45}" type="pres">
      <dgm:prSet presAssocID="{F6710200-34AE-40E4-9750-C871F42E3118}" presName="rootConnector" presStyleLbl="node1" presStyleIdx="0" presStyleCnt="2"/>
      <dgm:spPr/>
      <dgm:t>
        <a:bodyPr/>
        <a:lstStyle/>
        <a:p>
          <a:endParaRPr lang="en-US"/>
        </a:p>
      </dgm:t>
    </dgm:pt>
    <dgm:pt modelId="{8C6DB467-F5E4-4C29-BE59-0159F45CDE83}" type="pres">
      <dgm:prSet presAssocID="{F6710200-34AE-40E4-9750-C871F42E3118}" presName="childShape" presStyleCnt="0"/>
      <dgm:spPr/>
    </dgm:pt>
    <dgm:pt modelId="{1143EFE6-44E5-439F-8CF4-E06ADB521D85}" type="pres">
      <dgm:prSet presAssocID="{7CCC35BB-0C60-4C96-9BAE-F0092AE16E6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ECC00C61-32E0-4D23-9A1B-E1DD1DF39FD3}" type="pres">
      <dgm:prSet presAssocID="{55CC6150-8C8F-4BE6-8FAF-E1B50E4BD5F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B2DDD-5593-42E6-9E09-6C7D935671B0}" type="pres">
      <dgm:prSet presAssocID="{D165A44C-ACD6-4A84-9E60-A231EF666A5C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E15C34F-4DE9-4BA4-A8DB-FC1204BE5C0B}" type="pres">
      <dgm:prSet presAssocID="{D069865E-2EEB-4D03-BBED-020BDE33FF5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056C1-47B6-467E-8E37-C06B753C6F01}" type="pres">
      <dgm:prSet presAssocID="{FC8FEE50-9EFF-4A51-AE38-B023CB9433AF}" presName="root" presStyleCnt="0"/>
      <dgm:spPr/>
    </dgm:pt>
    <dgm:pt modelId="{0D385796-4C34-4B01-B637-0FA05D86E5CB}" type="pres">
      <dgm:prSet presAssocID="{FC8FEE50-9EFF-4A51-AE38-B023CB9433AF}" presName="rootComposite" presStyleCnt="0"/>
      <dgm:spPr/>
    </dgm:pt>
    <dgm:pt modelId="{83E560E7-EAD5-4FA5-B643-EC4D515450AF}" type="pres">
      <dgm:prSet presAssocID="{FC8FEE50-9EFF-4A51-AE38-B023CB9433AF}" presName="rootText" presStyleLbl="node1" presStyleIdx="1" presStyleCnt="2"/>
      <dgm:spPr/>
      <dgm:t>
        <a:bodyPr/>
        <a:lstStyle/>
        <a:p>
          <a:endParaRPr lang="en-US"/>
        </a:p>
      </dgm:t>
    </dgm:pt>
    <dgm:pt modelId="{56A94560-FB06-44DA-981F-8DCA3F323C8B}" type="pres">
      <dgm:prSet presAssocID="{FC8FEE50-9EFF-4A51-AE38-B023CB9433AF}" presName="rootConnector" presStyleLbl="node1" presStyleIdx="1" presStyleCnt="2"/>
      <dgm:spPr/>
      <dgm:t>
        <a:bodyPr/>
        <a:lstStyle/>
        <a:p>
          <a:endParaRPr lang="en-US"/>
        </a:p>
      </dgm:t>
    </dgm:pt>
    <dgm:pt modelId="{865595DC-40C6-48CF-9EC0-D3A039C140A1}" type="pres">
      <dgm:prSet presAssocID="{FC8FEE50-9EFF-4A51-AE38-B023CB9433AF}" presName="childShape" presStyleCnt="0"/>
      <dgm:spPr/>
    </dgm:pt>
    <dgm:pt modelId="{C188E99B-91A9-4404-9DAB-A7941A636656}" type="pres">
      <dgm:prSet presAssocID="{47FBD398-AA12-48D3-8181-A6A4DA49DA5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3B2A9B8-AEA2-4766-B48D-0BB0AF152DB8}" type="pres">
      <dgm:prSet presAssocID="{9640B103-A133-4224-AEB2-A31CD9E2CB6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A4561-4B04-4ADB-A8AB-F53BB1A0962D}" type="pres">
      <dgm:prSet presAssocID="{19E0BA64-6989-49D5-A84A-57B0A11C05DB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AE69D97-33C4-46E2-82F5-A1CC35E5EE7D}" type="pres">
      <dgm:prSet presAssocID="{E309AB4A-B28B-4A04-AFEC-6B1C00B63EB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988320-C351-4581-AC21-B53AD99AE36E}" srcId="{C5238589-E738-44E5-9B53-0EC5034C7BC2}" destId="{F6710200-34AE-40E4-9750-C871F42E3118}" srcOrd="0" destOrd="0" parTransId="{27D1D993-87BC-4C51-ACF1-CD2BD38D186F}" sibTransId="{5F58E280-C65E-4B6C-956B-D99573BBB08E}"/>
    <dgm:cxn modelId="{0955A42A-359F-4EB0-9982-266D897D556B}" srcId="{C5238589-E738-44E5-9B53-0EC5034C7BC2}" destId="{FC8FEE50-9EFF-4A51-AE38-B023CB9433AF}" srcOrd="1" destOrd="0" parTransId="{E50CBB75-184D-49BF-A610-04A58837A711}" sibTransId="{A7D08C8E-B934-487E-8AE9-08F4AE424C98}"/>
    <dgm:cxn modelId="{4C92B113-C712-41E5-800C-A3AFCFA6713E}" type="presOf" srcId="{F6710200-34AE-40E4-9750-C871F42E3118}" destId="{11C3EB32-0B93-43E1-8BC8-08DCE7C5DE45}" srcOrd="1" destOrd="0" presId="urn:microsoft.com/office/officeart/2005/8/layout/hierarchy3"/>
    <dgm:cxn modelId="{0354F943-E52E-4798-8F64-4FFF105478BD}" type="presOf" srcId="{9640B103-A133-4224-AEB2-A31CD9E2CB64}" destId="{63B2A9B8-AEA2-4766-B48D-0BB0AF152DB8}" srcOrd="0" destOrd="0" presId="urn:microsoft.com/office/officeart/2005/8/layout/hierarchy3"/>
    <dgm:cxn modelId="{0EED45E2-75F6-4958-9563-29825A5315CF}" type="presOf" srcId="{19E0BA64-6989-49D5-A84A-57B0A11C05DB}" destId="{DA0A4561-4B04-4ADB-A8AB-F53BB1A0962D}" srcOrd="0" destOrd="0" presId="urn:microsoft.com/office/officeart/2005/8/layout/hierarchy3"/>
    <dgm:cxn modelId="{6BC42452-74CB-4DB8-A473-D52799CF091C}" type="presOf" srcId="{E309AB4A-B28B-4A04-AFEC-6B1C00B63EB0}" destId="{3AE69D97-33C4-46E2-82F5-A1CC35E5EE7D}" srcOrd="0" destOrd="0" presId="urn:microsoft.com/office/officeart/2005/8/layout/hierarchy3"/>
    <dgm:cxn modelId="{70AF72C5-DB1E-45EC-A6BB-AA8396823191}" type="presOf" srcId="{FC8FEE50-9EFF-4A51-AE38-B023CB9433AF}" destId="{83E560E7-EAD5-4FA5-B643-EC4D515450AF}" srcOrd="0" destOrd="0" presId="urn:microsoft.com/office/officeart/2005/8/layout/hierarchy3"/>
    <dgm:cxn modelId="{3DA2744E-2B00-4A2B-874E-57DAC18938BC}" type="presOf" srcId="{47FBD398-AA12-48D3-8181-A6A4DA49DA5C}" destId="{C188E99B-91A9-4404-9DAB-A7941A636656}" srcOrd="0" destOrd="0" presId="urn:microsoft.com/office/officeart/2005/8/layout/hierarchy3"/>
    <dgm:cxn modelId="{9489F5E6-1FA2-4D06-8FA1-9390DF02A9C4}" type="presOf" srcId="{FC8FEE50-9EFF-4A51-AE38-B023CB9433AF}" destId="{56A94560-FB06-44DA-981F-8DCA3F323C8B}" srcOrd="1" destOrd="0" presId="urn:microsoft.com/office/officeart/2005/8/layout/hierarchy3"/>
    <dgm:cxn modelId="{A7F89A24-D550-4F5F-97DE-FF666BD4555B}" srcId="{F6710200-34AE-40E4-9750-C871F42E3118}" destId="{55CC6150-8C8F-4BE6-8FAF-E1B50E4BD5FA}" srcOrd="0" destOrd="0" parTransId="{7CCC35BB-0C60-4C96-9BAE-F0092AE16E66}" sibTransId="{FC1E2846-E9E9-4D50-A2DB-4E05D523B8B2}"/>
    <dgm:cxn modelId="{04FD95DE-3FC5-471C-A9EA-1EBAD03686DF}" srcId="{F6710200-34AE-40E4-9750-C871F42E3118}" destId="{D069865E-2EEB-4D03-BBED-020BDE33FF54}" srcOrd="1" destOrd="0" parTransId="{D165A44C-ACD6-4A84-9E60-A231EF666A5C}" sibTransId="{A64F91AB-BE2C-4F69-82A6-F4AFA33FC7F2}"/>
    <dgm:cxn modelId="{3606DDF9-AABB-4A6A-87BC-602DDDE461FE}" type="presOf" srcId="{F6710200-34AE-40E4-9750-C871F42E3118}" destId="{A0FE8319-0F13-4F4E-A55C-598D2C2D46AD}" srcOrd="0" destOrd="0" presId="urn:microsoft.com/office/officeart/2005/8/layout/hierarchy3"/>
    <dgm:cxn modelId="{0A0189CE-A933-4B9E-B7A0-88733769A0A4}" type="presOf" srcId="{D069865E-2EEB-4D03-BBED-020BDE33FF54}" destId="{8E15C34F-4DE9-4BA4-A8DB-FC1204BE5C0B}" srcOrd="0" destOrd="0" presId="urn:microsoft.com/office/officeart/2005/8/layout/hierarchy3"/>
    <dgm:cxn modelId="{DFD91639-6957-43A1-A9D7-F665E7F6026E}" type="presOf" srcId="{D165A44C-ACD6-4A84-9E60-A231EF666A5C}" destId="{314B2DDD-5593-42E6-9E09-6C7D935671B0}" srcOrd="0" destOrd="0" presId="urn:microsoft.com/office/officeart/2005/8/layout/hierarchy3"/>
    <dgm:cxn modelId="{CE230236-DE60-46B5-856B-2F09AF4E952B}" type="presOf" srcId="{C5238589-E738-44E5-9B53-0EC5034C7BC2}" destId="{07C8DA7B-FBA8-4A69-9587-C3BE59E5D0E5}" srcOrd="0" destOrd="0" presId="urn:microsoft.com/office/officeart/2005/8/layout/hierarchy3"/>
    <dgm:cxn modelId="{8A397343-C8AA-4727-9472-382161D24C98}" srcId="{FC8FEE50-9EFF-4A51-AE38-B023CB9433AF}" destId="{E309AB4A-B28B-4A04-AFEC-6B1C00B63EB0}" srcOrd="1" destOrd="0" parTransId="{19E0BA64-6989-49D5-A84A-57B0A11C05DB}" sibTransId="{4A86D9C9-B668-4BA8-90FB-6950036D4807}"/>
    <dgm:cxn modelId="{BF621912-F0E4-4515-8369-9DE83C2F02FC}" srcId="{FC8FEE50-9EFF-4A51-AE38-B023CB9433AF}" destId="{9640B103-A133-4224-AEB2-A31CD9E2CB64}" srcOrd="0" destOrd="0" parTransId="{47FBD398-AA12-48D3-8181-A6A4DA49DA5C}" sibTransId="{07D15241-8019-43B4-8F04-2CFDAEDDD806}"/>
    <dgm:cxn modelId="{3C982E86-46C3-4B26-8CF4-6FD18924D9D0}" type="presOf" srcId="{7CCC35BB-0C60-4C96-9BAE-F0092AE16E66}" destId="{1143EFE6-44E5-439F-8CF4-E06ADB521D85}" srcOrd="0" destOrd="0" presId="urn:microsoft.com/office/officeart/2005/8/layout/hierarchy3"/>
    <dgm:cxn modelId="{142B05D7-F2BD-47B7-93C9-9DE1A315517D}" type="presOf" srcId="{55CC6150-8C8F-4BE6-8FAF-E1B50E4BD5FA}" destId="{ECC00C61-32E0-4D23-9A1B-E1DD1DF39FD3}" srcOrd="0" destOrd="0" presId="urn:microsoft.com/office/officeart/2005/8/layout/hierarchy3"/>
    <dgm:cxn modelId="{D56C8C15-DC93-4AE6-B3FF-EA03DD311DDF}" type="presParOf" srcId="{07C8DA7B-FBA8-4A69-9587-C3BE59E5D0E5}" destId="{416F4254-B0D9-4E7A-8694-73F794D5E722}" srcOrd="0" destOrd="0" presId="urn:microsoft.com/office/officeart/2005/8/layout/hierarchy3"/>
    <dgm:cxn modelId="{1ACCC74E-58B8-42E7-95A1-6CA42737AA14}" type="presParOf" srcId="{416F4254-B0D9-4E7A-8694-73F794D5E722}" destId="{ACC0C2F4-D16C-405E-B0B2-6DBFD2E77A1F}" srcOrd="0" destOrd="0" presId="urn:microsoft.com/office/officeart/2005/8/layout/hierarchy3"/>
    <dgm:cxn modelId="{98E16AA9-1EB0-4DEF-B74A-5C764572AB98}" type="presParOf" srcId="{ACC0C2F4-D16C-405E-B0B2-6DBFD2E77A1F}" destId="{A0FE8319-0F13-4F4E-A55C-598D2C2D46AD}" srcOrd="0" destOrd="0" presId="urn:microsoft.com/office/officeart/2005/8/layout/hierarchy3"/>
    <dgm:cxn modelId="{A75C5B38-0B6E-4384-9F5B-D8F8B79A3FF3}" type="presParOf" srcId="{ACC0C2F4-D16C-405E-B0B2-6DBFD2E77A1F}" destId="{11C3EB32-0B93-43E1-8BC8-08DCE7C5DE45}" srcOrd="1" destOrd="0" presId="urn:microsoft.com/office/officeart/2005/8/layout/hierarchy3"/>
    <dgm:cxn modelId="{285F6091-CFA5-4DB6-A7D8-2FC6D582FDAE}" type="presParOf" srcId="{416F4254-B0D9-4E7A-8694-73F794D5E722}" destId="{8C6DB467-F5E4-4C29-BE59-0159F45CDE83}" srcOrd="1" destOrd="0" presId="urn:microsoft.com/office/officeart/2005/8/layout/hierarchy3"/>
    <dgm:cxn modelId="{722AA434-6BC8-417A-AD1F-260D5C03E4FE}" type="presParOf" srcId="{8C6DB467-F5E4-4C29-BE59-0159F45CDE83}" destId="{1143EFE6-44E5-439F-8CF4-E06ADB521D85}" srcOrd="0" destOrd="0" presId="urn:microsoft.com/office/officeart/2005/8/layout/hierarchy3"/>
    <dgm:cxn modelId="{B8E42587-2E4B-452F-AB07-F8C9CB5FF8A9}" type="presParOf" srcId="{8C6DB467-F5E4-4C29-BE59-0159F45CDE83}" destId="{ECC00C61-32E0-4D23-9A1B-E1DD1DF39FD3}" srcOrd="1" destOrd="0" presId="urn:microsoft.com/office/officeart/2005/8/layout/hierarchy3"/>
    <dgm:cxn modelId="{603A1BE8-849D-4E04-82DE-4E0E4A98AA41}" type="presParOf" srcId="{8C6DB467-F5E4-4C29-BE59-0159F45CDE83}" destId="{314B2DDD-5593-42E6-9E09-6C7D935671B0}" srcOrd="2" destOrd="0" presId="urn:microsoft.com/office/officeart/2005/8/layout/hierarchy3"/>
    <dgm:cxn modelId="{73B6030E-D56B-40CF-B09B-3C66B2AFE5B8}" type="presParOf" srcId="{8C6DB467-F5E4-4C29-BE59-0159F45CDE83}" destId="{8E15C34F-4DE9-4BA4-A8DB-FC1204BE5C0B}" srcOrd="3" destOrd="0" presId="urn:microsoft.com/office/officeart/2005/8/layout/hierarchy3"/>
    <dgm:cxn modelId="{D39A2A5C-F02A-4B69-849B-9F2FB548A901}" type="presParOf" srcId="{07C8DA7B-FBA8-4A69-9587-C3BE59E5D0E5}" destId="{89D056C1-47B6-467E-8E37-C06B753C6F01}" srcOrd="1" destOrd="0" presId="urn:microsoft.com/office/officeart/2005/8/layout/hierarchy3"/>
    <dgm:cxn modelId="{0EA7B358-9434-446F-A453-A4DFEBA99724}" type="presParOf" srcId="{89D056C1-47B6-467E-8E37-C06B753C6F01}" destId="{0D385796-4C34-4B01-B637-0FA05D86E5CB}" srcOrd="0" destOrd="0" presId="urn:microsoft.com/office/officeart/2005/8/layout/hierarchy3"/>
    <dgm:cxn modelId="{E77D98EF-2950-4B3E-8A6F-0B2C4B1E784D}" type="presParOf" srcId="{0D385796-4C34-4B01-B637-0FA05D86E5CB}" destId="{83E560E7-EAD5-4FA5-B643-EC4D515450AF}" srcOrd="0" destOrd="0" presId="urn:microsoft.com/office/officeart/2005/8/layout/hierarchy3"/>
    <dgm:cxn modelId="{B384377C-A3C3-486A-8C91-6C97BCDBF6A2}" type="presParOf" srcId="{0D385796-4C34-4B01-B637-0FA05D86E5CB}" destId="{56A94560-FB06-44DA-981F-8DCA3F323C8B}" srcOrd="1" destOrd="0" presId="urn:microsoft.com/office/officeart/2005/8/layout/hierarchy3"/>
    <dgm:cxn modelId="{D6835B5A-84FE-424F-8E97-61D3A68A71CA}" type="presParOf" srcId="{89D056C1-47B6-467E-8E37-C06B753C6F01}" destId="{865595DC-40C6-48CF-9EC0-D3A039C140A1}" srcOrd="1" destOrd="0" presId="urn:microsoft.com/office/officeart/2005/8/layout/hierarchy3"/>
    <dgm:cxn modelId="{3DFF3CBC-90A8-48FC-97EC-A2327BF4294B}" type="presParOf" srcId="{865595DC-40C6-48CF-9EC0-D3A039C140A1}" destId="{C188E99B-91A9-4404-9DAB-A7941A636656}" srcOrd="0" destOrd="0" presId="urn:microsoft.com/office/officeart/2005/8/layout/hierarchy3"/>
    <dgm:cxn modelId="{10A40E7D-3DB6-4942-A349-37166E02736F}" type="presParOf" srcId="{865595DC-40C6-48CF-9EC0-D3A039C140A1}" destId="{63B2A9B8-AEA2-4766-B48D-0BB0AF152DB8}" srcOrd="1" destOrd="0" presId="urn:microsoft.com/office/officeart/2005/8/layout/hierarchy3"/>
    <dgm:cxn modelId="{6AA0BE95-DB2D-475C-8FB3-E1F86FE9A8AF}" type="presParOf" srcId="{865595DC-40C6-48CF-9EC0-D3A039C140A1}" destId="{DA0A4561-4B04-4ADB-A8AB-F53BB1A0962D}" srcOrd="2" destOrd="0" presId="urn:microsoft.com/office/officeart/2005/8/layout/hierarchy3"/>
    <dgm:cxn modelId="{2849FA33-B710-428E-B9F5-7693C212E1F6}" type="presParOf" srcId="{865595DC-40C6-48CF-9EC0-D3A039C140A1}" destId="{3AE69D97-33C4-46E2-82F5-A1CC35E5EE7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C8E7B-A0E2-494C-9B11-488197E77C5F}">
      <dsp:nvSpPr>
        <dsp:cNvPr id="0" name=""/>
        <dsp:cNvSpPr/>
      </dsp:nvSpPr>
      <dsp:spPr>
        <a:xfrm rot="10800000">
          <a:off x="1755828" y="0"/>
          <a:ext cx="5928741" cy="104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ব্যাংকের মালিক ও ব্যবস্থাপনা কর্তৃপক্ষের প্রেক্ষাপটে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18327" y="0"/>
        <a:ext cx="5666242" cy="1049997"/>
      </dsp:txXfrm>
    </dsp:sp>
    <dsp:sp modelId="{9F5C15DB-588D-4C7E-8EAC-86BA8C4D48B6}">
      <dsp:nvSpPr>
        <dsp:cNvPr id="0" name=""/>
        <dsp:cNvSpPr/>
      </dsp:nvSpPr>
      <dsp:spPr>
        <a:xfrm>
          <a:off x="1230830" y="697"/>
          <a:ext cx="1049997" cy="104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023E2-C7B6-4059-9949-557554C6AC7D}">
      <dsp:nvSpPr>
        <dsp:cNvPr id="0" name=""/>
        <dsp:cNvSpPr/>
      </dsp:nvSpPr>
      <dsp:spPr>
        <a:xfrm rot="10800000">
          <a:off x="1755828" y="1364126"/>
          <a:ext cx="5928741" cy="104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 ও  রাষ্ট্রীয় পক্ষের প্রেক্ষাপটে ব্যাংকের উদ্দেশ্যাবলি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18327" y="1364126"/>
        <a:ext cx="5666242" cy="1049997"/>
      </dsp:txXfrm>
    </dsp:sp>
    <dsp:sp modelId="{39E5B1C0-6332-4556-81A2-218E841F6379}">
      <dsp:nvSpPr>
        <dsp:cNvPr id="0" name=""/>
        <dsp:cNvSpPr/>
      </dsp:nvSpPr>
      <dsp:spPr>
        <a:xfrm>
          <a:off x="1230830" y="1364126"/>
          <a:ext cx="1049997" cy="104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1EECC-47C0-4EA2-9644-486E44FE5143}">
      <dsp:nvSpPr>
        <dsp:cNvPr id="0" name=""/>
        <dsp:cNvSpPr/>
      </dsp:nvSpPr>
      <dsp:spPr>
        <a:xfrm rot="10800000">
          <a:off x="1755828" y="2727555"/>
          <a:ext cx="5928741" cy="104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ব্যাংকের গ্রাহকের প্রেক্ষাপটে ব্যাংকের উদ্দেশ্যাবলি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18327" y="2727555"/>
        <a:ext cx="5666242" cy="1049997"/>
      </dsp:txXfrm>
    </dsp:sp>
    <dsp:sp modelId="{9593808F-03CE-411C-854C-AEB8CDBB1E18}">
      <dsp:nvSpPr>
        <dsp:cNvPr id="0" name=""/>
        <dsp:cNvSpPr/>
      </dsp:nvSpPr>
      <dsp:spPr>
        <a:xfrm>
          <a:off x="1230830" y="2727555"/>
          <a:ext cx="1049997" cy="104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4311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8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817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16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2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1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8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62F2-78E6-47B6-87B3-B6393136AAC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1310AE-9CAC-429F-AB37-C0772CB2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1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959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293" y="2488732"/>
            <a:ext cx="5283849" cy="37046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93554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42397"/>
          </a:xfrm>
        </p:spPr>
        <p:txBody>
          <a:bodyPr>
            <a:normAutofit fontScale="90000"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 এবং রাষ্ট্রীয় পক্ষের প্রেক্ষাপটে</a:t>
            </a:r>
            <a:b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ব্যাংকের উদ্দেশ্যাবলিঃ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51467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9995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7271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গ্রাহকের প্রেক্ষাপটে ব্যাংকের উদ্দেশ্যাবলিঃ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11690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1842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উদ্দেশ্যাবলিকে কত ভাগে ভাগ করা যায়।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বলতে কোন ধনের ব্যাংককে বোঝায়?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‘ব্যাংক জীবনযাত্রার মানোন্নয়ন ও সহজীকরণ করে’-কথাটি দ্বারা কী বোঝায়?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1313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713" y="2193925"/>
            <a:ext cx="548640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649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60775" y="2133600"/>
            <a:ext cx="6099143" cy="3777622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বিবিএস (সম্মান),এমবিএস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০১৯১১-৪৪৫০৮৪ </a:t>
            </a:r>
          </a:p>
          <a:p>
            <a:r>
              <a:rPr lang="bn-B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Email:arifbdfinance07@gmail.com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732" y="2720596"/>
            <a:ext cx="1901845" cy="181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40294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1313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1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5898"/>
          </a:xfrm>
        </p:spPr>
        <p:txBody>
          <a:bodyPr>
            <a:no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ছবি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04" y="2485336"/>
            <a:ext cx="4443524" cy="29703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33" y="2485336"/>
            <a:ext cx="4072379" cy="29543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7707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459"/>
          </a:xfrm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নবম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 ব্যবসায় ও তার ধরণ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Banking Business &amp; Types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1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দৃষ্টিকোণ থেকে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উদ্দেশ্যাবলি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50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প্রধান উদ্দেশ্যঃ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77" y="1980021"/>
            <a:ext cx="4213781" cy="27903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429839" y="4845377"/>
            <a:ext cx="3261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অর্জন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উদ্দেশ্যাবলিঃ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90525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0665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48129"/>
          </a:xfrm>
        </p:spPr>
        <p:txBody>
          <a:bodyPr>
            <a:normAutofit fontScale="90000"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মালিক ও ব্যবস্থাপনা কর্তৃপক্ষের প্রেক্ষাপটে 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ব্যাংকের উদ্দেশ্যাবলিঃ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766815"/>
              </p:ext>
            </p:extLst>
          </p:nvPr>
        </p:nvGraphicFramePr>
        <p:xfrm>
          <a:off x="2589213" y="1913641"/>
          <a:ext cx="8915400" cy="399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170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179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NikoshBAN</vt:lpstr>
      <vt:lpstr>Wingdings 3</vt:lpstr>
      <vt:lpstr>Wisp</vt:lpstr>
      <vt:lpstr>সবাইকে শুভেচ্ছা ও স্বাগতম</vt:lpstr>
      <vt:lpstr>শিক্ষক পরিচিতিঃ </vt:lpstr>
      <vt:lpstr>পাঠ পরিচিতি </vt:lpstr>
      <vt:lpstr>ব্যাংকের ছবি </vt:lpstr>
      <vt:lpstr>পাঠ শিরোনাম </vt:lpstr>
      <vt:lpstr>শিখনফলঃ </vt:lpstr>
      <vt:lpstr>ব্যাংকের প্রধান উদ্দেশ্যঃ </vt:lpstr>
      <vt:lpstr>ব্যাংকের উদ্দেশ্যাবলিঃ </vt:lpstr>
      <vt:lpstr>ব্যাংকের মালিক ও ব্যবস্থাপনা কর্তৃপক্ষের প্রেক্ষাপটে        ব্যাংকের উদ্দেশ্যাবলিঃ </vt:lpstr>
      <vt:lpstr>সরকার এবং রাষ্ট্রীয় পক্ষের প্রেক্ষাপটে  ব্যাংকের উদ্দেশ্যাবলিঃ </vt:lpstr>
      <vt:lpstr>ব্যাংক গ্রাহকের প্রেক্ষাপটে ব্যাংকের উদ্দেশ্যাবলিঃ </vt:lpstr>
      <vt:lpstr>মূল্যায়নঃ </vt:lpstr>
      <vt:lpstr>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ও স্বাগতম</dc:title>
  <dc:creator>HP</dc:creator>
  <cp:lastModifiedBy>hp</cp:lastModifiedBy>
  <cp:revision>10</cp:revision>
  <dcterms:created xsi:type="dcterms:W3CDTF">2020-03-07T13:04:41Z</dcterms:created>
  <dcterms:modified xsi:type="dcterms:W3CDTF">2020-04-25T03:40:46Z</dcterms:modified>
</cp:coreProperties>
</file>