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6"/>
  </p:notesMasterIdLst>
  <p:sldIdLst>
    <p:sldId id="577" r:id="rId2"/>
    <p:sldId id="343" r:id="rId3"/>
    <p:sldId id="582" r:id="rId4"/>
    <p:sldId id="346" r:id="rId5"/>
    <p:sldId id="347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  <p:sldId id="371" r:id="rId29"/>
    <p:sldId id="372" r:id="rId30"/>
    <p:sldId id="373" r:id="rId31"/>
    <p:sldId id="374" r:id="rId32"/>
    <p:sldId id="375" r:id="rId33"/>
    <p:sldId id="376" r:id="rId34"/>
    <p:sldId id="377" r:id="rId35"/>
    <p:sldId id="378" r:id="rId36"/>
    <p:sldId id="379" r:id="rId37"/>
    <p:sldId id="380" r:id="rId38"/>
    <p:sldId id="391" r:id="rId39"/>
    <p:sldId id="381" r:id="rId40"/>
    <p:sldId id="382" r:id="rId41"/>
    <p:sldId id="383" r:id="rId42"/>
    <p:sldId id="384" r:id="rId43"/>
    <p:sldId id="385" r:id="rId44"/>
    <p:sldId id="386" r:id="rId45"/>
    <p:sldId id="387" r:id="rId46"/>
    <p:sldId id="388" r:id="rId47"/>
    <p:sldId id="389" r:id="rId48"/>
    <p:sldId id="348" r:id="rId49"/>
    <p:sldId id="580" r:id="rId50"/>
    <p:sldId id="583" r:id="rId51"/>
    <p:sldId id="584" r:id="rId52"/>
    <p:sldId id="585" r:id="rId53"/>
    <p:sldId id="586" r:id="rId54"/>
    <p:sldId id="587" r:id="rId55"/>
    <p:sldId id="588" r:id="rId56"/>
    <p:sldId id="589" r:id="rId57"/>
    <p:sldId id="590" r:id="rId58"/>
    <p:sldId id="591" r:id="rId59"/>
    <p:sldId id="592" r:id="rId60"/>
    <p:sldId id="593" r:id="rId61"/>
    <p:sldId id="594" r:id="rId62"/>
    <p:sldId id="595" r:id="rId63"/>
    <p:sldId id="596" r:id="rId64"/>
    <p:sldId id="597" r:id="rId65"/>
    <p:sldId id="598" r:id="rId66"/>
    <p:sldId id="599" r:id="rId67"/>
    <p:sldId id="600" r:id="rId68"/>
    <p:sldId id="601" r:id="rId69"/>
    <p:sldId id="602" r:id="rId70"/>
    <p:sldId id="603" r:id="rId71"/>
    <p:sldId id="604" r:id="rId72"/>
    <p:sldId id="605" r:id="rId73"/>
    <p:sldId id="606" r:id="rId74"/>
    <p:sldId id="607" r:id="rId75"/>
    <p:sldId id="608" r:id="rId76"/>
    <p:sldId id="609" r:id="rId77"/>
    <p:sldId id="610" r:id="rId78"/>
    <p:sldId id="611" r:id="rId79"/>
    <p:sldId id="612" r:id="rId80"/>
    <p:sldId id="613" r:id="rId81"/>
    <p:sldId id="614" r:id="rId82"/>
    <p:sldId id="615" r:id="rId83"/>
    <p:sldId id="616" r:id="rId84"/>
    <p:sldId id="617" r:id="rId85"/>
    <p:sldId id="618" r:id="rId86"/>
    <p:sldId id="619" r:id="rId87"/>
    <p:sldId id="620" r:id="rId88"/>
    <p:sldId id="621" r:id="rId89"/>
    <p:sldId id="622" r:id="rId90"/>
    <p:sldId id="623" r:id="rId91"/>
    <p:sldId id="624" r:id="rId92"/>
    <p:sldId id="625" r:id="rId93"/>
    <p:sldId id="626" r:id="rId94"/>
    <p:sldId id="627" r:id="rId95"/>
    <p:sldId id="628" r:id="rId96"/>
    <p:sldId id="629" r:id="rId97"/>
    <p:sldId id="581" r:id="rId98"/>
    <p:sldId id="630" r:id="rId99"/>
    <p:sldId id="631" r:id="rId100"/>
    <p:sldId id="632" r:id="rId101"/>
    <p:sldId id="633" r:id="rId102"/>
    <p:sldId id="634" r:id="rId103"/>
    <p:sldId id="635" r:id="rId104"/>
    <p:sldId id="636" r:id="rId105"/>
    <p:sldId id="637" r:id="rId106"/>
    <p:sldId id="638" r:id="rId107"/>
    <p:sldId id="639" r:id="rId108"/>
    <p:sldId id="640" r:id="rId109"/>
    <p:sldId id="641" r:id="rId110"/>
    <p:sldId id="642" r:id="rId111"/>
    <p:sldId id="643" r:id="rId112"/>
    <p:sldId id="644" r:id="rId113"/>
    <p:sldId id="645" r:id="rId114"/>
    <p:sldId id="646" r:id="rId115"/>
    <p:sldId id="647" r:id="rId116"/>
    <p:sldId id="648" r:id="rId117"/>
    <p:sldId id="649" r:id="rId118"/>
    <p:sldId id="650" r:id="rId119"/>
    <p:sldId id="651" r:id="rId120"/>
    <p:sldId id="652" r:id="rId121"/>
    <p:sldId id="653" r:id="rId122"/>
    <p:sldId id="654" r:id="rId123"/>
    <p:sldId id="655" r:id="rId124"/>
    <p:sldId id="656" r:id="rId125"/>
    <p:sldId id="657" r:id="rId126"/>
    <p:sldId id="658" r:id="rId127"/>
    <p:sldId id="659" r:id="rId128"/>
    <p:sldId id="660" r:id="rId129"/>
    <p:sldId id="661" r:id="rId130"/>
    <p:sldId id="662" r:id="rId131"/>
    <p:sldId id="663" r:id="rId132"/>
    <p:sldId id="664" r:id="rId133"/>
    <p:sldId id="665" r:id="rId134"/>
    <p:sldId id="666" r:id="rId135"/>
    <p:sldId id="667" r:id="rId136"/>
    <p:sldId id="668" r:id="rId137"/>
    <p:sldId id="669" r:id="rId138"/>
    <p:sldId id="670" r:id="rId139"/>
    <p:sldId id="671" r:id="rId140"/>
    <p:sldId id="672" r:id="rId141"/>
    <p:sldId id="673" r:id="rId142"/>
    <p:sldId id="674" r:id="rId143"/>
    <p:sldId id="675" r:id="rId144"/>
    <p:sldId id="676" r:id="rId1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779" autoAdjust="0"/>
    <p:restoredTop sz="93369" autoAdjust="0"/>
  </p:normalViewPr>
  <p:slideViewPr>
    <p:cSldViewPr>
      <p:cViewPr varScale="1">
        <p:scale>
          <a:sx n="58" d="100"/>
          <a:sy n="58" d="100"/>
        </p:scale>
        <p:origin x="36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theme" Target="theme/theme1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EFFA0-6876-47AC-B8B2-D6EE51D3CFDA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2B102-E109-4402-962F-837EFA44B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01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0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33400"/>
            <a:ext cx="7315200" cy="167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16331" y="3810000"/>
            <a:ext cx="3456515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প্রথম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প্রশ্ন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27365" y="2405248"/>
            <a:ext cx="3745481" cy="12350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এলোঝেলো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09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6582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30336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93667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61060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07669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06018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31321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60458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9774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02270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78862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46537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04205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59233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00075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23553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75834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30042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30400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37514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03512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93199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77939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23826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0683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30052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95898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08639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75241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81797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31536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31359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0809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47037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52921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48352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64173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79630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06192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07863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46882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65712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66248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91509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16821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43394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26055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86887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6465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1"/>
            <a:ext cx="7399863" cy="14477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0538" y="5102131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উত্তরঃ</a:t>
            </a:r>
            <a:r>
              <a:rPr lang="en-US" sz="2400" dirty="0"/>
              <a:t> </a:t>
            </a:r>
            <a:r>
              <a:rPr lang="en-US" sz="2400" dirty="0" err="1"/>
              <a:t>আয়নার</a:t>
            </a:r>
            <a:r>
              <a:rPr lang="en-US" sz="2400" dirty="0"/>
              <a:t> </a:t>
            </a:r>
            <a:r>
              <a:rPr lang="en-US" sz="2400" dirty="0" err="1"/>
              <a:t>সামনে</a:t>
            </a:r>
            <a:r>
              <a:rPr lang="en-US" sz="2400" dirty="0"/>
              <a:t> </a:t>
            </a:r>
            <a:r>
              <a:rPr lang="en-US" sz="2400" dirty="0" err="1"/>
              <a:t>ধরুন</a:t>
            </a:r>
            <a:r>
              <a:rPr lang="en-US" sz="2400" dirty="0"/>
              <a:t>, </a:t>
            </a:r>
            <a:r>
              <a:rPr lang="en-US" sz="2400" dirty="0" err="1"/>
              <a:t>তাহলেই</a:t>
            </a:r>
            <a:r>
              <a:rPr lang="en-US" sz="2400" dirty="0"/>
              <a:t> </a:t>
            </a:r>
            <a:r>
              <a:rPr lang="en-US" sz="2400" dirty="0" err="1"/>
              <a:t>দ্বিগুণ</a:t>
            </a:r>
            <a:r>
              <a:rPr lang="en-US" sz="2400" dirty="0"/>
              <a:t> </a:t>
            </a:r>
            <a:r>
              <a:rPr lang="en-US" sz="2400" dirty="0" err="1"/>
              <a:t>দেখাবে</a:t>
            </a:r>
            <a:endParaRPr lang="en-US" sz="2400" dirty="0"/>
          </a:p>
        </p:txBody>
      </p:sp>
      <p:sp>
        <p:nvSpPr>
          <p:cNvPr id="2" name="Flowchart: Terminator 1"/>
          <p:cNvSpPr/>
          <p:nvPr/>
        </p:nvSpPr>
        <p:spPr>
          <a:xfrm>
            <a:off x="6980844" y="3866407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7" name="Flowchart: Terminator 6"/>
          <p:cNvSpPr/>
          <p:nvPr/>
        </p:nvSpPr>
        <p:spPr>
          <a:xfrm>
            <a:off x="6980844" y="4844833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6600"/>
                </a:solidFill>
              </a:rPr>
              <a:t>Marks</a:t>
            </a:r>
            <a:endParaRPr lang="en-US" sz="4400" dirty="0">
              <a:solidFill>
                <a:srgbClr val="006600"/>
              </a:solidFill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এলোঝেলো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</a:rPr>
              <a:t>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54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22734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4481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9848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7492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18966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Down Arrow Callout 12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এলোঝেলো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</a:rPr>
              <a:t>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93855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29119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10151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1799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44724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48434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75017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02721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35981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84494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Down Arrow Callout 12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এলোঝেলো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</a:rPr>
              <a:t>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82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sndAc>
          <p:stSnd>
            <p:snd r:embed="rId2" name="arrow.wav"/>
          </p:stSnd>
        </p:sndAc>
      </p:transition>
    </mc:Choice>
    <mc:Fallback xmlns="">
      <p:transition advClick="0" advTm="1000"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5934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6038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83857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1595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51401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34822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07227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47894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33791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20613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11140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8053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95696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97417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59846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76023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03731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04033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33475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1"/>
            <a:ext cx="7399863" cy="14477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0538" y="5102131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উত্তরঃ</a:t>
            </a:r>
            <a:r>
              <a:rPr lang="en-US" sz="2400" dirty="0"/>
              <a:t> </a:t>
            </a:r>
            <a:r>
              <a:rPr lang="en-US" sz="2400" dirty="0" err="1"/>
              <a:t>কেউই</a:t>
            </a:r>
            <a:r>
              <a:rPr lang="en-US" sz="2400" dirty="0"/>
              <a:t> </a:t>
            </a:r>
            <a:r>
              <a:rPr lang="en-US" sz="2400" dirty="0" err="1"/>
              <a:t>নয়</a:t>
            </a:r>
            <a:r>
              <a:rPr lang="en-US" sz="2400" dirty="0"/>
              <a:t>, </a:t>
            </a:r>
            <a:r>
              <a:rPr lang="en-US" sz="2400" dirty="0" err="1"/>
              <a:t>তিন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হলেন</a:t>
            </a:r>
            <a:r>
              <a:rPr lang="en-US" sz="2400" dirty="0"/>
              <a:t> </a:t>
            </a:r>
            <a:r>
              <a:rPr lang="en-US" sz="2400" dirty="0" err="1"/>
              <a:t>বদরুলের</a:t>
            </a:r>
            <a:r>
              <a:rPr lang="en-US" sz="2400" dirty="0"/>
              <a:t> </a:t>
            </a:r>
            <a:r>
              <a:rPr lang="en-US" sz="2400" dirty="0" err="1"/>
              <a:t>তিন</a:t>
            </a:r>
            <a:r>
              <a:rPr lang="en-US" sz="2400" dirty="0"/>
              <a:t> </a:t>
            </a:r>
            <a:r>
              <a:rPr lang="en-US" sz="2400" dirty="0" err="1"/>
              <a:t>বোন</a:t>
            </a:r>
            <a:r>
              <a:rPr lang="en-US" sz="2400" dirty="0"/>
              <a:t>!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Flowchart: Terminator 1"/>
          <p:cNvSpPr/>
          <p:nvPr/>
        </p:nvSpPr>
        <p:spPr>
          <a:xfrm>
            <a:off x="6980844" y="3866407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7" name="Flowchart: Terminator 6"/>
          <p:cNvSpPr/>
          <p:nvPr/>
        </p:nvSpPr>
        <p:spPr>
          <a:xfrm>
            <a:off x="6980844" y="4844833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6600"/>
                </a:solidFill>
              </a:rPr>
              <a:t>Marks</a:t>
            </a:r>
            <a:endParaRPr lang="en-US" sz="4400" dirty="0">
              <a:solidFill>
                <a:srgbClr val="006600"/>
              </a:solidFill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এলোঝেলো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</a:rPr>
              <a:t>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72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cashreg.wav"/>
          </p:stSnd>
        </p:sndAc>
      </p:transition>
    </mc:Choice>
    <mc:Fallback xmlns="">
      <p:transition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33400"/>
            <a:ext cx="7315200" cy="167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16331" y="3810000"/>
            <a:ext cx="3456515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দ্বিতীয়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প্রশ্ন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27365" y="2405248"/>
            <a:ext cx="3745481" cy="12350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এলোঝেলো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46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47270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Down Arrow Callout 12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এলোঝেলো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</a:rPr>
              <a:t>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080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Down Arrow Callout 12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এলোঝেলো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</a:rPr>
              <a:t>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36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sndAc>
          <p:stSnd>
            <p:snd r:embed="rId2" name="arrow.wav"/>
          </p:stSnd>
        </p:sndAc>
      </p:transition>
    </mc:Choice>
    <mc:Fallback xmlns="">
      <p:transition advClick="0" advTm="1000"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30113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77494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5189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84548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66199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04472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9131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4162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22030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1812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15961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14706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68826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97277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64837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84382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2638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22595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40721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86799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89724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8343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50825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38382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905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30585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20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29144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62771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824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25414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46442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12875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44581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08185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84511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2055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726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10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68455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1395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08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46264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07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469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39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তিনজন</a:t>
            </a:r>
            <a:r>
              <a:rPr lang="en-US" sz="2400" dirty="0"/>
              <a:t> </a:t>
            </a:r>
            <a:r>
              <a:rPr lang="en-US" sz="2400" dirty="0" err="1"/>
              <a:t>ডাক্তার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তাদের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। </a:t>
            </a:r>
            <a:r>
              <a:rPr lang="en-US" sz="2400" dirty="0" err="1"/>
              <a:t>বদরুল</a:t>
            </a:r>
            <a:r>
              <a:rPr lang="en-US" sz="2400" dirty="0"/>
              <a:t> </a:t>
            </a:r>
            <a:r>
              <a:rPr lang="en-US" sz="2400" dirty="0" err="1"/>
              <a:t>বলেছেন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কোনো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r>
              <a:rPr lang="en-US" sz="2400" dirty="0"/>
              <a:t> </a:t>
            </a:r>
            <a:r>
              <a:rPr lang="en-US" sz="2400" dirty="0" err="1"/>
              <a:t>নেই</a:t>
            </a:r>
            <a:r>
              <a:rPr lang="en-US" sz="2400" dirty="0"/>
              <a:t>।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মিথ্যে</a:t>
            </a:r>
            <a:r>
              <a:rPr lang="en-US" sz="2400" dirty="0"/>
              <a:t> </a:t>
            </a:r>
            <a:r>
              <a:rPr lang="en-US" sz="2400" dirty="0" err="1"/>
              <a:t>কথা</a:t>
            </a:r>
            <a:r>
              <a:rPr lang="en-US" sz="2400" dirty="0"/>
              <a:t> </a:t>
            </a:r>
            <a:r>
              <a:rPr lang="en-US" sz="2400" dirty="0" err="1"/>
              <a:t>বলেছে</a:t>
            </a:r>
            <a:r>
              <a:rPr lang="en-US" sz="2400" dirty="0"/>
              <a:t>?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90148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06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18230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81750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04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1754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03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96059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41188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rgbClr val="FF0000"/>
                  </a:solidFill>
                  <a:latin typeface="SutonnyMJ" pitchFamily="2" charset="0"/>
                </a:rPr>
                <a:t>এলোঝেলো</a:t>
              </a:r>
              <a:r>
                <a:rPr lang="en-US" sz="4000" dirty="0" smtClean="0"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SutonnyMJ" pitchFamily="2" charset="0"/>
                </a:rPr>
                <a:t>t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01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02960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1"/>
            <a:ext cx="7399863" cy="14477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0538" y="5102131"/>
            <a:ext cx="62060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উত্তরঃ</a:t>
            </a:r>
            <a:r>
              <a:rPr lang="en-US" sz="2400" dirty="0"/>
              <a:t> </a:t>
            </a:r>
            <a:r>
              <a:rPr lang="en-US" sz="2400" dirty="0" err="1"/>
              <a:t>কয়লা</a:t>
            </a:r>
            <a:r>
              <a:rPr lang="en-US" sz="2400" dirty="0"/>
              <a:t> </a:t>
            </a:r>
            <a:r>
              <a:rPr lang="en-US" sz="2400" dirty="0" err="1"/>
              <a:t>ধুলে</a:t>
            </a:r>
            <a:r>
              <a:rPr lang="en-US" sz="2400" dirty="0"/>
              <a:t> </a:t>
            </a:r>
            <a:r>
              <a:rPr lang="en-US" sz="2400" dirty="0" err="1"/>
              <a:t>ময়লা</a:t>
            </a:r>
            <a:r>
              <a:rPr lang="en-US" sz="2400" dirty="0"/>
              <a:t> </a:t>
            </a:r>
            <a:r>
              <a:rPr lang="en-US" sz="2400" dirty="0" err="1"/>
              <a:t>যায়না</a:t>
            </a:r>
            <a:r>
              <a:rPr lang="en-US" sz="2400" dirty="0"/>
              <a:t>।</a:t>
            </a:r>
          </a:p>
        </p:txBody>
      </p:sp>
      <p:sp>
        <p:nvSpPr>
          <p:cNvPr id="2" name="Flowchart: Terminator 1"/>
          <p:cNvSpPr/>
          <p:nvPr/>
        </p:nvSpPr>
        <p:spPr>
          <a:xfrm>
            <a:off x="6980844" y="3866407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7" name="Flowchart: Terminator 6"/>
          <p:cNvSpPr/>
          <p:nvPr/>
        </p:nvSpPr>
        <p:spPr>
          <a:xfrm>
            <a:off x="6980844" y="4844833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6600"/>
                </a:solidFill>
              </a:rPr>
              <a:t>Marks</a:t>
            </a:r>
            <a:endParaRPr lang="en-US" sz="4400" dirty="0">
              <a:solidFill>
                <a:srgbClr val="006600"/>
              </a:solidFill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এলোঝেলো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</a:rPr>
              <a:t>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537" y="2404753"/>
            <a:ext cx="620606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/>
              <a:t>ফকির</a:t>
            </a:r>
            <a:r>
              <a:rPr lang="en-US" sz="2400" dirty="0"/>
              <a:t> </a:t>
            </a:r>
            <a:r>
              <a:rPr lang="en-US" sz="2400" dirty="0" err="1"/>
              <a:t>একদিন</a:t>
            </a:r>
            <a:r>
              <a:rPr lang="en-US" sz="2400" dirty="0"/>
              <a:t> ১০ </a:t>
            </a:r>
            <a:r>
              <a:rPr lang="en-US" sz="2400" dirty="0" err="1"/>
              <a:t>টাকার</a:t>
            </a:r>
            <a:r>
              <a:rPr lang="en-US" sz="2400" dirty="0"/>
              <a:t> </a:t>
            </a:r>
            <a:r>
              <a:rPr lang="en-US" sz="2400" dirty="0" err="1"/>
              <a:t>লটারি</a:t>
            </a:r>
            <a:r>
              <a:rPr lang="en-US" sz="2400" dirty="0"/>
              <a:t> </a:t>
            </a:r>
            <a:r>
              <a:rPr lang="en-US" sz="2400" dirty="0" err="1"/>
              <a:t>কিনল</a:t>
            </a:r>
            <a:r>
              <a:rPr lang="en-US" sz="2400" dirty="0"/>
              <a:t>। </a:t>
            </a:r>
            <a:r>
              <a:rPr lang="en-US" sz="2400" dirty="0" err="1"/>
              <a:t>কিছুদিন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smtClean="0"/>
              <a:t>৫০লাখ</a:t>
            </a:r>
            <a:r>
              <a:rPr lang="en-US" sz="2400" dirty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/>
              <a:t>জিতল।এক</a:t>
            </a:r>
            <a:r>
              <a:rPr lang="en-US" sz="2400" dirty="0"/>
              <a:t> </a:t>
            </a:r>
            <a:r>
              <a:rPr lang="en-US" sz="2400" dirty="0" err="1"/>
              <a:t>মাস</a:t>
            </a:r>
            <a:r>
              <a:rPr lang="en-US" sz="2400" dirty="0"/>
              <a:t> </a:t>
            </a:r>
            <a:r>
              <a:rPr lang="en-US" sz="2400" dirty="0" err="1"/>
              <a:t>পর</a:t>
            </a:r>
            <a:r>
              <a:rPr lang="en-US" sz="2400" dirty="0"/>
              <a:t> ঐ </a:t>
            </a:r>
            <a:r>
              <a:rPr lang="en-US" sz="2400" dirty="0" err="1"/>
              <a:t>ফকিরটি</a:t>
            </a:r>
            <a:r>
              <a:rPr lang="en-US" sz="2400" dirty="0"/>
              <a:t> </a:t>
            </a:r>
            <a:r>
              <a:rPr lang="en-US" sz="2400" dirty="0" err="1"/>
              <a:t>এবার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সোনার</a:t>
            </a:r>
            <a:r>
              <a:rPr lang="en-US" sz="2400" dirty="0"/>
              <a:t> </a:t>
            </a:r>
            <a:r>
              <a:rPr lang="en-US" sz="2400" dirty="0" err="1"/>
              <a:t>থালা</a:t>
            </a:r>
            <a:r>
              <a:rPr lang="en-US" sz="2400" dirty="0"/>
              <a:t> </a:t>
            </a:r>
            <a:r>
              <a:rPr lang="en-US" sz="2400" dirty="0" err="1"/>
              <a:t>নিয়ে</a:t>
            </a:r>
            <a:r>
              <a:rPr lang="en-US" sz="2400" dirty="0"/>
              <a:t> </a:t>
            </a:r>
            <a:r>
              <a:rPr lang="en-US" sz="2400" dirty="0" err="1"/>
              <a:t>ভিক্ষায়</a:t>
            </a:r>
            <a:r>
              <a:rPr lang="en-US" sz="2400" dirty="0"/>
              <a:t> </a:t>
            </a:r>
            <a:r>
              <a:rPr lang="en-US" sz="2400" dirty="0" err="1"/>
              <a:t>বের</a:t>
            </a:r>
            <a:r>
              <a:rPr lang="en-US" sz="2400" dirty="0"/>
              <a:t> </a:t>
            </a:r>
            <a:r>
              <a:rPr lang="en-US" sz="2400" dirty="0" err="1"/>
              <a:t>হল</a:t>
            </a:r>
            <a:r>
              <a:rPr lang="en-US" sz="2400" dirty="0"/>
              <a:t>।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গল্পের</a:t>
            </a:r>
            <a:r>
              <a:rPr lang="en-US" sz="2400" dirty="0"/>
              <a:t> </a:t>
            </a:r>
            <a:r>
              <a:rPr lang="en-US" sz="2400" dirty="0" err="1"/>
              <a:t>শিক্ষানীয়</a:t>
            </a:r>
            <a:r>
              <a:rPr lang="en-US" sz="2400" dirty="0"/>
              <a:t> </a:t>
            </a:r>
            <a:r>
              <a:rPr lang="en-US" sz="2400" dirty="0" err="1"/>
              <a:t>দিকটি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49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33400"/>
            <a:ext cx="7315200" cy="167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16331" y="3810000"/>
            <a:ext cx="3456515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তৃতীয়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প্রশ্ন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27365" y="2405248"/>
            <a:ext cx="3745481" cy="12350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এলোঝেলো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40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Down Arrow Callout 12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এলোঝেলো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</a:rPr>
              <a:t>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149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8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006600"/>
                  </a:solidFill>
                </a:rPr>
                <a:t>Marks</a:t>
              </a:r>
              <a:endParaRPr lang="en-US" sz="4400" dirty="0">
                <a:solidFill>
                  <a:srgbClr val="006600"/>
                </a:solidFill>
              </a:endParaRP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6915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45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915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Down Arrow Callout 12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এলোঝেলো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SutonnyMJ" pitchFamily="2" charset="0"/>
              </a:rPr>
              <a:t>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 :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দ্রুততম</a:t>
            </a:r>
            <a:r>
              <a:rPr lang="en-US" sz="2400" dirty="0"/>
              <a:t> </a:t>
            </a:r>
            <a:r>
              <a:rPr lang="en-US" sz="2400" dirty="0" err="1"/>
              <a:t>সময়ে</a:t>
            </a:r>
            <a:r>
              <a:rPr lang="en-US" sz="2400" dirty="0"/>
              <a:t> </a:t>
            </a:r>
            <a:r>
              <a:rPr lang="en-US" sz="2400" dirty="0" err="1"/>
              <a:t>তোমার</a:t>
            </a:r>
            <a:r>
              <a:rPr lang="en-US" sz="2400" dirty="0"/>
              <a:t>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  <a:r>
              <a:rPr lang="en-US" sz="2400" dirty="0" err="1"/>
              <a:t>কিভাবে</a:t>
            </a:r>
            <a:r>
              <a:rPr lang="en-US" sz="2400" dirty="0"/>
              <a:t> </a:t>
            </a:r>
            <a:r>
              <a:rPr lang="en-US" sz="2400" dirty="0" err="1"/>
              <a:t>দ্বিগুন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?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38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sndAc>
          <p:stSnd>
            <p:snd r:embed="rId2" name="arrow.wav"/>
          </p:stSnd>
        </p:sndAc>
      </p:transition>
    </mc:Choice>
    <mc:Fallback xmlns="">
      <p:transition advClick="0" advTm="1000"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</TotalTime>
  <Words>4264</Words>
  <Application>Microsoft Office PowerPoint</Application>
  <PresentationFormat>On-screen Show (4:3)</PresentationFormat>
  <Paragraphs>855</Paragraphs>
  <Slides>144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144</vt:i4>
      </vt:variant>
    </vt:vector>
  </HeadingPairs>
  <TitlesOfParts>
    <vt:vector size="148" baseType="lpstr">
      <vt:lpstr>Arial</vt:lpstr>
      <vt:lpstr>Calibri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÷z‡W›U Ae w` Bqvi-2014</dc:title>
  <dc:creator>User</dc:creator>
  <cp:lastModifiedBy>Asus</cp:lastModifiedBy>
  <cp:revision>267</cp:revision>
  <dcterms:created xsi:type="dcterms:W3CDTF">2006-08-16T00:00:00Z</dcterms:created>
  <dcterms:modified xsi:type="dcterms:W3CDTF">2019-12-12T06:13:25Z</dcterms:modified>
</cp:coreProperties>
</file>