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70" r:id="rId2"/>
    <p:sldId id="271" r:id="rId3"/>
    <p:sldId id="272" r:id="rId4"/>
    <p:sldId id="273" r:id="rId5"/>
    <p:sldId id="275" r:id="rId6"/>
    <p:sldId id="289" r:id="rId7"/>
    <p:sldId id="287" r:id="rId8"/>
    <p:sldId id="288" r:id="rId9"/>
    <p:sldId id="279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80F"/>
    <a:srgbClr val="199C1C"/>
    <a:srgbClr val="418AB3"/>
    <a:srgbClr val="30B4C8"/>
    <a:srgbClr val="FAA387"/>
    <a:srgbClr val="FABA01"/>
    <a:srgbClr val="89582F"/>
    <a:srgbClr val="C3A85D"/>
    <a:srgbClr val="88572F"/>
    <a:srgbClr val="C4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34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508D9-3199-444D-AF4F-998C4535289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7070B-4478-4E84-B507-20FC17DF174E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……।</a:t>
          </a:r>
          <a:endParaRPr lang="en-US" dirty="0"/>
        </a:p>
      </dgm:t>
    </dgm:pt>
    <dgm:pt modelId="{A2F1FE42-8680-4A8C-A061-899CD132A0CA}" type="parTrans" cxnId="{5D6E5482-32E4-4F0D-9267-609CBCE503F0}">
      <dgm:prSet/>
      <dgm:spPr/>
      <dgm:t>
        <a:bodyPr/>
        <a:lstStyle/>
        <a:p>
          <a:endParaRPr lang="en-US"/>
        </a:p>
      </dgm:t>
    </dgm:pt>
    <dgm:pt modelId="{D87A06DD-56E9-496B-BB9C-C5CD406B6B45}" type="sibTrans" cxnId="{5D6E5482-32E4-4F0D-9267-609CBCE503F0}">
      <dgm:prSet/>
      <dgm:spPr/>
      <dgm:t>
        <a:bodyPr/>
        <a:lstStyle/>
        <a:p>
          <a:endParaRPr lang="en-US"/>
        </a:p>
      </dgm:t>
    </dgm:pt>
    <dgm:pt modelId="{77D5E624-4C36-41C6-B86F-7821A05C7743}">
      <dgm:prSet phldrT="[Text]" custT="1"/>
      <dgm:spPr/>
      <dgm:t>
        <a:bodyPr/>
        <a:lstStyle/>
        <a:p>
          <a:pPr algn="l"/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পরিমাপ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/>
        </a:p>
      </dgm:t>
    </dgm:pt>
    <dgm:pt modelId="{6C48FC77-0A07-4E27-B342-66CDAF518FC1}" type="parTrans" cxnId="{B5A73153-9287-467B-93E7-A6893B3178FB}">
      <dgm:prSet/>
      <dgm:spPr/>
      <dgm:t>
        <a:bodyPr/>
        <a:lstStyle/>
        <a:p>
          <a:endParaRPr lang="en-US"/>
        </a:p>
      </dgm:t>
    </dgm:pt>
    <dgm:pt modelId="{5E266C53-B21F-4637-AED2-1C1C49E2090F}" type="sibTrans" cxnId="{B5A73153-9287-467B-93E7-A6893B3178FB}">
      <dgm:prSet/>
      <dgm:spPr/>
      <dgm:t>
        <a:bodyPr/>
        <a:lstStyle/>
        <a:p>
          <a:endParaRPr lang="en-US"/>
        </a:p>
      </dgm:t>
    </dgm:pt>
    <dgm:pt modelId="{6AD4F31D-A9BC-442E-B709-4492225C6A51}">
      <dgm:prSet phldrT="[Text]" custT="1"/>
      <dgm:spPr/>
      <dgm:t>
        <a:bodyPr/>
        <a:lstStyle/>
        <a:p>
          <a:pPr algn="l"/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সংবলিত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  <a:endParaRPr lang="en-US" sz="3600" dirty="0"/>
        </a:p>
      </dgm:t>
    </dgm:pt>
    <dgm:pt modelId="{66298576-01A2-4463-B7DF-F6C0D7ECCEC7}" type="parTrans" cxnId="{781A285D-E7A1-4CCC-ABE2-2DB528C57C75}">
      <dgm:prSet/>
      <dgm:spPr/>
      <dgm:t>
        <a:bodyPr/>
        <a:lstStyle/>
        <a:p>
          <a:endParaRPr lang="en-US"/>
        </a:p>
      </dgm:t>
    </dgm:pt>
    <dgm:pt modelId="{67166BF2-F023-41EA-B1CB-C6BE3EEBEB76}" type="sibTrans" cxnId="{781A285D-E7A1-4CCC-ABE2-2DB528C57C75}">
      <dgm:prSet/>
      <dgm:spPr/>
      <dgm:t>
        <a:bodyPr/>
        <a:lstStyle/>
        <a:p>
          <a:endParaRPr lang="en-US"/>
        </a:p>
      </dgm:t>
    </dgm:pt>
    <dgm:pt modelId="{E344DBF0-DFE3-428D-A26B-56CF67CAD997}" type="pres">
      <dgm:prSet presAssocID="{E27508D9-3199-444D-AF4F-998C4535289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0E7154-E8D7-449A-90BA-4E1A9899E5A0}" type="pres">
      <dgm:prSet presAssocID="{80E7070B-4478-4E84-B507-20FC17DF174E}" presName="root" presStyleCnt="0">
        <dgm:presLayoutVars>
          <dgm:chMax/>
          <dgm:chPref val="4"/>
        </dgm:presLayoutVars>
      </dgm:prSet>
      <dgm:spPr/>
    </dgm:pt>
    <dgm:pt modelId="{20976680-BEEE-4346-AA66-F4FF5FBCF080}" type="pres">
      <dgm:prSet presAssocID="{80E7070B-4478-4E84-B507-20FC17DF174E}" presName="rootComposite" presStyleCnt="0">
        <dgm:presLayoutVars/>
      </dgm:prSet>
      <dgm:spPr/>
    </dgm:pt>
    <dgm:pt modelId="{FD1A2D2F-A135-445B-BBF9-18D19FD8161F}" type="pres">
      <dgm:prSet presAssocID="{80E7070B-4478-4E84-B507-20FC17DF174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8FB8911-3859-4C94-B218-4645ABE92450}" type="pres">
      <dgm:prSet presAssocID="{80E7070B-4478-4E84-B507-20FC17DF174E}" presName="childShape" presStyleCnt="0">
        <dgm:presLayoutVars>
          <dgm:chMax val="0"/>
          <dgm:chPref val="0"/>
        </dgm:presLayoutVars>
      </dgm:prSet>
      <dgm:spPr/>
    </dgm:pt>
    <dgm:pt modelId="{527BC066-CC70-4608-BD41-0522D44C09F3}" type="pres">
      <dgm:prSet presAssocID="{77D5E624-4C36-41C6-B86F-7821A05C7743}" presName="childComposite" presStyleCnt="0">
        <dgm:presLayoutVars>
          <dgm:chMax val="0"/>
          <dgm:chPref val="0"/>
        </dgm:presLayoutVars>
      </dgm:prSet>
      <dgm:spPr/>
    </dgm:pt>
    <dgm:pt modelId="{4A5336A8-CB6A-4488-BDF7-DD35807B0957}" type="pres">
      <dgm:prSet presAssocID="{77D5E624-4C36-41C6-B86F-7821A05C7743}" presName="Image" presStyleLbl="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E075B8-C0FF-4B19-BD1D-EA1E0FDED966}" type="pres">
      <dgm:prSet presAssocID="{77D5E624-4C36-41C6-B86F-7821A05C774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E13FE-EA74-4C7F-969B-4A02F573802E}" type="pres">
      <dgm:prSet presAssocID="{6AD4F31D-A9BC-442E-B709-4492225C6A51}" presName="childComposite" presStyleCnt="0">
        <dgm:presLayoutVars>
          <dgm:chMax val="0"/>
          <dgm:chPref val="0"/>
        </dgm:presLayoutVars>
      </dgm:prSet>
      <dgm:spPr/>
    </dgm:pt>
    <dgm:pt modelId="{011C4BC3-E2FC-4EB8-9B79-6197FF5FCE60}" type="pres">
      <dgm:prSet presAssocID="{6AD4F31D-A9BC-442E-B709-4492225C6A51}" presName="Image" presStyleLbl="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ACF0FD-6EE0-4C41-B8C6-EE333FE346AB}" type="pres">
      <dgm:prSet presAssocID="{6AD4F31D-A9BC-442E-B709-4492225C6A5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F8176-135C-4751-A6F4-517C055E4C21}" type="presOf" srcId="{77D5E624-4C36-41C6-B86F-7821A05C7743}" destId="{68E075B8-C0FF-4B19-BD1D-EA1E0FDED966}" srcOrd="0" destOrd="0" presId="urn:microsoft.com/office/officeart/2008/layout/PictureAccentList"/>
    <dgm:cxn modelId="{B5A73153-9287-467B-93E7-A6893B3178FB}" srcId="{80E7070B-4478-4E84-B507-20FC17DF174E}" destId="{77D5E624-4C36-41C6-B86F-7821A05C7743}" srcOrd="0" destOrd="0" parTransId="{6C48FC77-0A07-4E27-B342-66CDAF518FC1}" sibTransId="{5E266C53-B21F-4637-AED2-1C1C49E2090F}"/>
    <dgm:cxn modelId="{EA267D15-2BE6-4D3B-AA36-042EFC8C9CA6}" type="presOf" srcId="{6AD4F31D-A9BC-442E-B709-4492225C6A51}" destId="{7EACF0FD-6EE0-4C41-B8C6-EE333FE346AB}" srcOrd="0" destOrd="0" presId="urn:microsoft.com/office/officeart/2008/layout/PictureAccentList"/>
    <dgm:cxn modelId="{781A285D-E7A1-4CCC-ABE2-2DB528C57C75}" srcId="{80E7070B-4478-4E84-B507-20FC17DF174E}" destId="{6AD4F31D-A9BC-442E-B709-4492225C6A51}" srcOrd="1" destOrd="0" parTransId="{66298576-01A2-4463-B7DF-F6C0D7ECCEC7}" sibTransId="{67166BF2-F023-41EA-B1CB-C6BE3EEBEB76}"/>
    <dgm:cxn modelId="{CD68B6EB-8C74-4372-A4CF-A31BEDBA7932}" type="presOf" srcId="{80E7070B-4478-4E84-B507-20FC17DF174E}" destId="{FD1A2D2F-A135-445B-BBF9-18D19FD8161F}" srcOrd="0" destOrd="0" presId="urn:microsoft.com/office/officeart/2008/layout/PictureAccentList"/>
    <dgm:cxn modelId="{E7E9FCB0-1F29-47FA-A60F-5B4D75AAEC15}" type="presOf" srcId="{E27508D9-3199-444D-AF4F-998C45352899}" destId="{E344DBF0-DFE3-428D-A26B-56CF67CAD997}" srcOrd="0" destOrd="0" presId="urn:microsoft.com/office/officeart/2008/layout/PictureAccentList"/>
    <dgm:cxn modelId="{5D6E5482-32E4-4F0D-9267-609CBCE503F0}" srcId="{E27508D9-3199-444D-AF4F-998C45352899}" destId="{80E7070B-4478-4E84-B507-20FC17DF174E}" srcOrd="0" destOrd="0" parTransId="{A2F1FE42-8680-4A8C-A061-899CD132A0CA}" sibTransId="{D87A06DD-56E9-496B-BB9C-C5CD406B6B45}"/>
    <dgm:cxn modelId="{ADA480C0-A319-4061-BB17-30B64CFEC79F}" type="presParOf" srcId="{E344DBF0-DFE3-428D-A26B-56CF67CAD997}" destId="{580E7154-E8D7-449A-90BA-4E1A9899E5A0}" srcOrd="0" destOrd="0" presId="urn:microsoft.com/office/officeart/2008/layout/PictureAccentList"/>
    <dgm:cxn modelId="{0D6761C7-ACF1-4924-ADD6-064CA83AACBC}" type="presParOf" srcId="{580E7154-E8D7-449A-90BA-4E1A9899E5A0}" destId="{20976680-BEEE-4346-AA66-F4FF5FBCF080}" srcOrd="0" destOrd="0" presId="urn:microsoft.com/office/officeart/2008/layout/PictureAccentList"/>
    <dgm:cxn modelId="{3921B80C-0655-42F3-AEB1-14D044737603}" type="presParOf" srcId="{20976680-BEEE-4346-AA66-F4FF5FBCF080}" destId="{FD1A2D2F-A135-445B-BBF9-18D19FD8161F}" srcOrd="0" destOrd="0" presId="urn:microsoft.com/office/officeart/2008/layout/PictureAccentList"/>
    <dgm:cxn modelId="{9AA79471-F17A-4537-AA30-C1541F3D02BE}" type="presParOf" srcId="{580E7154-E8D7-449A-90BA-4E1A9899E5A0}" destId="{58FB8911-3859-4C94-B218-4645ABE92450}" srcOrd="1" destOrd="0" presId="urn:microsoft.com/office/officeart/2008/layout/PictureAccentList"/>
    <dgm:cxn modelId="{17391A41-BCDD-48D7-A967-2CBB26EF639C}" type="presParOf" srcId="{58FB8911-3859-4C94-B218-4645ABE92450}" destId="{527BC066-CC70-4608-BD41-0522D44C09F3}" srcOrd="0" destOrd="0" presId="urn:microsoft.com/office/officeart/2008/layout/PictureAccentList"/>
    <dgm:cxn modelId="{B5A3CC94-1D2C-47A4-A9C9-0427327BD61B}" type="presParOf" srcId="{527BC066-CC70-4608-BD41-0522D44C09F3}" destId="{4A5336A8-CB6A-4488-BDF7-DD35807B0957}" srcOrd="0" destOrd="0" presId="urn:microsoft.com/office/officeart/2008/layout/PictureAccentList"/>
    <dgm:cxn modelId="{A125A681-7005-4348-B99D-D6D5CB884D41}" type="presParOf" srcId="{527BC066-CC70-4608-BD41-0522D44C09F3}" destId="{68E075B8-C0FF-4B19-BD1D-EA1E0FDED966}" srcOrd="1" destOrd="0" presId="urn:microsoft.com/office/officeart/2008/layout/PictureAccentList"/>
    <dgm:cxn modelId="{757EB2CA-C076-4639-AD60-617D1BD1F6FD}" type="presParOf" srcId="{58FB8911-3859-4C94-B218-4645ABE92450}" destId="{C7EE13FE-EA74-4C7F-969B-4A02F573802E}" srcOrd="1" destOrd="0" presId="urn:microsoft.com/office/officeart/2008/layout/PictureAccentList"/>
    <dgm:cxn modelId="{1C917F13-2CC5-41C9-A6F4-A39BC7F6501B}" type="presParOf" srcId="{C7EE13FE-EA74-4C7F-969B-4A02F573802E}" destId="{011C4BC3-E2FC-4EB8-9B79-6197FF5FCE60}" srcOrd="0" destOrd="0" presId="urn:microsoft.com/office/officeart/2008/layout/PictureAccentList"/>
    <dgm:cxn modelId="{99512AE1-FD71-41B2-9A5C-C663329432A9}" type="presParOf" srcId="{C7EE13FE-EA74-4C7F-969B-4A02F573802E}" destId="{7EACF0FD-6EE0-4C41-B8C6-EE333FE346A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A2D2F-A135-445B-BBF9-18D19FD8161F}">
      <dsp:nvSpPr>
        <dsp:cNvPr id="0" name=""/>
        <dsp:cNvSpPr/>
      </dsp:nvSpPr>
      <dsp:spPr>
        <a:xfrm>
          <a:off x="0" y="474133"/>
          <a:ext cx="8901611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65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……।</a:t>
          </a:r>
          <a:endParaRPr lang="en-US" sz="6500" kern="1200" dirty="0"/>
        </a:p>
      </dsp:txBody>
      <dsp:txXfrm>
        <a:off x="39677" y="513810"/>
        <a:ext cx="8822257" cy="1275312"/>
      </dsp:txXfrm>
    </dsp:sp>
    <dsp:sp modelId="{4A5336A8-CB6A-4488-BDF7-DD35807B0957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075B8-C0FF-4B19-BD1D-EA1E0FDED966}">
      <dsp:nvSpPr>
        <dsp:cNvPr id="0" name=""/>
        <dsp:cNvSpPr/>
      </dsp:nvSpPr>
      <dsp:spPr>
        <a:xfrm>
          <a:off x="1435946" y="2072640"/>
          <a:ext cx="7465664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পরিমাপ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/>
        </a:p>
      </dsp:txBody>
      <dsp:txXfrm>
        <a:off x="1502087" y="2138781"/>
        <a:ext cx="7333382" cy="1222384"/>
      </dsp:txXfrm>
    </dsp:sp>
    <dsp:sp modelId="{011C4BC3-E2FC-4EB8-9B79-6197FF5FCE60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CF0FD-6EE0-4C41-B8C6-EE333FE346AB}">
      <dsp:nvSpPr>
        <dsp:cNvPr id="0" name=""/>
        <dsp:cNvSpPr/>
      </dsp:nvSpPr>
      <dsp:spPr>
        <a:xfrm>
          <a:off x="1435946" y="3589866"/>
          <a:ext cx="7465664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দৈর্ঘ্য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সংবলিত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  <a:endParaRPr lang="en-US" sz="3600" kern="1200" dirty="0"/>
        </a:p>
      </dsp:txBody>
      <dsp:txXfrm>
        <a:off x="1502087" y="3656007"/>
        <a:ext cx="7333382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9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4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9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8" b="95417" l="1861" r="87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" t="4343" r="13224" b="4330"/>
          <a:stretch/>
        </p:blipFill>
        <p:spPr>
          <a:xfrm>
            <a:off x="-363945" y="-450669"/>
            <a:ext cx="6396445" cy="81120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8" b="95417" l="1861" r="87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5" t="4343" r="13224" b="4330"/>
          <a:stretch/>
        </p:blipFill>
        <p:spPr>
          <a:xfrm flipH="1">
            <a:off x="6096000" y="-450669"/>
            <a:ext cx="6418217" cy="8242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>
          <a:xfrm>
            <a:off x="0" y="-139700"/>
            <a:ext cx="6096000" cy="723900"/>
          </a:xfrm>
          <a:prstGeom prst="rect">
            <a:avLst/>
          </a:prstGeom>
          <a:solidFill>
            <a:srgbClr val="30B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-139700"/>
            <a:ext cx="6096000" cy="723900"/>
          </a:xfrm>
          <a:prstGeom prst="rect">
            <a:avLst/>
          </a:prstGeom>
          <a:solidFill>
            <a:srgbClr val="30B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697"/>
            <a:ext cx="8534400" cy="3331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01886" y="2409543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8000" b="1" dirty="0" smtClean="0">
                <a:solidFill>
                  <a:srgbClr val="88572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WORK</a:t>
            </a:r>
            <a:endParaRPr lang="en-US" sz="7200" b="1" dirty="0">
              <a:solidFill>
                <a:srgbClr val="88572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075611"/>
            <a:ext cx="8534400" cy="181588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৭২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৫৭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আড়াআড়িভাবে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895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ক)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4094" y="589149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38330" y="589149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38330" y="257175"/>
            <a:ext cx="766482" cy="737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4094" y="257174"/>
            <a:ext cx="766482" cy="737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435" y="1613118"/>
            <a:ext cx="10381130" cy="3631763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84412" y="5486400"/>
            <a:ext cx="735106" cy="712694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99059" y="5486400"/>
            <a:ext cx="735106" cy="712694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99059" y="658905"/>
            <a:ext cx="735106" cy="7126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412" y="597865"/>
            <a:ext cx="735106" cy="7126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379" y="3166472"/>
            <a:ext cx="11141242" cy="3162300"/>
            <a:chOff x="541564" y="3141072"/>
            <a:chExt cx="11141242" cy="3162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4" y="3141072"/>
              <a:ext cx="2095500" cy="3162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064" y="3141072"/>
              <a:ext cx="2095500" cy="3162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64" y="3141072"/>
              <a:ext cx="2095500" cy="31623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064" y="3141072"/>
              <a:ext cx="2095500" cy="3162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249" y="3141072"/>
              <a:ext cx="2095500" cy="3162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06" y="3141072"/>
              <a:ext cx="2095500" cy="31623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05435" y="1337490"/>
            <a:ext cx="10381130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 fov="7200000">
              <a:rot lat="54000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" y="3379945"/>
            <a:ext cx="952500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04" y="3261926"/>
            <a:ext cx="1809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1204 C 1.38778E-17 0.05162 0.05182 0.05625 0.07096 0.04074 C 0.08997 0.02477 0.09141 -0.08079 0.11536 -0.0831 C 0.13919 -0.08588 0.18685 0.01713 0.21576 0.02592 C 0.24414 0.03472 0.27018 -0.04283 0.28802 -0.03125 C 0.30521 -0.01921 0.44531 -0.10185 0.48125 0.03125 " pathEditMode="relative" rAng="0" ptsTypes="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9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22 -0.15093 L -0.1668 0.0324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435" y="997856"/>
            <a:ext cx="10381130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 fov="7200000">
              <a:rot lat="54000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0741" y="3673820"/>
            <a:ext cx="330349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অধ্যায়-তৃতীয়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সময়-5০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894" y="3673820"/>
            <a:ext cx="330349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ছামদানী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চাপাইন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সাভার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মোবাইল-০১৭১৮৫৫৬৬৪১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5" y="1257662"/>
            <a:ext cx="1350946" cy="169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6" r="9654"/>
          <a:stretch/>
        </p:blipFill>
        <p:spPr>
          <a:xfrm>
            <a:off x="1423851" y="1257662"/>
            <a:ext cx="1378651" cy="1696378"/>
          </a:xfrm>
          <a:prstGeom prst="rect">
            <a:avLst/>
          </a:prstGeom>
          <a:solidFill>
            <a:srgbClr val="027F47"/>
          </a:solidFill>
        </p:spPr>
      </p:pic>
    </p:spTree>
    <p:extLst>
      <p:ext uri="{BB962C8B-B14F-4D97-AF65-F5344CB8AC3E}">
        <p14:creationId xmlns:p14="http://schemas.microsoft.com/office/powerpoint/2010/main" val="1628428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27683" y="6105680"/>
            <a:ext cx="35661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0372" y="6112752"/>
            <a:ext cx="35661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দোহানো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7683" y="6127862"/>
            <a:ext cx="35661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2920" y="209007"/>
            <a:ext cx="3566160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13093"/>
          <a:stretch/>
        </p:blipFill>
        <p:spPr>
          <a:xfrm>
            <a:off x="2280391" y="1134196"/>
            <a:ext cx="7610149" cy="4879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90" y="1111325"/>
            <a:ext cx="7610149" cy="4875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3" y="1104507"/>
            <a:ext cx="7620000" cy="4879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922929" cy="6858000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61064" y="0"/>
            <a:ext cx="2008932" cy="6858000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3501"/>
          <a:stretch/>
        </p:blipFill>
        <p:spPr>
          <a:xfrm rot="10800000">
            <a:off x="8107805" y="3488178"/>
            <a:ext cx="535780" cy="1438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5" name="TextBox 14"/>
          <p:cNvSpPr txBox="1"/>
          <p:nvPr/>
        </p:nvSpPr>
        <p:spPr>
          <a:xfrm>
            <a:off x="3192377" y="3603520"/>
            <a:ext cx="5042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43585" y="0"/>
            <a:ext cx="2516701" cy="6858000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3501"/>
          <a:stretch/>
        </p:blipFill>
        <p:spPr>
          <a:xfrm>
            <a:off x="2549460" y="1242519"/>
            <a:ext cx="535780" cy="1438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3494132" y="1357861"/>
            <a:ext cx="5042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164" y="0"/>
            <a:ext cx="2422572" cy="6858000"/>
          </a:xfrm>
          <a:prstGeom prst="rect">
            <a:avLst/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44189"/>
          <a:stretch/>
        </p:blipFill>
        <p:spPr>
          <a:xfrm>
            <a:off x="1906715" y="1242519"/>
            <a:ext cx="643078" cy="1438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3501"/>
          <a:stretch/>
        </p:blipFill>
        <p:spPr>
          <a:xfrm>
            <a:off x="2549793" y="3488178"/>
            <a:ext cx="535780" cy="1438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44189"/>
          <a:stretch/>
        </p:blipFill>
        <p:spPr>
          <a:xfrm>
            <a:off x="1906715" y="3488178"/>
            <a:ext cx="643078" cy="1438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44189"/>
          <a:stretch/>
        </p:blipFill>
        <p:spPr>
          <a:xfrm rot="10800000">
            <a:off x="8643585" y="3488178"/>
            <a:ext cx="643078" cy="14387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pSp>
        <p:nvGrpSpPr>
          <p:cNvPr id="20" name="Group 19"/>
          <p:cNvGrpSpPr/>
          <p:nvPr/>
        </p:nvGrpSpPr>
        <p:grpSpPr>
          <a:xfrm rot="10800000">
            <a:off x="8175041" y="1242519"/>
            <a:ext cx="1178858" cy="1438781"/>
            <a:chOff x="8161593" y="1242519"/>
            <a:chExt cx="1178858" cy="1438781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3501"/>
            <a:stretch/>
          </p:blipFill>
          <p:spPr>
            <a:xfrm>
              <a:off x="8804671" y="1242519"/>
              <a:ext cx="535780" cy="1438781"/>
            </a:xfrm>
            <a:prstGeom prst="rect">
              <a:avLst/>
            </a:prstGeom>
            <a:ln>
              <a:noFill/>
            </a:ln>
            <a:effectLst/>
            <a:sp3d prstMaterial="clear">
              <a:bevelT h="63500"/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r="44189"/>
            <a:stretch/>
          </p:blipFill>
          <p:spPr>
            <a:xfrm>
              <a:off x="8161593" y="1242519"/>
              <a:ext cx="643078" cy="1438781"/>
            </a:xfrm>
            <a:prstGeom prst="rect">
              <a:avLst/>
            </a:prstGeom>
            <a:ln>
              <a:noFill/>
            </a:ln>
            <a:effectLst/>
            <a:sp3d prstMaterial="clear">
              <a:bevelT h="63500"/>
            </a:sp3d>
          </p:spPr>
        </p:pic>
      </p:grpSp>
    </p:spTree>
    <p:extLst>
      <p:ext uri="{BB962C8B-B14F-4D97-AF65-F5344CB8AC3E}">
        <p14:creationId xmlns:p14="http://schemas.microsoft.com/office/powerpoint/2010/main" val="28407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70742" y="274440"/>
          <a:ext cx="89016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0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A2D2F-A135-445B-BBF9-18D19FD8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D1A2D2F-A135-445B-BBF9-18D19FD8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D1A2D2F-A135-445B-BBF9-18D19FD8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336A8-CB6A-4488-BDF7-DD35807B0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4A5336A8-CB6A-4488-BDF7-DD35807B0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A5336A8-CB6A-4488-BDF7-DD35807B0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E075B8-C0FF-4B19-BD1D-EA1E0FDE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8E075B8-C0FF-4B19-BD1D-EA1E0FDE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68E075B8-C0FF-4B19-BD1D-EA1E0FDE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C4BC3-E2FC-4EB8-9B79-6197FF5F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11C4BC3-E2FC-4EB8-9B79-6197FF5F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011C4BC3-E2FC-4EB8-9B79-6197FF5FC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CF0FD-6EE0-4C41-B8C6-EE333FE34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EACF0FD-6EE0-4C41-B8C6-EE333FE34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EACF0FD-6EE0-4C41-B8C6-EE333FE34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  <a:alpha val="41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9007723" y="201"/>
            <a:ext cx="3014498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9734" y="568233"/>
            <a:ext cx="7570695" cy="5082989"/>
            <a:chOff x="2178423" y="995082"/>
            <a:chExt cx="6683189" cy="4935071"/>
          </a:xfrm>
        </p:grpSpPr>
        <p:sp>
          <p:nvSpPr>
            <p:cNvPr id="4" name="Frame 3"/>
            <p:cNvSpPr/>
            <p:nvPr/>
          </p:nvSpPr>
          <p:spPr>
            <a:xfrm>
              <a:off x="2178423" y="995082"/>
              <a:ext cx="6683189" cy="4935071"/>
            </a:xfrm>
            <a:prstGeom prst="frame">
              <a:avLst>
                <a:gd name="adj1" fmla="val 18541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774700" h="736600"/>
              <a:bevelB w="177800" h="234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612" y="1910976"/>
              <a:ext cx="5018181" cy="3103281"/>
            </a:xfrm>
            <a:prstGeom prst="rect">
              <a:avLst/>
            </a:prstGeom>
          </p:spPr>
        </p:pic>
      </p:grpSp>
      <p:sp>
        <p:nvSpPr>
          <p:cNvPr id="8" name="Left-Right Arrow 7"/>
          <p:cNvSpPr/>
          <p:nvPr/>
        </p:nvSpPr>
        <p:spPr>
          <a:xfrm rot="5400000">
            <a:off x="6157275" y="2919241"/>
            <a:ext cx="5082991" cy="29512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939734" y="273177"/>
            <a:ext cx="7570695" cy="24819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3372" y="457200"/>
            <a:ext cx="2743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3372" y="1371600"/>
            <a:ext cx="2743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 rot="5400000">
            <a:off x="4066710" y="905225"/>
            <a:ext cx="954743" cy="21856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33256" y="2286000"/>
            <a:ext cx="2743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7506649" y="3319716"/>
            <a:ext cx="954743" cy="21856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904103" y="3210432"/>
            <a:ext cx="954743" cy="21856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5400000">
            <a:off x="3983392" y="5107492"/>
            <a:ext cx="954743" cy="21856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3372" y="3200400"/>
            <a:ext cx="27432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পকুরের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904103" y="5702236"/>
            <a:ext cx="7570695" cy="24819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5400000">
            <a:off x="-1761583" y="2961545"/>
            <a:ext cx="5082991" cy="29512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33256" y="4114800"/>
            <a:ext cx="27432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পকুরের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3372" y="5943600"/>
            <a:ext cx="27432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পকুরের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33256" y="5029200"/>
            <a:ext cx="2743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1871107" y="4392624"/>
            <a:ext cx="5699588" cy="295766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1830326" y="1554365"/>
            <a:ext cx="5699588" cy="295766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5400000">
            <a:off x="560397" y="2949612"/>
            <a:ext cx="3176811" cy="300745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5400000">
            <a:off x="5615591" y="2934457"/>
            <a:ext cx="3176811" cy="300745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62400" y="5970516"/>
            <a:ext cx="519196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(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 (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দৈর্ঘ্য+প্রস্থ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52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  <a:alpha val="41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9292" y="674393"/>
            <a:ext cx="7087349" cy="4594924"/>
            <a:chOff x="2178423" y="995082"/>
            <a:chExt cx="6683189" cy="4935071"/>
          </a:xfrm>
        </p:grpSpPr>
        <p:sp>
          <p:nvSpPr>
            <p:cNvPr id="4" name="Frame 3"/>
            <p:cNvSpPr/>
            <p:nvPr/>
          </p:nvSpPr>
          <p:spPr>
            <a:xfrm>
              <a:off x="2178423" y="995082"/>
              <a:ext cx="6683189" cy="4935071"/>
            </a:xfrm>
            <a:prstGeom prst="frame">
              <a:avLst>
                <a:gd name="adj1" fmla="val 18541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774700" h="736600"/>
              <a:bevelB w="177800" h="234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628" y="1908782"/>
              <a:ext cx="5087786" cy="310328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027213" y="5408174"/>
            <a:ext cx="6568331" cy="1015663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7839" y="235549"/>
            <a:ext cx="215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20730" y="2694756"/>
            <a:ext cx="205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57800" y="497159"/>
            <a:ext cx="2609479" cy="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72470" y="497159"/>
            <a:ext cx="2703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837" y="3700481"/>
            <a:ext cx="1" cy="1553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88847" y="626858"/>
            <a:ext cx="16369" cy="1601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009112" y="4420105"/>
            <a:ext cx="8937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994636" y="649946"/>
            <a:ext cx="14477" cy="860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652442" y="4848527"/>
            <a:ext cx="620419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375265" y="626243"/>
            <a:ext cx="41963" cy="36989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6589875" y="901735"/>
            <a:ext cx="111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82575" y="235549"/>
            <a:ext cx="3766237" cy="34778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৬০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৪০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(৬০×৪০)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= ২৪০০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দৈর্গ্য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৬০-৩×২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= ৫৪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৪০-৩×২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= ৪৪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(৫৪×৪৪)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= ২৩৭৬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২৩৭৬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82575" y="3820948"/>
            <a:ext cx="3766237" cy="2677656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২৪০০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পাড়ছাড়া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২৩৭৬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পাড়সহ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ক্ষেত্রফল-পাড়ছাড়া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(২৪০০-২৩৭৬)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২৪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8847" y="1091660"/>
            <a:ext cx="111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96738" y="1462057"/>
            <a:ext cx="8937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1613646" y="4357681"/>
            <a:ext cx="14477" cy="8603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32983" y="4391303"/>
            <a:ext cx="111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86099" y="2276295"/>
            <a:ext cx="111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>
            <a:off x="870560" y="4587301"/>
            <a:ext cx="111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164614" y="1497364"/>
            <a:ext cx="17140" cy="37821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69292" y="1080096"/>
            <a:ext cx="620419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501116" y="1049459"/>
            <a:ext cx="13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(৬০-৩)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04970" y="4438953"/>
            <a:ext cx="13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(৬০-৩)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6477249" y="2825246"/>
            <a:ext cx="151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(৪০-৩)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653688" y="2965208"/>
            <a:ext cx="151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(৪০-৩)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584" y="497541"/>
            <a:ext cx="536781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দলীয়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sz="6000" b="1" dirty="0"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10" y="1783963"/>
            <a:ext cx="4064357" cy="2098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929" y="4658830"/>
            <a:ext cx="1030493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৪৩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৩৩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রাস্তাটির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00" y="497541"/>
            <a:ext cx="5140254" cy="3254188"/>
            <a:chOff x="6096000" y="497541"/>
            <a:chExt cx="5140254" cy="325418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0" y="497541"/>
              <a:ext cx="4988859" cy="3254188"/>
              <a:chOff x="6096000" y="497541"/>
              <a:chExt cx="4988859" cy="325418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0" y="497541"/>
                <a:ext cx="4988859" cy="3254188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06492" y="962425"/>
                <a:ext cx="3767874" cy="232442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373470" y="1863025"/>
              <a:ext cx="2433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আয়তাকার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13592" y="962425"/>
              <a:ext cx="135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৪৩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288969" y="1980950"/>
              <a:ext cx="135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৩৩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3592" y="3334621"/>
              <a:ext cx="13536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রাস্তা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36420" y="2047691"/>
              <a:ext cx="899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73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1673</TotalTime>
  <Words>341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NikoshBAN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শ্রেণি-৮ম বিষয়-গণিত</dc:title>
  <dc:creator>CNMHS</dc:creator>
  <cp:lastModifiedBy>CNMHS</cp:lastModifiedBy>
  <cp:revision>158</cp:revision>
  <dcterms:created xsi:type="dcterms:W3CDTF">2020-04-07T13:16:52Z</dcterms:created>
  <dcterms:modified xsi:type="dcterms:W3CDTF">2020-04-24T16:15:57Z</dcterms:modified>
</cp:coreProperties>
</file>