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74" r:id="rId5"/>
    <p:sldId id="272" r:id="rId6"/>
    <p:sldId id="260" r:id="rId7"/>
    <p:sldId id="278" r:id="rId8"/>
    <p:sldId id="276" r:id="rId9"/>
    <p:sldId id="258" r:id="rId10"/>
    <p:sldId id="271" r:id="rId11"/>
    <p:sldId id="265" r:id="rId12"/>
    <p:sldId id="266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2495" autoAdjust="0"/>
  </p:normalViewPr>
  <p:slideViewPr>
    <p:cSldViewPr>
      <p:cViewPr varScale="1">
        <p:scale>
          <a:sx n="67" d="100"/>
          <a:sy n="67" d="100"/>
        </p:scale>
        <p:origin x="144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ED0D3-E1B4-4C93-BDDD-8868F2C053D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1639000-72CA-405F-B90F-65605F9F5391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dirty="0"/>
            <a:t>.</a:t>
          </a:r>
        </a:p>
      </dgm:t>
    </dgm:pt>
    <dgm:pt modelId="{611D7B4F-B0DD-4ADD-91C9-521C1C61413E}" type="parTrans" cxnId="{913E0351-DDD2-4191-A7A0-6FD73EC3D7B3}">
      <dgm:prSet/>
      <dgm:spPr/>
      <dgm:t>
        <a:bodyPr/>
        <a:lstStyle/>
        <a:p>
          <a:endParaRPr lang="en-GB"/>
        </a:p>
      </dgm:t>
    </dgm:pt>
    <dgm:pt modelId="{B3E58FCB-386C-44FD-BB4C-DEB01A7E2F10}" type="sibTrans" cxnId="{913E0351-DDD2-4191-A7A0-6FD73EC3D7B3}">
      <dgm:prSet/>
      <dgm:spPr/>
      <dgm:t>
        <a:bodyPr/>
        <a:lstStyle/>
        <a:p>
          <a:endParaRPr lang="en-GB"/>
        </a:p>
      </dgm:t>
    </dgm:pt>
    <dgm:pt modelId="{89940D3E-9829-4A75-829A-EB33A218DF8B}">
      <dgm:prSet/>
      <dgm:spPr/>
      <dgm:t>
        <a:bodyPr/>
        <a:lstStyle/>
        <a:p>
          <a:r>
            <a:rPr lang="en-US" dirty="0" err="1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তার</a:t>
          </a:r>
          <a:r>
            <a:rPr lang="en-US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দুটি</a:t>
          </a:r>
          <a:r>
            <a:rPr lang="en-US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অনুবাদগ্রন্থ</a:t>
          </a:r>
          <a:r>
            <a:rPr lang="en-US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হলো</a:t>
          </a:r>
          <a:r>
            <a:rPr lang="en-US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 “স</a:t>
          </a:r>
          <a:r>
            <a:rPr lang="bn-IN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ু</a:t>
          </a:r>
          <a:r>
            <a:rPr lang="en-US" dirty="0" err="1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খ”ও</a:t>
          </a:r>
          <a:r>
            <a:rPr lang="en-US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 “</a:t>
          </a:r>
          <a:r>
            <a:rPr lang="en-US" dirty="0" err="1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সভ্যতা</a:t>
          </a:r>
          <a:r>
            <a:rPr lang="en-US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”।</a:t>
          </a:r>
        </a:p>
      </dgm:t>
    </dgm:pt>
    <dgm:pt modelId="{8A20A3D5-A39B-4FC8-9CE0-B7DDFD45DF00}" type="parTrans" cxnId="{1D5B6E84-0265-4AFB-8E72-E0880C57DF7D}">
      <dgm:prSet/>
      <dgm:spPr/>
      <dgm:t>
        <a:bodyPr/>
        <a:lstStyle/>
        <a:p>
          <a:endParaRPr lang="en-GB"/>
        </a:p>
      </dgm:t>
    </dgm:pt>
    <dgm:pt modelId="{3948B9D6-68E5-4310-A12A-4D80AB01EEFD}" type="sibTrans" cxnId="{1D5B6E84-0265-4AFB-8E72-E0880C57DF7D}">
      <dgm:prSet/>
      <dgm:spPr/>
      <dgm:t>
        <a:bodyPr/>
        <a:lstStyle/>
        <a:p>
          <a:endParaRPr lang="en-GB"/>
        </a:p>
      </dgm:t>
    </dgm:pt>
    <dgm:pt modelId="{9610D4C3-529B-4A03-8D18-FA34B0EB8079}">
      <dgm:prSet/>
      <dgm:spPr/>
      <dgm:t>
        <a:bodyPr/>
        <a:lstStyle/>
        <a:p>
          <a:r>
            <a:rPr lang="bn-IN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জন্ম- ১৯০৩ খ্রিষ্টাব্দে </a:t>
          </a:r>
          <a:endParaRPr lang="en-GB" dirty="0"/>
        </a:p>
      </dgm:t>
    </dgm:pt>
    <dgm:pt modelId="{9055A6CF-F3B2-47BB-A2D9-8B89ED5FF04A}" type="sibTrans" cxnId="{9BE8E64F-3778-4265-B853-A0E2C3A51D11}">
      <dgm:prSet/>
      <dgm:spPr/>
      <dgm:t>
        <a:bodyPr/>
        <a:lstStyle/>
        <a:p>
          <a:endParaRPr lang="en-GB"/>
        </a:p>
      </dgm:t>
    </dgm:pt>
    <dgm:pt modelId="{D94734D7-BF24-4AC5-BDF6-3E6456C07967}" type="parTrans" cxnId="{9BE8E64F-3778-4265-B853-A0E2C3A51D11}">
      <dgm:prSet/>
      <dgm:spPr/>
      <dgm:t>
        <a:bodyPr/>
        <a:lstStyle/>
        <a:p>
          <a:endParaRPr lang="en-GB"/>
        </a:p>
      </dgm:t>
    </dgm:pt>
    <dgm:pt modelId="{59EB3D9D-E430-4C8D-8998-649B47907F67}">
      <dgm:prSet/>
      <dgm:spPr/>
      <dgm:t>
        <a:bodyPr/>
        <a:lstStyle/>
        <a:p>
          <a:r>
            <a:rPr lang="bn-IN">
              <a:latin typeface="NikoshBAN" pitchFamily="2" charset="0"/>
              <a:cs typeface="NikoshBAN" pitchFamily="2" charset="0"/>
            </a:rPr>
            <a:t>নোয়াখালী জেলার কাঞ্চনপুর গ্রামে জন্ম গ্রহন করেন</a:t>
          </a:r>
          <a:endParaRPr lang="en-GB"/>
        </a:p>
      </dgm:t>
    </dgm:pt>
    <dgm:pt modelId="{47B3BA28-9850-49D6-B52E-5F98221A2ADF}" type="parTrans" cxnId="{261618D7-63F7-4254-9827-FD39ACD6CF34}">
      <dgm:prSet/>
      <dgm:spPr/>
      <dgm:t>
        <a:bodyPr/>
        <a:lstStyle/>
        <a:p>
          <a:endParaRPr lang="en-GB"/>
        </a:p>
      </dgm:t>
    </dgm:pt>
    <dgm:pt modelId="{4B002F92-5D4F-4710-BAAC-90194E39FE18}" type="sibTrans" cxnId="{261618D7-63F7-4254-9827-FD39ACD6CF34}">
      <dgm:prSet/>
      <dgm:spPr/>
      <dgm:t>
        <a:bodyPr/>
        <a:lstStyle/>
        <a:p>
          <a:endParaRPr lang="en-GB"/>
        </a:p>
      </dgm:t>
    </dgm:pt>
    <dgm:pt modelId="{D936526A-0B75-4A5D-92EA-C8D6623752AB}">
      <dgm:prSet/>
      <dgm:spPr/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তিনি </a:t>
          </a:r>
          <a:r>
            <a:rPr lang="en-US" dirty="0">
              <a:latin typeface="NikoshBAN" pitchFamily="2" charset="0"/>
              <a:cs typeface="NikoshBAN" pitchFamily="2" charset="0"/>
            </a:rPr>
            <a:t>১৯৫৬ </a:t>
          </a:r>
          <a:r>
            <a:rPr lang="bn-IN" dirty="0">
              <a:latin typeface="NikoshBAN" pitchFamily="2" charset="0"/>
              <a:cs typeface="NikoshBAN" pitchFamily="2" charset="0"/>
            </a:rPr>
            <a:t>খ্রিষ্টাব্দে</a:t>
          </a:r>
          <a:r>
            <a:rPr lang="en-US" dirty="0">
              <a:latin typeface="NikoshBAN" pitchFamily="2" charset="0"/>
              <a:cs typeface="NikoshBAN" pitchFamily="2" charset="0"/>
            </a:rPr>
            <a:t> ১৮ই </a:t>
          </a:r>
          <a:r>
            <a:rPr lang="en-US" dirty="0" err="1">
              <a:latin typeface="NikoshBAN" pitchFamily="2" charset="0"/>
              <a:cs typeface="NikoshBAN" pitchFamily="2" charset="0"/>
            </a:rPr>
            <a:t>সেপ্টেম্বরে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মারা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যান</a:t>
          </a:r>
          <a:r>
            <a:rPr lang="en-US" dirty="0">
              <a:latin typeface="NikoshBAN" pitchFamily="2" charset="0"/>
              <a:cs typeface="NikoshBAN" pitchFamily="2" charset="0"/>
            </a:rPr>
            <a:t>।</a:t>
          </a:r>
          <a:r>
            <a:rPr lang="bn-IN" dirty="0">
              <a:latin typeface="NikoshBAN" pitchFamily="2" charset="0"/>
              <a:cs typeface="NikoshBAN" pitchFamily="2" charset="0"/>
            </a:rPr>
            <a:t>।</a:t>
          </a:r>
          <a:endParaRPr lang="en-US" dirty="0"/>
        </a:p>
      </dgm:t>
    </dgm:pt>
    <dgm:pt modelId="{080591DD-5E67-4F29-937B-1A85D8109C83}" type="sibTrans" cxnId="{73E5E06D-F3B0-412D-A674-79D08FABB659}">
      <dgm:prSet/>
      <dgm:spPr/>
      <dgm:t>
        <a:bodyPr/>
        <a:lstStyle/>
        <a:p>
          <a:endParaRPr lang="en-GB"/>
        </a:p>
      </dgm:t>
    </dgm:pt>
    <dgm:pt modelId="{4D9EEC0C-F2C6-409A-AD04-524F7807429C}" type="parTrans" cxnId="{73E5E06D-F3B0-412D-A674-79D08FABB659}">
      <dgm:prSet/>
      <dgm:spPr/>
      <dgm:t>
        <a:bodyPr/>
        <a:lstStyle/>
        <a:p>
          <a:endParaRPr lang="en-GB"/>
        </a:p>
      </dgm:t>
    </dgm:pt>
    <dgm:pt modelId="{83527CEB-2B1C-405D-A8C3-DAC5125C9767}" type="pres">
      <dgm:prSet presAssocID="{519ED0D3-E1B4-4C93-BDDD-8868F2C053D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B7BD70B-0D2D-4288-8C47-B1874F98ED67}" type="pres">
      <dgm:prSet presAssocID="{31639000-72CA-405F-B90F-65605F9F5391}" presName="centerShape" presStyleLbl="node0" presStyleIdx="0" presStyleCnt="1"/>
      <dgm:spPr/>
    </dgm:pt>
    <dgm:pt modelId="{06C70E1C-9245-498D-94A6-71CD7C14D727}" type="pres">
      <dgm:prSet presAssocID="{D94734D7-BF24-4AC5-BDF6-3E6456C07967}" presName="Name9" presStyleLbl="parChTrans1D2" presStyleIdx="0" presStyleCnt="4"/>
      <dgm:spPr/>
    </dgm:pt>
    <dgm:pt modelId="{3AC825A5-754F-4ECD-9012-0A64F6EC2436}" type="pres">
      <dgm:prSet presAssocID="{D94734D7-BF24-4AC5-BDF6-3E6456C07967}" presName="connTx" presStyleLbl="parChTrans1D2" presStyleIdx="0" presStyleCnt="4"/>
      <dgm:spPr/>
    </dgm:pt>
    <dgm:pt modelId="{D80686C5-7328-4415-A844-AD7C65F69D0F}" type="pres">
      <dgm:prSet presAssocID="{9610D4C3-529B-4A03-8D18-FA34B0EB8079}" presName="node" presStyleLbl="node1" presStyleIdx="0" presStyleCnt="4">
        <dgm:presLayoutVars>
          <dgm:bulletEnabled val="1"/>
        </dgm:presLayoutVars>
      </dgm:prSet>
      <dgm:spPr/>
    </dgm:pt>
    <dgm:pt modelId="{636FE59C-B796-482D-96E9-EB9B75B6B1CD}" type="pres">
      <dgm:prSet presAssocID="{47B3BA28-9850-49D6-B52E-5F98221A2ADF}" presName="Name9" presStyleLbl="parChTrans1D2" presStyleIdx="1" presStyleCnt="4"/>
      <dgm:spPr/>
    </dgm:pt>
    <dgm:pt modelId="{088DC8E0-5B47-43DF-8718-D841BA304871}" type="pres">
      <dgm:prSet presAssocID="{47B3BA28-9850-49D6-B52E-5F98221A2ADF}" presName="connTx" presStyleLbl="parChTrans1D2" presStyleIdx="1" presStyleCnt="4"/>
      <dgm:spPr/>
    </dgm:pt>
    <dgm:pt modelId="{63D15B68-C048-4DFC-AE1E-D07AEE2D4840}" type="pres">
      <dgm:prSet presAssocID="{59EB3D9D-E430-4C8D-8998-649B47907F67}" presName="node" presStyleLbl="node1" presStyleIdx="1" presStyleCnt="4">
        <dgm:presLayoutVars>
          <dgm:bulletEnabled val="1"/>
        </dgm:presLayoutVars>
      </dgm:prSet>
      <dgm:spPr/>
    </dgm:pt>
    <dgm:pt modelId="{F95E9242-CD29-4E53-84ED-66261F863111}" type="pres">
      <dgm:prSet presAssocID="{8A20A3D5-A39B-4FC8-9CE0-B7DDFD45DF00}" presName="Name9" presStyleLbl="parChTrans1D2" presStyleIdx="2" presStyleCnt="4"/>
      <dgm:spPr/>
    </dgm:pt>
    <dgm:pt modelId="{9EC3B2E9-590D-4F72-903D-D24CBC29D84C}" type="pres">
      <dgm:prSet presAssocID="{8A20A3D5-A39B-4FC8-9CE0-B7DDFD45DF00}" presName="connTx" presStyleLbl="parChTrans1D2" presStyleIdx="2" presStyleCnt="4"/>
      <dgm:spPr/>
    </dgm:pt>
    <dgm:pt modelId="{D810C6D8-D8F8-44A3-9F98-68948F3DECC9}" type="pres">
      <dgm:prSet presAssocID="{89940D3E-9829-4A75-829A-EB33A218DF8B}" presName="node" presStyleLbl="node1" presStyleIdx="2" presStyleCnt="4">
        <dgm:presLayoutVars>
          <dgm:bulletEnabled val="1"/>
        </dgm:presLayoutVars>
      </dgm:prSet>
      <dgm:spPr/>
    </dgm:pt>
    <dgm:pt modelId="{26D5EDB4-EA7D-433A-8937-9CAA42B0D759}" type="pres">
      <dgm:prSet presAssocID="{4D9EEC0C-F2C6-409A-AD04-524F7807429C}" presName="Name9" presStyleLbl="parChTrans1D2" presStyleIdx="3" presStyleCnt="4"/>
      <dgm:spPr/>
    </dgm:pt>
    <dgm:pt modelId="{8FBF3756-6B08-4EE5-BD31-B74346F3469C}" type="pres">
      <dgm:prSet presAssocID="{4D9EEC0C-F2C6-409A-AD04-524F7807429C}" presName="connTx" presStyleLbl="parChTrans1D2" presStyleIdx="3" presStyleCnt="4"/>
      <dgm:spPr/>
    </dgm:pt>
    <dgm:pt modelId="{4EAAB20D-E139-49E8-BFA1-200F94ADC516}" type="pres">
      <dgm:prSet presAssocID="{D936526A-0B75-4A5D-92EA-C8D6623752AB}" presName="node" presStyleLbl="node1" presStyleIdx="3" presStyleCnt="4">
        <dgm:presLayoutVars>
          <dgm:bulletEnabled val="1"/>
        </dgm:presLayoutVars>
      </dgm:prSet>
      <dgm:spPr/>
    </dgm:pt>
  </dgm:ptLst>
  <dgm:cxnLst>
    <dgm:cxn modelId="{905EE304-45E4-4B2D-8EFC-61EB8C6C476B}" type="presOf" srcId="{47B3BA28-9850-49D6-B52E-5F98221A2ADF}" destId="{088DC8E0-5B47-43DF-8718-D841BA304871}" srcOrd="1" destOrd="0" presId="urn:microsoft.com/office/officeart/2005/8/layout/radial1"/>
    <dgm:cxn modelId="{00F8130F-9351-44BF-829D-9B0A290DAFED}" type="presOf" srcId="{D94734D7-BF24-4AC5-BDF6-3E6456C07967}" destId="{06C70E1C-9245-498D-94A6-71CD7C14D727}" srcOrd="0" destOrd="0" presId="urn:microsoft.com/office/officeart/2005/8/layout/radial1"/>
    <dgm:cxn modelId="{6BBBD216-2673-47A0-A8DA-DAE977BE6164}" type="presOf" srcId="{4D9EEC0C-F2C6-409A-AD04-524F7807429C}" destId="{8FBF3756-6B08-4EE5-BD31-B74346F3469C}" srcOrd="1" destOrd="0" presId="urn:microsoft.com/office/officeart/2005/8/layout/radial1"/>
    <dgm:cxn modelId="{3B3AE216-81F9-4824-A00A-F41B7854B75C}" type="presOf" srcId="{8A20A3D5-A39B-4FC8-9CE0-B7DDFD45DF00}" destId="{9EC3B2E9-590D-4F72-903D-D24CBC29D84C}" srcOrd="1" destOrd="0" presId="urn:microsoft.com/office/officeart/2005/8/layout/radial1"/>
    <dgm:cxn modelId="{F108011E-9928-422B-8A89-4FF9B22211B0}" type="presOf" srcId="{519ED0D3-E1B4-4C93-BDDD-8868F2C053D4}" destId="{83527CEB-2B1C-405D-A8C3-DAC5125C9767}" srcOrd="0" destOrd="0" presId="urn:microsoft.com/office/officeart/2005/8/layout/radial1"/>
    <dgm:cxn modelId="{826C0867-B164-4772-BF9D-7700FB5D0CB5}" type="presOf" srcId="{D936526A-0B75-4A5D-92EA-C8D6623752AB}" destId="{4EAAB20D-E139-49E8-BFA1-200F94ADC516}" srcOrd="0" destOrd="0" presId="urn:microsoft.com/office/officeart/2005/8/layout/radial1"/>
    <dgm:cxn modelId="{73E5E06D-F3B0-412D-A674-79D08FABB659}" srcId="{31639000-72CA-405F-B90F-65605F9F5391}" destId="{D936526A-0B75-4A5D-92EA-C8D6623752AB}" srcOrd="3" destOrd="0" parTransId="{4D9EEC0C-F2C6-409A-AD04-524F7807429C}" sibTransId="{080591DD-5E67-4F29-937B-1A85D8109C83}"/>
    <dgm:cxn modelId="{C4580E6E-D5EB-4E67-BC6F-94726A5412D0}" type="presOf" srcId="{31639000-72CA-405F-B90F-65605F9F5391}" destId="{9B7BD70B-0D2D-4288-8C47-B1874F98ED67}" srcOrd="0" destOrd="0" presId="urn:microsoft.com/office/officeart/2005/8/layout/radial1"/>
    <dgm:cxn modelId="{9BE8E64F-3778-4265-B853-A0E2C3A51D11}" srcId="{31639000-72CA-405F-B90F-65605F9F5391}" destId="{9610D4C3-529B-4A03-8D18-FA34B0EB8079}" srcOrd="0" destOrd="0" parTransId="{D94734D7-BF24-4AC5-BDF6-3E6456C07967}" sibTransId="{9055A6CF-F3B2-47BB-A2D9-8B89ED5FF04A}"/>
    <dgm:cxn modelId="{913E0351-DDD2-4191-A7A0-6FD73EC3D7B3}" srcId="{519ED0D3-E1B4-4C93-BDDD-8868F2C053D4}" destId="{31639000-72CA-405F-B90F-65605F9F5391}" srcOrd="0" destOrd="0" parTransId="{611D7B4F-B0DD-4ADD-91C9-521C1C61413E}" sibTransId="{B3E58FCB-386C-44FD-BB4C-DEB01A7E2F10}"/>
    <dgm:cxn modelId="{F08ACB5A-232D-4CFB-A0F7-ACB21A51BD00}" type="presOf" srcId="{89940D3E-9829-4A75-829A-EB33A218DF8B}" destId="{D810C6D8-D8F8-44A3-9F98-68948F3DECC9}" srcOrd="0" destOrd="0" presId="urn:microsoft.com/office/officeart/2005/8/layout/radial1"/>
    <dgm:cxn modelId="{042DE77D-D7E6-42E1-812E-940C796708B2}" type="presOf" srcId="{59EB3D9D-E430-4C8D-8998-649B47907F67}" destId="{63D15B68-C048-4DFC-AE1E-D07AEE2D4840}" srcOrd="0" destOrd="0" presId="urn:microsoft.com/office/officeart/2005/8/layout/radial1"/>
    <dgm:cxn modelId="{1D5B6E84-0265-4AFB-8E72-E0880C57DF7D}" srcId="{31639000-72CA-405F-B90F-65605F9F5391}" destId="{89940D3E-9829-4A75-829A-EB33A218DF8B}" srcOrd="2" destOrd="0" parTransId="{8A20A3D5-A39B-4FC8-9CE0-B7DDFD45DF00}" sibTransId="{3948B9D6-68E5-4310-A12A-4D80AB01EEFD}"/>
    <dgm:cxn modelId="{F1A7518E-E9DC-432F-AB76-78CE57D5163E}" type="presOf" srcId="{9610D4C3-529B-4A03-8D18-FA34B0EB8079}" destId="{D80686C5-7328-4415-A844-AD7C65F69D0F}" srcOrd="0" destOrd="0" presId="urn:microsoft.com/office/officeart/2005/8/layout/radial1"/>
    <dgm:cxn modelId="{D312999B-50D2-4443-A3E7-3BD85B797C96}" type="presOf" srcId="{4D9EEC0C-F2C6-409A-AD04-524F7807429C}" destId="{26D5EDB4-EA7D-433A-8937-9CAA42B0D759}" srcOrd="0" destOrd="0" presId="urn:microsoft.com/office/officeart/2005/8/layout/radial1"/>
    <dgm:cxn modelId="{4CBC01A1-A41E-42E4-8E88-F2B771CFC4C1}" type="presOf" srcId="{47B3BA28-9850-49D6-B52E-5F98221A2ADF}" destId="{636FE59C-B796-482D-96E9-EB9B75B6B1CD}" srcOrd="0" destOrd="0" presId="urn:microsoft.com/office/officeart/2005/8/layout/radial1"/>
    <dgm:cxn modelId="{3C2269AE-0A56-49CE-BC62-D79C66A4001E}" type="presOf" srcId="{D94734D7-BF24-4AC5-BDF6-3E6456C07967}" destId="{3AC825A5-754F-4ECD-9012-0A64F6EC2436}" srcOrd="1" destOrd="0" presId="urn:microsoft.com/office/officeart/2005/8/layout/radial1"/>
    <dgm:cxn modelId="{261618D7-63F7-4254-9827-FD39ACD6CF34}" srcId="{31639000-72CA-405F-B90F-65605F9F5391}" destId="{59EB3D9D-E430-4C8D-8998-649B47907F67}" srcOrd="1" destOrd="0" parTransId="{47B3BA28-9850-49D6-B52E-5F98221A2ADF}" sibTransId="{4B002F92-5D4F-4710-BAAC-90194E39FE18}"/>
    <dgm:cxn modelId="{A8EAF9EB-C922-401C-A9A9-DBAEE854BF45}" type="presOf" srcId="{8A20A3D5-A39B-4FC8-9CE0-B7DDFD45DF00}" destId="{F95E9242-CD29-4E53-84ED-66261F863111}" srcOrd="0" destOrd="0" presId="urn:microsoft.com/office/officeart/2005/8/layout/radial1"/>
    <dgm:cxn modelId="{9C1C537A-F134-4753-8720-365A8F8DB2BA}" type="presParOf" srcId="{83527CEB-2B1C-405D-A8C3-DAC5125C9767}" destId="{9B7BD70B-0D2D-4288-8C47-B1874F98ED67}" srcOrd="0" destOrd="0" presId="urn:microsoft.com/office/officeart/2005/8/layout/radial1"/>
    <dgm:cxn modelId="{3B8DE943-1FF5-41EA-90CC-366B2D2DCF80}" type="presParOf" srcId="{83527CEB-2B1C-405D-A8C3-DAC5125C9767}" destId="{06C70E1C-9245-498D-94A6-71CD7C14D727}" srcOrd="1" destOrd="0" presId="urn:microsoft.com/office/officeart/2005/8/layout/radial1"/>
    <dgm:cxn modelId="{700F5A2E-3809-4C07-AE7E-F8305B09F7EC}" type="presParOf" srcId="{06C70E1C-9245-498D-94A6-71CD7C14D727}" destId="{3AC825A5-754F-4ECD-9012-0A64F6EC2436}" srcOrd="0" destOrd="0" presId="urn:microsoft.com/office/officeart/2005/8/layout/radial1"/>
    <dgm:cxn modelId="{71EB2586-2267-44FF-A087-93D360F1A401}" type="presParOf" srcId="{83527CEB-2B1C-405D-A8C3-DAC5125C9767}" destId="{D80686C5-7328-4415-A844-AD7C65F69D0F}" srcOrd="2" destOrd="0" presId="urn:microsoft.com/office/officeart/2005/8/layout/radial1"/>
    <dgm:cxn modelId="{7604EC00-B05D-41FD-AC7C-46C0067DE574}" type="presParOf" srcId="{83527CEB-2B1C-405D-A8C3-DAC5125C9767}" destId="{636FE59C-B796-482D-96E9-EB9B75B6B1CD}" srcOrd="3" destOrd="0" presId="urn:microsoft.com/office/officeart/2005/8/layout/radial1"/>
    <dgm:cxn modelId="{77FFD343-C9C6-42E2-B53B-628BC81EDF24}" type="presParOf" srcId="{636FE59C-B796-482D-96E9-EB9B75B6B1CD}" destId="{088DC8E0-5B47-43DF-8718-D841BA304871}" srcOrd="0" destOrd="0" presId="urn:microsoft.com/office/officeart/2005/8/layout/radial1"/>
    <dgm:cxn modelId="{A0AAB9BF-404C-4CA7-8A39-F30CF909ABF7}" type="presParOf" srcId="{83527CEB-2B1C-405D-A8C3-DAC5125C9767}" destId="{63D15B68-C048-4DFC-AE1E-D07AEE2D4840}" srcOrd="4" destOrd="0" presId="urn:microsoft.com/office/officeart/2005/8/layout/radial1"/>
    <dgm:cxn modelId="{225C3E15-9805-42D8-B20C-C23559D12E77}" type="presParOf" srcId="{83527CEB-2B1C-405D-A8C3-DAC5125C9767}" destId="{F95E9242-CD29-4E53-84ED-66261F863111}" srcOrd="5" destOrd="0" presId="urn:microsoft.com/office/officeart/2005/8/layout/radial1"/>
    <dgm:cxn modelId="{1FB8DB7A-77FC-4ECD-BCC7-8EF7293F4D36}" type="presParOf" srcId="{F95E9242-CD29-4E53-84ED-66261F863111}" destId="{9EC3B2E9-590D-4F72-903D-D24CBC29D84C}" srcOrd="0" destOrd="0" presId="urn:microsoft.com/office/officeart/2005/8/layout/radial1"/>
    <dgm:cxn modelId="{20312D10-86AF-48DD-BAA1-AAE3851E73EC}" type="presParOf" srcId="{83527CEB-2B1C-405D-A8C3-DAC5125C9767}" destId="{D810C6D8-D8F8-44A3-9F98-68948F3DECC9}" srcOrd="6" destOrd="0" presId="urn:microsoft.com/office/officeart/2005/8/layout/radial1"/>
    <dgm:cxn modelId="{C8EB2CDF-E238-422E-BCB1-804E1565CDFD}" type="presParOf" srcId="{83527CEB-2B1C-405D-A8C3-DAC5125C9767}" destId="{26D5EDB4-EA7D-433A-8937-9CAA42B0D759}" srcOrd="7" destOrd="0" presId="urn:microsoft.com/office/officeart/2005/8/layout/radial1"/>
    <dgm:cxn modelId="{602D4658-2F0B-4D3E-901D-EC04DFDE7D39}" type="presParOf" srcId="{26D5EDB4-EA7D-433A-8937-9CAA42B0D759}" destId="{8FBF3756-6B08-4EE5-BD31-B74346F3469C}" srcOrd="0" destOrd="0" presId="urn:microsoft.com/office/officeart/2005/8/layout/radial1"/>
    <dgm:cxn modelId="{B38B6070-4368-49BD-9E7B-826B05C468B6}" type="presParOf" srcId="{83527CEB-2B1C-405D-A8C3-DAC5125C9767}" destId="{4EAAB20D-E139-49E8-BFA1-200F94ADC51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BD70B-0D2D-4288-8C47-B1874F98ED67}">
      <dsp:nvSpPr>
        <dsp:cNvPr id="0" name=""/>
        <dsp:cNvSpPr/>
      </dsp:nvSpPr>
      <dsp:spPr>
        <a:xfrm>
          <a:off x="2840348" y="1849748"/>
          <a:ext cx="1405903" cy="14059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.</a:t>
          </a:r>
        </a:p>
      </dsp:txBody>
      <dsp:txXfrm>
        <a:off x="3046238" y="2055638"/>
        <a:ext cx="994123" cy="994123"/>
      </dsp:txXfrm>
    </dsp:sp>
    <dsp:sp modelId="{06C70E1C-9245-498D-94A6-71CD7C14D727}">
      <dsp:nvSpPr>
        <dsp:cNvPr id="0" name=""/>
        <dsp:cNvSpPr/>
      </dsp:nvSpPr>
      <dsp:spPr>
        <a:xfrm rot="16200000">
          <a:off x="3331235" y="1619828"/>
          <a:ext cx="424129" cy="35710"/>
        </a:xfrm>
        <a:custGeom>
          <a:avLst/>
          <a:gdLst/>
          <a:ahLst/>
          <a:cxnLst/>
          <a:rect l="0" t="0" r="0" b="0"/>
          <a:pathLst>
            <a:path>
              <a:moveTo>
                <a:pt x="0" y="17855"/>
              </a:moveTo>
              <a:lnTo>
                <a:pt x="424129" y="178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32696" y="1627080"/>
        <a:ext cx="21206" cy="21206"/>
      </dsp:txXfrm>
    </dsp:sp>
    <dsp:sp modelId="{D80686C5-7328-4415-A844-AD7C65F69D0F}">
      <dsp:nvSpPr>
        <dsp:cNvPr id="0" name=""/>
        <dsp:cNvSpPr/>
      </dsp:nvSpPr>
      <dsp:spPr>
        <a:xfrm>
          <a:off x="2840348" y="19714"/>
          <a:ext cx="1405903" cy="1405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500" kern="12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জন্ম- ১৯০৩ খ্রিষ্টাব্দে </a:t>
          </a:r>
          <a:endParaRPr lang="en-GB" sz="1500" kern="1200" dirty="0"/>
        </a:p>
      </dsp:txBody>
      <dsp:txXfrm>
        <a:off x="3046238" y="225604"/>
        <a:ext cx="994123" cy="994123"/>
      </dsp:txXfrm>
    </dsp:sp>
    <dsp:sp modelId="{636FE59C-B796-482D-96E9-EB9B75B6B1CD}">
      <dsp:nvSpPr>
        <dsp:cNvPr id="0" name=""/>
        <dsp:cNvSpPr/>
      </dsp:nvSpPr>
      <dsp:spPr>
        <a:xfrm>
          <a:off x="4246251" y="2534844"/>
          <a:ext cx="424129" cy="35710"/>
        </a:xfrm>
        <a:custGeom>
          <a:avLst/>
          <a:gdLst/>
          <a:ahLst/>
          <a:cxnLst/>
          <a:rect l="0" t="0" r="0" b="0"/>
          <a:pathLst>
            <a:path>
              <a:moveTo>
                <a:pt x="0" y="17855"/>
              </a:moveTo>
              <a:lnTo>
                <a:pt x="424129" y="178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447713" y="2542096"/>
        <a:ext cx="21206" cy="21206"/>
      </dsp:txXfrm>
    </dsp:sp>
    <dsp:sp modelId="{63D15B68-C048-4DFC-AE1E-D07AEE2D4840}">
      <dsp:nvSpPr>
        <dsp:cNvPr id="0" name=""/>
        <dsp:cNvSpPr/>
      </dsp:nvSpPr>
      <dsp:spPr>
        <a:xfrm>
          <a:off x="4670381" y="1849748"/>
          <a:ext cx="1405903" cy="1405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500" kern="1200">
              <a:latin typeface="NikoshBAN" pitchFamily="2" charset="0"/>
              <a:cs typeface="NikoshBAN" pitchFamily="2" charset="0"/>
            </a:rPr>
            <a:t>নোয়াখালী জেলার কাঞ্চনপুর গ্রামে জন্ম গ্রহন করেন</a:t>
          </a:r>
          <a:endParaRPr lang="en-GB" sz="1500" kern="1200"/>
        </a:p>
      </dsp:txBody>
      <dsp:txXfrm>
        <a:off x="4876271" y="2055638"/>
        <a:ext cx="994123" cy="994123"/>
      </dsp:txXfrm>
    </dsp:sp>
    <dsp:sp modelId="{F95E9242-CD29-4E53-84ED-66261F863111}">
      <dsp:nvSpPr>
        <dsp:cNvPr id="0" name=""/>
        <dsp:cNvSpPr/>
      </dsp:nvSpPr>
      <dsp:spPr>
        <a:xfrm rot="5400000">
          <a:off x="3331235" y="3449861"/>
          <a:ext cx="424129" cy="35710"/>
        </a:xfrm>
        <a:custGeom>
          <a:avLst/>
          <a:gdLst/>
          <a:ahLst/>
          <a:cxnLst/>
          <a:rect l="0" t="0" r="0" b="0"/>
          <a:pathLst>
            <a:path>
              <a:moveTo>
                <a:pt x="0" y="17855"/>
              </a:moveTo>
              <a:lnTo>
                <a:pt x="424129" y="178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32696" y="3457113"/>
        <a:ext cx="21206" cy="21206"/>
      </dsp:txXfrm>
    </dsp:sp>
    <dsp:sp modelId="{D810C6D8-D8F8-44A3-9F98-68948F3DECC9}">
      <dsp:nvSpPr>
        <dsp:cNvPr id="0" name=""/>
        <dsp:cNvSpPr/>
      </dsp:nvSpPr>
      <dsp:spPr>
        <a:xfrm>
          <a:off x="2840348" y="3679781"/>
          <a:ext cx="1405903" cy="1405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তার</a:t>
          </a:r>
          <a:r>
            <a:rPr lang="en-US" sz="1500" kern="12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দুটি</a:t>
          </a:r>
          <a:r>
            <a:rPr lang="en-US" sz="1500" kern="12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অনুবাদগ্রন্থ</a:t>
          </a:r>
          <a:r>
            <a:rPr lang="en-US" sz="1500" kern="12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হলো</a:t>
          </a:r>
          <a:r>
            <a:rPr lang="en-US" sz="1500" kern="12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 “স</a:t>
          </a:r>
          <a:r>
            <a:rPr lang="bn-IN" sz="1500" kern="12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ু</a:t>
          </a:r>
          <a:r>
            <a:rPr lang="en-US" sz="1500" kern="1200" dirty="0" err="1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খ”ও</a:t>
          </a:r>
          <a:r>
            <a:rPr lang="en-US" sz="1500" kern="12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 “</a:t>
          </a:r>
          <a:r>
            <a:rPr lang="en-US" sz="1500" kern="1200" dirty="0" err="1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সভ্যতা</a:t>
          </a:r>
          <a:r>
            <a:rPr lang="en-US" sz="1500" kern="12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”।</a:t>
          </a:r>
        </a:p>
      </dsp:txBody>
      <dsp:txXfrm>
        <a:off x="3046238" y="3885671"/>
        <a:ext cx="994123" cy="994123"/>
      </dsp:txXfrm>
    </dsp:sp>
    <dsp:sp modelId="{26D5EDB4-EA7D-433A-8937-9CAA42B0D759}">
      <dsp:nvSpPr>
        <dsp:cNvPr id="0" name=""/>
        <dsp:cNvSpPr/>
      </dsp:nvSpPr>
      <dsp:spPr>
        <a:xfrm rot="10800000">
          <a:off x="2416218" y="2534844"/>
          <a:ext cx="424129" cy="35710"/>
        </a:xfrm>
        <a:custGeom>
          <a:avLst/>
          <a:gdLst/>
          <a:ahLst/>
          <a:cxnLst/>
          <a:rect l="0" t="0" r="0" b="0"/>
          <a:pathLst>
            <a:path>
              <a:moveTo>
                <a:pt x="0" y="17855"/>
              </a:moveTo>
              <a:lnTo>
                <a:pt x="424129" y="178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617680" y="2542096"/>
        <a:ext cx="21206" cy="21206"/>
      </dsp:txXfrm>
    </dsp:sp>
    <dsp:sp modelId="{4EAAB20D-E139-49E8-BFA1-200F94ADC516}">
      <dsp:nvSpPr>
        <dsp:cNvPr id="0" name=""/>
        <dsp:cNvSpPr/>
      </dsp:nvSpPr>
      <dsp:spPr>
        <a:xfrm>
          <a:off x="1010314" y="1849748"/>
          <a:ext cx="1405903" cy="1405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500" kern="1200" dirty="0">
              <a:latin typeface="NikoshBAN" pitchFamily="2" charset="0"/>
              <a:cs typeface="NikoshBAN" pitchFamily="2" charset="0"/>
            </a:rPr>
            <a:t>তিনি </a:t>
          </a:r>
          <a:r>
            <a:rPr lang="en-US" sz="1500" kern="1200" dirty="0">
              <a:latin typeface="NikoshBAN" pitchFamily="2" charset="0"/>
              <a:cs typeface="NikoshBAN" pitchFamily="2" charset="0"/>
            </a:rPr>
            <a:t>১৯৫৬ </a:t>
          </a:r>
          <a:r>
            <a:rPr lang="bn-IN" sz="1500" kern="1200" dirty="0">
              <a:latin typeface="NikoshBAN" pitchFamily="2" charset="0"/>
              <a:cs typeface="NikoshBAN" pitchFamily="2" charset="0"/>
            </a:rPr>
            <a:t>খ্রিষ্টাব্দে</a:t>
          </a:r>
          <a:r>
            <a:rPr lang="en-US" sz="1500" kern="1200" dirty="0">
              <a:latin typeface="NikoshBAN" pitchFamily="2" charset="0"/>
              <a:cs typeface="NikoshBAN" pitchFamily="2" charset="0"/>
            </a:rPr>
            <a:t> ১৮ই </a:t>
          </a:r>
          <a:r>
            <a:rPr lang="en-US" sz="1500" kern="1200" dirty="0" err="1">
              <a:latin typeface="NikoshBAN" pitchFamily="2" charset="0"/>
              <a:cs typeface="NikoshBAN" pitchFamily="2" charset="0"/>
            </a:rPr>
            <a:t>সেপ্টেম্বরে</a:t>
          </a:r>
          <a:r>
            <a:rPr lang="en-US" sz="15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>
              <a:latin typeface="NikoshBAN" pitchFamily="2" charset="0"/>
              <a:cs typeface="NikoshBAN" pitchFamily="2" charset="0"/>
            </a:rPr>
            <a:t>মারা</a:t>
          </a:r>
          <a:r>
            <a:rPr lang="en-US" sz="15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>
              <a:latin typeface="NikoshBAN" pitchFamily="2" charset="0"/>
              <a:cs typeface="NikoshBAN" pitchFamily="2" charset="0"/>
            </a:rPr>
            <a:t>যান</a:t>
          </a:r>
          <a:r>
            <a:rPr lang="en-US" sz="1500" kern="1200" dirty="0">
              <a:latin typeface="NikoshBAN" pitchFamily="2" charset="0"/>
              <a:cs typeface="NikoshBAN" pitchFamily="2" charset="0"/>
            </a:rPr>
            <a:t>।</a:t>
          </a:r>
          <a:r>
            <a:rPr lang="bn-IN" sz="1500" kern="1200" dirty="0">
              <a:latin typeface="NikoshBAN" pitchFamily="2" charset="0"/>
              <a:cs typeface="NikoshBAN" pitchFamily="2" charset="0"/>
            </a:rPr>
            <a:t>।</a:t>
          </a:r>
          <a:endParaRPr lang="en-US" sz="1500" kern="1200" dirty="0"/>
        </a:p>
      </dsp:txBody>
      <dsp:txXfrm>
        <a:off x="1216204" y="2055638"/>
        <a:ext cx="994123" cy="994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03B42-F758-4A62-9616-805B00C7DC1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DD420-9E45-498F-AE96-E573109AB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7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DD420-9E45-498F-AE96-E573109AB7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4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DD420-9E45-498F-AE96-E573109AB7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5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0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0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7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8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9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1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3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8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9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3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6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mailto:abdulmalek1972p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382000" cy="19272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11500" b="1" dirty="0"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328068"/>
            <a:ext cx="8534400" cy="4443413"/>
          </a:xfrm>
        </p:spPr>
      </p:pic>
    </p:spTree>
    <p:extLst>
      <p:ext uri="{BB962C8B-B14F-4D97-AF65-F5344CB8AC3E}">
        <p14:creationId xmlns:p14="http://schemas.microsoft.com/office/powerpoint/2010/main" val="223642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304800"/>
            <a:ext cx="52578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8800" b="1" i="1" dirty="0"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88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লাইব্রেরির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976562"/>
            <a:ext cx="8458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47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2619"/>
            <a:ext cx="8229600" cy="1143000"/>
          </a:xfrm>
        </p:spPr>
        <p:txBody>
          <a:bodyPr/>
          <a:lstStyle/>
          <a:p>
            <a:r>
              <a:rPr lang="bn-IN" dirty="0"/>
              <a:t>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153400" cy="3916363"/>
          </a:xfrm>
          <a:solidFill>
            <a:srgbClr val="00B050"/>
          </a:solidFill>
        </p:spPr>
        <p:txBody>
          <a:bodyPr/>
          <a:lstStyle/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১) লাইব্রেরি কি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২) লাইব্রেরি কত প্রকার ও কি কি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৩) সাধারন লাইব্রেরি কি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495300" y="-228600"/>
            <a:ext cx="8153400" cy="2438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9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7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22637"/>
            <a:ext cx="8229600" cy="26971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bn-IN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bn-IN" sz="40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লাইব্রেরি    সংঙ্গা লিখ।</a:t>
            </a:r>
          </a:p>
          <a:p>
            <a:r>
              <a:rPr lang="bn-IN" sz="40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২) ব্যক্তিগত ও সাধারন লাই</a:t>
            </a:r>
            <a:r>
              <a:rPr lang="en-US" sz="4000" b="1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ব্রে</a:t>
            </a:r>
            <a:r>
              <a:rPr lang="bn-IN" sz="40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IN" sz="40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 মধ্যে পাথক্য দেখাও ।</a:t>
            </a:r>
            <a:endParaRPr lang="en-US" sz="40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20040" y="274638"/>
            <a:ext cx="8458200" cy="2773362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6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362" y="247650"/>
            <a:ext cx="5791200" cy="1828800"/>
          </a:xfrm>
          <a:solidFill>
            <a:srgbClr val="00B050"/>
          </a:solidFill>
        </p:spPr>
        <p:txBody>
          <a:bodyPr>
            <a:noAutofit/>
          </a:bodyPr>
          <a:lstStyle/>
          <a:p>
            <a:br>
              <a:rPr lang="bn-IN" sz="7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13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br>
              <a:rPr lang="en-US" sz="13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</a:br>
            <a:endParaRPr lang="en-US" sz="7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76295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56C24F91-0A85-44CB-9A6D-4FDF5C00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883C976E-D3F1-413A-ABEA-BDC77BD44331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A4CE1DE9-9993-4FA1-A6DF-16C5688B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3DE0F4A-A710-4BFC-AF3E-81BF9666386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731EEB-55C9-4D36-A9E8-B05B46990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59" y="304800"/>
            <a:ext cx="1449412" cy="31242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746A175-0925-4F67-B06C-27382C9B510E}"/>
              </a:ext>
            </a:extLst>
          </p:cNvPr>
          <p:cNvSpPr txBox="1">
            <a:spLocks/>
          </p:cNvSpPr>
          <p:nvPr/>
        </p:nvSpPr>
        <p:spPr>
          <a:xfrm>
            <a:off x="469075" y="18288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2377A60-D4D3-479A-824A-EB979F5061F1}"/>
              </a:ext>
            </a:extLst>
          </p:cNvPr>
          <p:cNvSpPr txBox="1">
            <a:spLocks/>
          </p:cNvSpPr>
          <p:nvPr/>
        </p:nvSpPr>
        <p:spPr>
          <a:xfrm>
            <a:off x="4803820" y="643943"/>
            <a:ext cx="2228044" cy="10818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31128D-6CEF-4E8D-A6CC-08C100C81B91}"/>
              </a:ext>
            </a:extLst>
          </p:cNvPr>
          <p:cNvSpPr txBox="1"/>
          <p:nvPr/>
        </p:nvSpPr>
        <p:spPr>
          <a:xfrm>
            <a:off x="691299" y="3429000"/>
            <a:ext cx="5867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০১৭১৭-০০২১৫১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abdulmalek1972p@gmail.com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C:\Users\H\Desktop\Malek-Photo (2).jpg">
            <a:extLst>
              <a:ext uri="{FF2B5EF4-FFF2-40B4-BE49-F238E27FC236}">
                <a16:creationId xmlns:a16="http://schemas.microsoft.com/office/drawing/2014/main" id="{BADF2270-FAC7-4CAC-AE7E-5B7544029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59" y="1512669"/>
            <a:ext cx="1676400" cy="167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A949EF-4A98-4EDF-8905-D7F5C2FF84E3}"/>
              </a:ext>
            </a:extLst>
          </p:cNvPr>
          <p:cNvSpPr txBox="1"/>
          <p:nvPr/>
        </p:nvSpPr>
        <p:spPr>
          <a:xfrm>
            <a:off x="2093959" y="28158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7030A0"/>
                </a:solidFill>
              </a:rPr>
              <a:t>পরিচিতি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F9B891-EFBD-4601-9989-A6A707ADC55D}"/>
              </a:ext>
            </a:extLst>
          </p:cNvPr>
          <p:cNvSpPr txBox="1"/>
          <p:nvPr/>
        </p:nvSpPr>
        <p:spPr>
          <a:xfrm>
            <a:off x="5521606" y="3968673"/>
            <a:ext cx="3165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BD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8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019800"/>
          </a:xfrm>
        </p:spPr>
      </p:pic>
    </p:spTree>
    <p:extLst>
      <p:ext uri="{BB962C8B-B14F-4D97-AF65-F5344CB8AC3E}">
        <p14:creationId xmlns:p14="http://schemas.microsoft.com/office/powerpoint/2010/main" val="86145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00400"/>
            <a:ext cx="8991600" cy="33829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763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2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8000" b="1" dirty="0">
                <a:latin typeface="NikoshBAN" pitchFamily="2" charset="0"/>
                <a:cs typeface="NikoshBAN" pitchFamily="2" charset="0"/>
              </a:rPr>
              <a:t>লাইব্রেরি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                    মোতাহের হোসেন চৌধুরী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88895"/>
            <a:ext cx="8077200" cy="354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9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5400" b="1" i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i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382000" cy="62484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7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শিক্ষাথীরা</a:t>
            </a:r>
            <a:endParaRPr lang="bn-IN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১) লাইব্রেরি কী বলতে পারবে ।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২) লাইব্রেরির প্রকারভেদ বণনা করতে পারবে 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৩)  কিভাবে লাইব্রেরি সাজাতে হয় তা ব্যাখ্যা করতে পারবে।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৪) লাইব্রেরির গুরুত্ব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01729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3" grpId="1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81177269"/>
              </p:ext>
            </p:extLst>
          </p:nvPr>
        </p:nvGraphicFramePr>
        <p:xfrm>
          <a:off x="1066800" y="1371600"/>
          <a:ext cx="7086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228600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0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লেখক পরিচিতি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79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7BD70B-0D2D-4288-8C47-B1874F98E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B7BD70B-0D2D-4288-8C47-B1874F98E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C70E1C-9245-498D-94A6-71CD7C14D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6C70E1C-9245-498D-94A6-71CD7C14D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0686C5-7328-4415-A844-AD7C65F69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80686C5-7328-4415-A844-AD7C65F69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6FE59C-B796-482D-96E9-EB9B75B6B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36FE59C-B796-482D-96E9-EB9B75B6B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D15B68-C048-4DFC-AE1E-D07AEE2D4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3D15B68-C048-4DFC-AE1E-D07AEE2D4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E9242-CD29-4E53-84ED-66261F863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95E9242-CD29-4E53-84ED-66261F863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10C6D8-D8F8-44A3-9F98-68948F3DE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D810C6D8-D8F8-44A3-9F98-68948F3DE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D5EDB4-EA7D-433A-8937-9CAA42B0D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6D5EDB4-EA7D-433A-8937-9CAA42B0D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AAB20D-E139-49E8-BFA1-200F94ADC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4EAAB20D-E139-49E8-BFA1-200F94ADC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 fontScale="90000"/>
          </a:bodyPr>
          <a:lstStyle/>
          <a:p>
            <a:pPr algn="l"/>
            <a:br>
              <a:rPr lang="bn-IN" dirty="0">
                <a:latin typeface="NikoshBAN" pitchFamily="2" charset="0"/>
                <a:cs typeface="NikoshBAN" pitchFamily="2" charset="0"/>
              </a:rPr>
            </a:br>
            <a:br>
              <a:rPr lang="bn-IN" dirty="0">
                <a:latin typeface="NikoshBAN" pitchFamily="2" charset="0"/>
                <a:cs typeface="NikoshBAN" pitchFamily="2" charset="0"/>
              </a:rPr>
            </a:b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dirty="0" err="1">
                <a:latin typeface="NikoshBAN" pitchFamily="2" charset="0"/>
                <a:cs typeface="NikoshBAN" pitchFamily="2" charset="0"/>
              </a:rPr>
              <a:t>কাব্যপ্রেমিক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=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                   	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						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ভালবাসে</a:t>
            </a:r>
            <a:br>
              <a:rPr lang="bn-IN" dirty="0">
                <a:latin typeface="NikoshBAN" pitchFamily="2" charset="0"/>
                <a:cs typeface="NikoshBAN" pitchFamily="2" charset="0"/>
              </a:rPr>
            </a:br>
            <a:br>
              <a:rPr lang="bn-IN" dirty="0">
                <a:latin typeface="NikoshBAN" pitchFamily="2" charset="0"/>
                <a:cs typeface="NikoshBAN" pitchFamily="2" charset="0"/>
              </a:rPr>
            </a:br>
            <a:r>
              <a:rPr lang="bn-IN" dirty="0">
                <a:latin typeface="NikoshBAN" pitchFamily="2" charset="0"/>
                <a:cs typeface="NikoshBAN" pitchFamily="2" charset="0"/>
              </a:rPr>
              <a:t>শ্রী=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					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সৌন্দয</a:t>
            </a:r>
            <a:br>
              <a:rPr lang="bn-IN" dirty="0">
                <a:latin typeface="NikoshBAN" pitchFamily="2" charset="0"/>
                <a:cs typeface="NikoshBAN" pitchFamily="2" charset="0"/>
              </a:rPr>
            </a:br>
            <a:br>
              <a:rPr lang="bn-IN" dirty="0">
                <a:latin typeface="NikoshBAN" pitchFamily="2" charset="0"/>
                <a:cs typeface="NikoshBAN" pitchFamily="2" charset="0"/>
              </a:rPr>
            </a:br>
            <a:br>
              <a:rPr lang="bn-IN" dirty="0">
                <a:latin typeface="NikoshBAN" pitchFamily="2" charset="0"/>
                <a:cs typeface="NikoshBAN" pitchFamily="2" charset="0"/>
              </a:rPr>
            </a:br>
            <a:br>
              <a:rPr lang="bn-IN" dirty="0">
                <a:latin typeface="NikoshBAN" pitchFamily="2" charset="0"/>
                <a:cs typeface="NikoshBAN" pitchFamily="2" charset="0"/>
              </a:rPr>
            </a:br>
            <a:r>
              <a:rPr lang="bn-IN" dirty="0">
                <a:latin typeface="NikoshBAN" pitchFamily="2" charset="0"/>
                <a:cs typeface="NikoshBAN" pitchFamily="2" charset="0"/>
              </a:rPr>
              <a:t>তাজমহল=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				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শিল্পীমনের নিদশন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                  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37" y="2073100"/>
            <a:ext cx="3001963" cy="2036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98" y="4290060"/>
            <a:ext cx="2453640" cy="1935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4800"/>
            <a:ext cx="2514600" cy="17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0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143000"/>
            <a:ext cx="39624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bn-IN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7300" b="1" dirty="0">
                <a:latin typeface="NikoshBAN" pitchFamily="2" charset="0"/>
                <a:cs typeface="NikoshBAN" pitchFamily="2" charset="0"/>
              </a:rPr>
              <a:t>উপস্থাপন</a:t>
            </a:r>
            <a:br>
              <a:rPr lang="en-US" sz="7300" b="1" dirty="0">
                <a:latin typeface="NikoshBAN" pitchFamily="2" charset="0"/>
                <a:cs typeface="NikoshBAN" pitchFamily="2" charset="0"/>
              </a:rPr>
            </a:b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8229600" cy="20875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শ্রেণিবদ্ধ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সংগহকে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লাইব্রেরি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গ্রন্থাগর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লাইব্রেরি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প্রকার-ব্যক্তিগত,পারিবারিক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লাইব্রেরি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ব্যক্তিমনের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খেয়ালমতো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প্রতিবিম্ব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0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258</Words>
  <Application>Microsoft Office PowerPoint</Application>
  <PresentationFormat>On-screen Show (4:3)</PresentationFormat>
  <Paragraphs>68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Nikosh</vt:lpstr>
      <vt:lpstr>NikoshBAN</vt:lpstr>
      <vt:lpstr>Times New Roman</vt:lpstr>
      <vt:lpstr>Office Theme</vt:lpstr>
      <vt:lpstr>স্বাগতম</vt:lpstr>
      <vt:lpstr>PowerPoint Presentation</vt:lpstr>
      <vt:lpstr>PowerPoint Presentation</vt:lpstr>
      <vt:lpstr>PowerPoint Presentation</vt:lpstr>
      <vt:lpstr>লাইব্রেরি</vt:lpstr>
      <vt:lpstr>শিখনফল</vt:lpstr>
      <vt:lpstr>PowerPoint Presentation</vt:lpstr>
      <vt:lpstr>      কাব্যপ্রেমিক=                       যে কবিতা        ভালবাসে  শ্রী=       সৌন্দয    তাজমহল=    শিল্পীমনের নিদশন</vt:lpstr>
      <vt:lpstr> উপস্থাপন  </vt:lpstr>
      <vt:lpstr>দলীয়কাজ</vt:lpstr>
      <vt:lpstr>ক</vt:lpstr>
      <vt:lpstr>PowerPoint Presentation</vt:lpstr>
      <vt:lpstr> 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SAKIB M</dc:creator>
  <cp:lastModifiedBy>DOEL</cp:lastModifiedBy>
  <cp:revision>223</cp:revision>
  <dcterms:created xsi:type="dcterms:W3CDTF">2006-08-16T00:00:00Z</dcterms:created>
  <dcterms:modified xsi:type="dcterms:W3CDTF">2020-04-21T16:45:54Z</dcterms:modified>
</cp:coreProperties>
</file>