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4" r:id="rId3"/>
    <p:sldId id="265" r:id="rId4"/>
    <p:sldId id="266" r:id="rId5"/>
    <p:sldId id="267" r:id="rId6"/>
    <p:sldId id="269" r:id="rId7"/>
    <p:sldId id="270" r:id="rId8"/>
    <p:sldId id="271" r:id="rId9"/>
    <p:sldId id="272" r:id="rId10"/>
    <p:sldId id="274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21DC8-C0FC-42F0-BBBC-F3432B100D4C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1711C-DA41-42B7-97B0-A46872E1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B00B9-B32C-4041-94C6-1A046E96C8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chandan\Desktop\flower\school 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76"/>
            <a:ext cx="9144000" cy="6855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524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419225"/>
            <a:ext cx="87820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Arrow Connector 4"/>
          <p:cNvCxnSpPr/>
          <p:nvPr/>
        </p:nvCxnSpPr>
        <p:spPr>
          <a:xfrm flipV="1">
            <a:off x="2667000" y="4191000"/>
            <a:ext cx="3581400" cy="6858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667000" y="3505200"/>
            <a:ext cx="3581400" cy="19812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67000" y="4267200"/>
            <a:ext cx="3505200" cy="16764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19400" y="3505200"/>
            <a:ext cx="3429000" cy="13716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71800" y="5486400"/>
            <a:ext cx="3200400" cy="6096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9248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Home 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59436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3200" dirty="0" smtClean="0"/>
              <a:t>* </a:t>
            </a:r>
            <a:r>
              <a:rPr lang="en-US" sz="3200" dirty="0" smtClean="0"/>
              <a:t>Write </a:t>
            </a:r>
            <a:r>
              <a:rPr lang="en-US" sz="3200" dirty="0" smtClean="0"/>
              <a:t>a paragraph about  A Railway Station.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295400"/>
            <a:ext cx="792480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4191000"/>
            <a:ext cx="4953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handan\Desktop\flower\school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1000" y="609600"/>
            <a:ext cx="7779181" cy="2667000"/>
          </a:xfrm>
          <a:prstGeom prst="rect">
            <a:avLst/>
          </a:prstGeom>
        </p:spPr>
        <p:txBody>
          <a:bodyPr wrap="square">
            <a:prstTxWarp prst="textArchUp">
              <a:avLst/>
            </a:prstTxWarp>
            <a:sp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 everybody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Teacher ‘s  Identity</a:t>
            </a:r>
          </a:p>
        </p:txBody>
      </p:sp>
      <p:pic>
        <p:nvPicPr>
          <p:cNvPr id="5" name="Picture 4" descr="C:\Users\User\Desktop\CHAND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276" y="1828800"/>
            <a:ext cx="2946303" cy="39284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556776" y="2209800"/>
            <a:ext cx="5105400" cy="21852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CHANDAN BISWAS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ANDHA HIGH SCHOOL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bn-I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mail: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chandanb13@gmail.com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5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C:\Users\chandan\Desktop\flower\railway station 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9823"/>
            <a:ext cx="4114800" cy="6884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6200"/>
            <a:ext cx="9144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  Identity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1384280"/>
            <a:ext cx="7086600" cy="41549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English-1</a:t>
            </a:r>
            <a:r>
              <a:rPr lang="en-US" sz="72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</a:t>
            </a:r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Paper</a:t>
            </a:r>
          </a:p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Class-Six</a:t>
            </a:r>
          </a:p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Lesson-3</a:t>
            </a:r>
            <a:endParaRPr lang="en-US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bn-IN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Railway Station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838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"/>
            <a:ext cx="9144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Say something about the picture</a:t>
            </a:r>
          </a:p>
        </p:txBody>
      </p:sp>
      <p:pic>
        <p:nvPicPr>
          <p:cNvPr id="2050" name="Picture 2" descr="C:\Users\chandan\Desktop\flower\railway station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962400"/>
            <a:ext cx="4373336" cy="2819400"/>
          </a:xfrm>
          <a:prstGeom prst="rect">
            <a:avLst/>
          </a:prstGeom>
          <a:noFill/>
        </p:spPr>
      </p:pic>
      <p:pic>
        <p:nvPicPr>
          <p:cNvPr id="2051" name="Picture 3" descr="C:\Users\chandan\Desktop\flower\railway station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404" y="3962400"/>
            <a:ext cx="4233996" cy="2667000"/>
          </a:xfrm>
          <a:prstGeom prst="rect">
            <a:avLst/>
          </a:prstGeom>
          <a:noFill/>
        </p:spPr>
      </p:pic>
      <p:pic>
        <p:nvPicPr>
          <p:cNvPr id="2052" name="Picture 4" descr="C:\Users\chandan\Desktop\flower\railway station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452" y="1066800"/>
            <a:ext cx="4260028" cy="2667000"/>
          </a:xfrm>
          <a:prstGeom prst="rect">
            <a:avLst/>
          </a:prstGeom>
          <a:noFill/>
        </p:spPr>
      </p:pic>
      <p:pic>
        <p:nvPicPr>
          <p:cNvPr id="11" name="Picture 2" descr="C:\Users\chandan\Desktop\flower\railway station 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1066799"/>
            <a:ext cx="4191000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4572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s-Cyrl-BA" sz="4400" dirty="0" smtClean="0">
                <a:solidFill>
                  <a:srgbClr val="FFC000"/>
                </a:solidFill>
              </a:rPr>
              <a:t>Learning outcome</a:t>
            </a:r>
            <a:r>
              <a:rPr lang="en-US" sz="4400" dirty="0" smtClean="0">
                <a:solidFill>
                  <a:srgbClr val="FFC000"/>
                </a:solidFill>
              </a:rPr>
              <a:t>s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0" y="1524000"/>
            <a:ext cx="9144000" cy="4648200"/>
          </a:xfrm>
          <a:prstGeom prst="horizont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After completing the lesson students will be able to</a:t>
            </a:r>
          </a:p>
          <a:p>
            <a:pPr algn="ctr"/>
            <a:r>
              <a:rPr lang="en-US" sz="3200" dirty="0" smtClean="0"/>
              <a:t>*Read and understand the texts.</a:t>
            </a:r>
          </a:p>
          <a:p>
            <a:pPr algn="ctr"/>
            <a:r>
              <a:rPr lang="en-US" sz="3200" dirty="0" smtClean="0"/>
              <a:t>*Write a paragraph about  </a:t>
            </a:r>
            <a:r>
              <a:rPr lang="en-US" sz="3200" dirty="0" smtClean="0"/>
              <a:t>A Railway Station.</a:t>
            </a:r>
            <a:endParaRPr lang="en-US" sz="3200" dirty="0" smtClean="0"/>
          </a:p>
          <a:p>
            <a:pPr algn="ctr"/>
            <a:r>
              <a:rPr lang="en-US" sz="3200" dirty="0" smtClean="0"/>
              <a:t>*Answer the questions.</a:t>
            </a:r>
          </a:p>
          <a:p>
            <a:pPr algn="ctr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457200" y="152400"/>
            <a:ext cx="8229600" cy="990600"/>
          </a:xfrm>
          <a:prstGeom prst="ribbon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</a:rPr>
              <a:t>Vocabulary</a:t>
            </a:r>
            <a:endParaRPr lang="en-US" sz="48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606061"/>
            <a:ext cx="495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</a:t>
            </a:r>
            <a:r>
              <a:rPr lang="en-US" sz="4000" b="1" dirty="0" smtClean="0"/>
              <a:t>tation</a:t>
            </a:r>
            <a:endParaRPr lang="en-US" sz="4000" b="1" dirty="0" smtClean="0"/>
          </a:p>
          <a:p>
            <a:r>
              <a:rPr lang="en-US" sz="4000" b="1" dirty="0" smtClean="0"/>
              <a:t>elder</a:t>
            </a:r>
            <a:endParaRPr lang="en-US" sz="4000" b="1" dirty="0" smtClean="0"/>
          </a:p>
          <a:p>
            <a:r>
              <a:rPr lang="en-US" sz="4000" b="1" dirty="0" smtClean="0"/>
              <a:t>r</a:t>
            </a:r>
            <a:r>
              <a:rPr lang="en-US" sz="4000" b="1" dirty="0" smtClean="0"/>
              <a:t>eached</a:t>
            </a:r>
            <a:endParaRPr lang="en-US" sz="4000" b="1" dirty="0" smtClean="0"/>
          </a:p>
          <a:p>
            <a:r>
              <a:rPr lang="en-US" sz="4000" b="1" dirty="0" smtClean="0"/>
              <a:t>crowded</a:t>
            </a:r>
            <a:endParaRPr lang="en-US" sz="4000" b="1" dirty="0" smtClean="0"/>
          </a:p>
          <a:p>
            <a:r>
              <a:rPr lang="en-US" sz="4000" b="1" dirty="0" smtClean="0"/>
              <a:t>Ticket counter</a:t>
            </a:r>
            <a:endParaRPr lang="en-US" sz="4000" b="1" dirty="0" smtClean="0"/>
          </a:p>
          <a:p>
            <a:r>
              <a:rPr lang="en-US" sz="4000" b="1" dirty="0" smtClean="0"/>
              <a:t>Waiting room</a:t>
            </a:r>
            <a:endParaRPr lang="en-US" sz="4000" b="1" dirty="0" smtClean="0"/>
          </a:p>
          <a:p>
            <a:r>
              <a:rPr lang="en-US" sz="4000" b="1" dirty="0" smtClean="0"/>
              <a:t>suitcase</a:t>
            </a:r>
            <a:endParaRPr lang="en-US" sz="4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33800" y="1676400"/>
            <a:ext cx="5257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– </a:t>
            </a:r>
            <a:r>
              <a:rPr lang="bn-IN" sz="4000" b="1" dirty="0" smtClean="0"/>
              <a:t>স্টেশান / স্থান </a:t>
            </a:r>
            <a:endParaRPr lang="en-US" sz="4000" b="1" dirty="0" smtClean="0"/>
          </a:p>
          <a:p>
            <a:r>
              <a:rPr lang="en-US" sz="4000" b="1" dirty="0" smtClean="0"/>
              <a:t>- </a:t>
            </a:r>
            <a:r>
              <a:rPr lang="bn-IN" sz="4000" b="1" dirty="0" smtClean="0"/>
              <a:t>জ্যেষ্ঠ / বড় </a:t>
            </a:r>
            <a:endParaRPr lang="en-US" sz="4000" b="1" dirty="0" smtClean="0"/>
          </a:p>
          <a:p>
            <a:r>
              <a:rPr lang="en-US" sz="4000" b="1" dirty="0" smtClean="0"/>
              <a:t>- </a:t>
            </a:r>
            <a:r>
              <a:rPr lang="bn-IN" sz="4000" b="1" dirty="0" smtClean="0"/>
              <a:t>পৌঁছে</a:t>
            </a:r>
            <a:endParaRPr lang="en-US" sz="4000" b="1" dirty="0" smtClean="0"/>
          </a:p>
          <a:p>
            <a:r>
              <a:rPr lang="en-US" sz="4000" b="1" dirty="0" smtClean="0"/>
              <a:t>- </a:t>
            </a:r>
            <a:r>
              <a:rPr lang="bn-IN" sz="4000" b="1" dirty="0" smtClean="0"/>
              <a:t>জনাকির্ন / জনবহুল</a:t>
            </a:r>
            <a:endParaRPr lang="en-US" sz="4000" b="1" dirty="0" smtClean="0"/>
          </a:p>
          <a:p>
            <a:r>
              <a:rPr lang="en-US" sz="4000" b="1" dirty="0" smtClean="0"/>
              <a:t>- </a:t>
            </a:r>
            <a:r>
              <a:rPr lang="bn-IN" sz="4000" b="1" dirty="0" smtClean="0"/>
              <a:t>টিকিট কেন্দ্র</a:t>
            </a:r>
            <a:endParaRPr lang="en-US" sz="4000" b="1" dirty="0" smtClean="0"/>
          </a:p>
          <a:p>
            <a:pPr>
              <a:buFontTx/>
              <a:buChar char="-"/>
            </a:pPr>
            <a:r>
              <a:rPr lang="bn-IN" sz="4000" b="1" dirty="0" smtClean="0"/>
              <a:t> বিশ্রামাগার</a:t>
            </a:r>
          </a:p>
          <a:p>
            <a:pPr>
              <a:buFontTx/>
              <a:buChar char="-"/>
            </a:pPr>
            <a:r>
              <a:rPr lang="bn-IN" sz="4000" b="1" dirty="0" smtClean="0"/>
              <a:t>- ছোট বাক্স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7128" y="914400"/>
            <a:ext cx="470447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luggage</a:t>
            </a:r>
            <a:endParaRPr lang="en-US" sz="4400" b="1" dirty="0" smtClean="0"/>
          </a:p>
          <a:p>
            <a:r>
              <a:rPr lang="en-US" sz="4400" b="1" dirty="0" smtClean="0"/>
              <a:t>magazine</a:t>
            </a:r>
            <a:endParaRPr lang="en-US" sz="4400" b="1" dirty="0" smtClean="0"/>
          </a:p>
          <a:p>
            <a:r>
              <a:rPr lang="en-US" sz="4400" b="1" dirty="0" smtClean="0"/>
              <a:t>Seat</a:t>
            </a:r>
          </a:p>
          <a:p>
            <a:r>
              <a:rPr lang="en-US" sz="4400" b="1" dirty="0" smtClean="0"/>
              <a:t>soon</a:t>
            </a:r>
            <a:endParaRPr lang="en-US" sz="4400" b="1" dirty="0" smtClean="0"/>
          </a:p>
          <a:p>
            <a:r>
              <a:rPr lang="en-US" sz="4400" b="1" dirty="0" smtClean="0"/>
              <a:t>Greeted</a:t>
            </a:r>
          </a:p>
          <a:p>
            <a:r>
              <a:rPr lang="en-US" sz="4400" b="1" dirty="0" smtClean="0"/>
              <a:t>Friend</a:t>
            </a:r>
            <a:endParaRPr lang="en-US" sz="4400" b="1" dirty="0" smtClean="0"/>
          </a:p>
          <a:p>
            <a:r>
              <a:rPr lang="en-US" sz="4400" b="1" dirty="0" smtClean="0"/>
              <a:t>Good bye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81400" y="914400"/>
            <a:ext cx="51816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bn-IN" sz="4400" b="1" dirty="0" smtClean="0"/>
              <a:t> লটবহর </a:t>
            </a:r>
            <a:endParaRPr lang="en-US" sz="4400" b="1" dirty="0" smtClean="0"/>
          </a:p>
          <a:p>
            <a:r>
              <a:rPr lang="en-US" sz="4400" b="1" dirty="0" smtClean="0"/>
              <a:t>-</a:t>
            </a:r>
            <a:r>
              <a:rPr lang="bn-IN" sz="4400" b="1" dirty="0" smtClean="0"/>
              <a:t> পত্রিকা</a:t>
            </a:r>
            <a:endParaRPr lang="en-US" sz="4400" b="1" dirty="0" smtClean="0"/>
          </a:p>
          <a:p>
            <a:r>
              <a:rPr lang="en-US" sz="4400" b="1" dirty="0" smtClean="0"/>
              <a:t>-</a:t>
            </a:r>
            <a:r>
              <a:rPr lang="bn-IN" sz="4400" b="1" dirty="0" smtClean="0"/>
              <a:t> বসার আসন  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শীঘ্রই</a:t>
            </a:r>
            <a:endParaRPr lang="en-US" sz="4400" b="1" dirty="0" smtClean="0"/>
          </a:p>
          <a:p>
            <a:r>
              <a:rPr lang="bn-IN" sz="4400" b="1" dirty="0" smtClean="0"/>
              <a:t> </a:t>
            </a:r>
            <a:r>
              <a:rPr lang="en-US" sz="4400" b="1" dirty="0" smtClean="0"/>
              <a:t>- </a:t>
            </a:r>
            <a:r>
              <a:rPr lang="bn-IN" sz="4400" b="1" dirty="0" smtClean="0"/>
              <a:t>অভিবাদন জানান 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বন্ধু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বিদায় </a:t>
            </a:r>
            <a:endParaRPr lang="en-US" sz="44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76200"/>
            <a:ext cx="7620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passage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046553"/>
            <a:ext cx="8782050" cy="516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145</Words>
  <Application>Microsoft Office PowerPoint</Application>
  <PresentationFormat>On-screen Show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chandan</dc:creator>
  <cp:lastModifiedBy>chandan</cp:lastModifiedBy>
  <cp:revision>11</cp:revision>
  <dcterms:created xsi:type="dcterms:W3CDTF">2006-08-16T00:00:00Z</dcterms:created>
  <dcterms:modified xsi:type="dcterms:W3CDTF">2020-04-25T07:37:09Z</dcterms:modified>
</cp:coreProperties>
</file>