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78" r:id="rId2"/>
    <p:sldId id="276" r:id="rId3"/>
    <p:sldId id="256" r:id="rId4"/>
    <p:sldId id="268" r:id="rId5"/>
    <p:sldId id="273" r:id="rId6"/>
    <p:sldId id="272" r:id="rId7"/>
    <p:sldId id="258" r:id="rId8"/>
    <p:sldId id="261" r:id="rId9"/>
    <p:sldId id="257" r:id="rId10"/>
    <p:sldId id="259" r:id="rId11"/>
    <p:sldId id="270" r:id="rId12"/>
    <p:sldId id="267" r:id="rId13"/>
    <p:sldId id="260" r:id="rId14"/>
    <p:sldId id="262" r:id="rId15"/>
    <p:sldId id="271" r:id="rId16"/>
    <p:sldId id="279" r:id="rId17"/>
    <p:sldId id="274" r:id="rId18"/>
    <p:sldId id="275"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50" d="100"/>
          <a:sy n="50" d="100"/>
        </p:scale>
        <p:origin x="-226" y="77"/>
      </p:cViewPr>
      <p:guideLst>
        <p:guide orient="horz" pos="2160"/>
        <p:guide pos="3840"/>
      </p:guideLst>
    </p:cSldViewPr>
  </p:slideViewPr>
  <p:notesTextViewPr>
    <p:cViewPr>
      <p:scale>
        <a:sx n="1" d="1"/>
        <a:sy n="1" d="1"/>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310AA-6E03-4B4A-8428-D34279041925}"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n-US"/>
        </a:p>
      </dgm:t>
    </dgm:pt>
    <dgm:pt modelId="{856A7348-092A-4CF7-A453-62773F3A6381}">
      <dgm:prSet phldrT="[Text]" custT="1"/>
      <dgm:spPr/>
      <dgm:t>
        <a:bodyPr/>
        <a:lstStyle/>
        <a:p>
          <a:r>
            <a:rPr lang="bn-BD" sz="3200" dirty="0" smtClean="0">
              <a:latin typeface="NikoshBAN" pitchFamily="2" charset="0"/>
              <a:cs typeface="NikoshBAN" pitchFamily="2" charset="0"/>
            </a:rPr>
            <a:t>খারাপ কাজ (পাপ)</a:t>
          </a:r>
          <a:endParaRPr lang="en-US" sz="3200" dirty="0">
            <a:latin typeface="NikoshBAN" pitchFamily="2" charset="0"/>
            <a:cs typeface="NikoshBAN" pitchFamily="2" charset="0"/>
          </a:endParaRPr>
        </a:p>
      </dgm:t>
    </dgm:pt>
    <dgm:pt modelId="{44BE7E6D-9560-4348-9AD2-B6825C7063A8}" type="parTrans" cxnId="{D9405DC2-48F3-41EB-B758-AEE71B4A1FE7}">
      <dgm:prSet/>
      <dgm:spPr/>
      <dgm:t>
        <a:bodyPr/>
        <a:lstStyle/>
        <a:p>
          <a:endParaRPr lang="en-US">
            <a:latin typeface="NikoshBAN" pitchFamily="2" charset="0"/>
            <a:cs typeface="NikoshBAN" pitchFamily="2" charset="0"/>
          </a:endParaRPr>
        </a:p>
      </dgm:t>
    </dgm:pt>
    <dgm:pt modelId="{55E8A1A5-5295-4FF5-AFEA-7D0B64BB7399}" type="sibTrans" cxnId="{D9405DC2-48F3-41EB-B758-AEE71B4A1FE7}">
      <dgm:prSet/>
      <dgm:spPr/>
      <dgm:t>
        <a:bodyPr/>
        <a:lstStyle/>
        <a:p>
          <a:endParaRPr lang="en-US">
            <a:latin typeface="NikoshBAN" pitchFamily="2" charset="0"/>
            <a:cs typeface="NikoshBAN" pitchFamily="2" charset="0"/>
          </a:endParaRPr>
        </a:p>
      </dgm:t>
    </dgm:pt>
    <dgm:pt modelId="{D0A230BE-F41C-4093-9D09-9C8521F0B03E}">
      <dgm:prSet phldrT="[Text]"/>
      <dgm:spPr/>
      <dgm:t>
        <a:bodyPr/>
        <a:lstStyle/>
        <a:p>
          <a:r>
            <a:rPr lang="bn-BD" dirty="0" smtClean="0">
              <a:latin typeface="NikoshBAN" pitchFamily="2" charset="0"/>
              <a:cs typeface="NikoshBAN" pitchFamily="2" charset="0"/>
            </a:rPr>
            <a:t>জীব হত্যা </a:t>
          </a:r>
          <a:endParaRPr lang="en-US" dirty="0">
            <a:latin typeface="NikoshBAN" pitchFamily="2" charset="0"/>
            <a:cs typeface="NikoshBAN" pitchFamily="2" charset="0"/>
          </a:endParaRPr>
        </a:p>
      </dgm:t>
    </dgm:pt>
    <dgm:pt modelId="{E1639BD5-9290-4922-9384-87FBCB9BA7DE}" type="parTrans" cxnId="{68A4D49F-581B-44FF-9F87-919B43B20612}">
      <dgm:prSet/>
      <dgm:spPr/>
      <dgm:t>
        <a:bodyPr/>
        <a:lstStyle/>
        <a:p>
          <a:endParaRPr lang="en-US">
            <a:latin typeface="NikoshBAN" pitchFamily="2" charset="0"/>
            <a:cs typeface="NikoshBAN" pitchFamily="2" charset="0"/>
          </a:endParaRPr>
        </a:p>
      </dgm:t>
    </dgm:pt>
    <dgm:pt modelId="{CAE4D2C9-5599-460C-AE6C-510CE769D6AD}" type="sibTrans" cxnId="{68A4D49F-581B-44FF-9F87-919B43B20612}">
      <dgm:prSet/>
      <dgm:spPr/>
      <dgm:t>
        <a:bodyPr/>
        <a:lstStyle/>
        <a:p>
          <a:endParaRPr lang="en-US">
            <a:latin typeface="NikoshBAN" pitchFamily="2" charset="0"/>
            <a:cs typeface="NikoshBAN" pitchFamily="2" charset="0"/>
          </a:endParaRPr>
        </a:p>
      </dgm:t>
    </dgm:pt>
    <dgm:pt modelId="{DFD7BDE0-9C28-4AB6-8219-023386A3B2FC}">
      <dgm:prSet phldrT="[Text]"/>
      <dgm:spPr/>
      <dgm:t>
        <a:bodyPr/>
        <a:lstStyle/>
        <a:p>
          <a:r>
            <a:rPr lang="bn-BD" dirty="0" smtClean="0">
              <a:latin typeface="NikoshBAN" pitchFamily="2" charset="0"/>
              <a:cs typeface="NikoshBAN" pitchFamily="2" charset="0"/>
            </a:rPr>
            <a:t>পরনিন্দা </a:t>
          </a:r>
          <a:endParaRPr lang="en-US" dirty="0">
            <a:latin typeface="NikoshBAN" pitchFamily="2" charset="0"/>
            <a:cs typeface="NikoshBAN" pitchFamily="2" charset="0"/>
          </a:endParaRPr>
        </a:p>
      </dgm:t>
    </dgm:pt>
    <dgm:pt modelId="{300B341E-06A4-4B71-8BD4-0633886C1C29}" type="parTrans" cxnId="{4BF29DB2-1248-4A34-8195-605EB9F96276}">
      <dgm:prSet/>
      <dgm:spPr/>
      <dgm:t>
        <a:bodyPr/>
        <a:lstStyle/>
        <a:p>
          <a:endParaRPr lang="en-US">
            <a:latin typeface="NikoshBAN" pitchFamily="2" charset="0"/>
            <a:cs typeface="NikoshBAN" pitchFamily="2" charset="0"/>
          </a:endParaRPr>
        </a:p>
      </dgm:t>
    </dgm:pt>
    <dgm:pt modelId="{E05BE369-CF71-442D-8A5E-D16FEA5BB5CB}" type="sibTrans" cxnId="{4BF29DB2-1248-4A34-8195-605EB9F96276}">
      <dgm:prSet/>
      <dgm:spPr/>
      <dgm:t>
        <a:bodyPr/>
        <a:lstStyle/>
        <a:p>
          <a:endParaRPr lang="en-US">
            <a:latin typeface="NikoshBAN" pitchFamily="2" charset="0"/>
            <a:cs typeface="NikoshBAN" pitchFamily="2" charset="0"/>
          </a:endParaRPr>
        </a:p>
      </dgm:t>
    </dgm:pt>
    <dgm:pt modelId="{3900D4E3-1095-4281-90A2-A247BD74A382}">
      <dgm:prSet phldrT="[Text]"/>
      <dgm:spPr/>
      <dgm:t>
        <a:bodyPr/>
        <a:lstStyle/>
        <a:p>
          <a:r>
            <a:rPr lang="bn-BD" dirty="0" smtClean="0">
              <a:latin typeface="NikoshBAN" pitchFamily="2" charset="0"/>
              <a:cs typeface="NikoshBAN" pitchFamily="2" charset="0"/>
            </a:rPr>
            <a:t>পরচর্চা </a:t>
          </a:r>
          <a:endParaRPr lang="en-US" dirty="0">
            <a:latin typeface="NikoshBAN" pitchFamily="2" charset="0"/>
            <a:cs typeface="NikoshBAN" pitchFamily="2" charset="0"/>
          </a:endParaRPr>
        </a:p>
      </dgm:t>
    </dgm:pt>
    <dgm:pt modelId="{478A3DC8-4CE1-4BCF-808D-92E04CB11270}" type="parTrans" cxnId="{BE26B2BF-2ECB-4C77-B22A-41FF951D69F6}">
      <dgm:prSet/>
      <dgm:spPr/>
      <dgm:t>
        <a:bodyPr/>
        <a:lstStyle/>
        <a:p>
          <a:endParaRPr lang="en-US">
            <a:latin typeface="NikoshBAN" pitchFamily="2" charset="0"/>
            <a:cs typeface="NikoshBAN" pitchFamily="2" charset="0"/>
          </a:endParaRPr>
        </a:p>
      </dgm:t>
    </dgm:pt>
    <dgm:pt modelId="{78BCFDA7-5AC0-4741-8556-30A7AE9B3049}" type="sibTrans" cxnId="{BE26B2BF-2ECB-4C77-B22A-41FF951D69F6}">
      <dgm:prSet/>
      <dgm:spPr/>
      <dgm:t>
        <a:bodyPr/>
        <a:lstStyle/>
        <a:p>
          <a:endParaRPr lang="en-US">
            <a:latin typeface="NikoshBAN" pitchFamily="2" charset="0"/>
            <a:cs typeface="NikoshBAN" pitchFamily="2" charset="0"/>
          </a:endParaRPr>
        </a:p>
      </dgm:t>
    </dgm:pt>
    <dgm:pt modelId="{62D27597-3AF3-4B80-AFB0-706702B47F87}">
      <dgm:prSet phldrT="[Text]"/>
      <dgm:spPr/>
      <dgm:t>
        <a:bodyPr/>
        <a:lstStyle/>
        <a:p>
          <a:r>
            <a:rPr lang="bn-BD" dirty="0" smtClean="0">
              <a:latin typeface="NikoshBAN" pitchFamily="2" charset="0"/>
              <a:cs typeface="NikoshBAN" pitchFamily="2" charset="0"/>
            </a:rPr>
            <a:t>পরের ক্ষতি করা </a:t>
          </a:r>
          <a:endParaRPr lang="en-US" dirty="0">
            <a:latin typeface="NikoshBAN" pitchFamily="2" charset="0"/>
            <a:cs typeface="NikoshBAN" pitchFamily="2" charset="0"/>
          </a:endParaRPr>
        </a:p>
      </dgm:t>
    </dgm:pt>
    <dgm:pt modelId="{471F0D57-ABB8-455E-A8E6-67B056967015}" type="parTrans" cxnId="{CEA27BA6-9A8D-4CB5-8665-B10F450F6BE8}">
      <dgm:prSet/>
      <dgm:spPr/>
      <dgm:t>
        <a:bodyPr/>
        <a:lstStyle/>
        <a:p>
          <a:endParaRPr lang="en-US">
            <a:latin typeface="NikoshBAN" pitchFamily="2" charset="0"/>
            <a:cs typeface="NikoshBAN" pitchFamily="2" charset="0"/>
          </a:endParaRPr>
        </a:p>
      </dgm:t>
    </dgm:pt>
    <dgm:pt modelId="{8BF9DA91-EFA1-4265-B3BB-357F72B097EE}" type="sibTrans" cxnId="{CEA27BA6-9A8D-4CB5-8665-B10F450F6BE8}">
      <dgm:prSet/>
      <dgm:spPr/>
      <dgm:t>
        <a:bodyPr/>
        <a:lstStyle/>
        <a:p>
          <a:endParaRPr lang="en-US">
            <a:latin typeface="NikoshBAN" pitchFamily="2" charset="0"/>
            <a:cs typeface="NikoshBAN" pitchFamily="2" charset="0"/>
          </a:endParaRPr>
        </a:p>
      </dgm:t>
    </dgm:pt>
    <dgm:pt modelId="{5805EB30-3B38-476D-A978-A5799FBCB726}">
      <dgm:prSet/>
      <dgm:spPr/>
      <dgm:t>
        <a:bodyPr/>
        <a:lstStyle/>
        <a:p>
          <a:r>
            <a:rPr lang="bn-BD" dirty="0" smtClean="0">
              <a:latin typeface="NikoshBAN" pitchFamily="2" charset="0"/>
              <a:cs typeface="NikoshBAN" pitchFamily="2" charset="0"/>
            </a:rPr>
            <a:t>মিথ্যা বলা </a:t>
          </a:r>
          <a:endParaRPr lang="en-US" dirty="0">
            <a:latin typeface="NikoshBAN" pitchFamily="2" charset="0"/>
            <a:cs typeface="NikoshBAN" pitchFamily="2" charset="0"/>
          </a:endParaRPr>
        </a:p>
      </dgm:t>
    </dgm:pt>
    <dgm:pt modelId="{59D0D2A0-682A-4809-95DA-3532CB42F777}" type="parTrans" cxnId="{6848DEAD-9BCA-414F-9CBD-67836F5ADA42}">
      <dgm:prSet/>
      <dgm:spPr/>
      <dgm:t>
        <a:bodyPr/>
        <a:lstStyle/>
        <a:p>
          <a:endParaRPr lang="en-US">
            <a:latin typeface="NikoshBAN" pitchFamily="2" charset="0"/>
            <a:cs typeface="NikoshBAN" pitchFamily="2" charset="0"/>
          </a:endParaRPr>
        </a:p>
      </dgm:t>
    </dgm:pt>
    <dgm:pt modelId="{5BD5AC0A-A68C-4D14-8105-18938AB246BE}" type="sibTrans" cxnId="{6848DEAD-9BCA-414F-9CBD-67836F5ADA42}">
      <dgm:prSet/>
      <dgm:spPr/>
      <dgm:t>
        <a:bodyPr/>
        <a:lstStyle/>
        <a:p>
          <a:endParaRPr lang="en-US">
            <a:latin typeface="NikoshBAN" pitchFamily="2" charset="0"/>
            <a:cs typeface="NikoshBAN" pitchFamily="2" charset="0"/>
          </a:endParaRPr>
        </a:p>
      </dgm:t>
    </dgm:pt>
    <dgm:pt modelId="{74D86B23-FA20-4B09-BFF1-015B49EDF62A}">
      <dgm:prSet/>
      <dgm:spPr/>
      <dgm:t>
        <a:bodyPr/>
        <a:lstStyle/>
        <a:p>
          <a:r>
            <a:rPr lang="bn-BD" dirty="0" smtClean="0">
              <a:latin typeface="NikoshBAN" pitchFamily="2" charset="0"/>
              <a:cs typeface="NikoshBAN" pitchFamily="2" charset="0"/>
            </a:rPr>
            <a:t>হিংসা করা </a:t>
          </a:r>
          <a:endParaRPr lang="en-US" dirty="0">
            <a:latin typeface="NikoshBAN" pitchFamily="2" charset="0"/>
            <a:cs typeface="NikoshBAN" pitchFamily="2" charset="0"/>
          </a:endParaRPr>
        </a:p>
      </dgm:t>
    </dgm:pt>
    <dgm:pt modelId="{579465BC-0ED8-41BB-9AE1-2C818703608B}" type="parTrans" cxnId="{04A5F9D2-D2FE-4FAB-901A-273F4A36CC0A}">
      <dgm:prSet/>
      <dgm:spPr/>
      <dgm:t>
        <a:bodyPr/>
        <a:lstStyle/>
        <a:p>
          <a:endParaRPr lang="en-US">
            <a:latin typeface="NikoshBAN" pitchFamily="2" charset="0"/>
            <a:cs typeface="NikoshBAN" pitchFamily="2" charset="0"/>
          </a:endParaRPr>
        </a:p>
      </dgm:t>
    </dgm:pt>
    <dgm:pt modelId="{BC6A3CAD-84CA-4993-9951-157283ECC0CF}" type="sibTrans" cxnId="{04A5F9D2-D2FE-4FAB-901A-273F4A36CC0A}">
      <dgm:prSet/>
      <dgm:spPr/>
      <dgm:t>
        <a:bodyPr/>
        <a:lstStyle/>
        <a:p>
          <a:endParaRPr lang="en-US">
            <a:latin typeface="NikoshBAN" pitchFamily="2" charset="0"/>
            <a:cs typeface="NikoshBAN" pitchFamily="2" charset="0"/>
          </a:endParaRPr>
        </a:p>
      </dgm:t>
    </dgm:pt>
    <dgm:pt modelId="{56F5867F-B754-43B5-AF8C-B67949256C71}" type="pres">
      <dgm:prSet presAssocID="{89F310AA-6E03-4B4A-8428-D34279041925}" presName="Name0" presStyleCnt="0">
        <dgm:presLayoutVars>
          <dgm:chMax val="1"/>
          <dgm:dir/>
          <dgm:animLvl val="ctr"/>
          <dgm:resizeHandles val="exact"/>
        </dgm:presLayoutVars>
      </dgm:prSet>
      <dgm:spPr/>
      <dgm:t>
        <a:bodyPr/>
        <a:lstStyle/>
        <a:p>
          <a:endParaRPr lang="en-US"/>
        </a:p>
      </dgm:t>
    </dgm:pt>
    <dgm:pt modelId="{00366450-648A-4916-A557-47F86A634146}" type="pres">
      <dgm:prSet presAssocID="{856A7348-092A-4CF7-A453-62773F3A6381}" presName="centerShape" presStyleLbl="node0" presStyleIdx="0" presStyleCnt="1" custScaleX="153248"/>
      <dgm:spPr/>
      <dgm:t>
        <a:bodyPr/>
        <a:lstStyle/>
        <a:p>
          <a:endParaRPr lang="en-US"/>
        </a:p>
      </dgm:t>
    </dgm:pt>
    <dgm:pt modelId="{52FA56B9-1DB0-4A22-8FFF-9BBD0C58A22E}" type="pres">
      <dgm:prSet presAssocID="{E1639BD5-9290-4922-9384-87FBCB9BA7DE}" presName="parTrans" presStyleLbl="sibTrans2D1" presStyleIdx="0" presStyleCnt="6"/>
      <dgm:spPr/>
      <dgm:t>
        <a:bodyPr/>
        <a:lstStyle/>
        <a:p>
          <a:endParaRPr lang="en-US"/>
        </a:p>
      </dgm:t>
    </dgm:pt>
    <dgm:pt modelId="{DA4F3695-DE6D-4B64-A110-DE363AB61C41}" type="pres">
      <dgm:prSet presAssocID="{E1639BD5-9290-4922-9384-87FBCB9BA7DE}" presName="connectorText" presStyleLbl="sibTrans2D1" presStyleIdx="0" presStyleCnt="6"/>
      <dgm:spPr/>
      <dgm:t>
        <a:bodyPr/>
        <a:lstStyle/>
        <a:p>
          <a:endParaRPr lang="en-US"/>
        </a:p>
      </dgm:t>
    </dgm:pt>
    <dgm:pt modelId="{8CCA270A-721E-4E0E-9775-BB2B247237B2}" type="pres">
      <dgm:prSet presAssocID="{D0A230BE-F41C-4093-9D09-9C8521F0B03E}" presName="node" presStyleLbl="node1" presStyleIdx="0" presStyleCnt="6" custScaleX="138047">
        <dgm:presLayoutVars>
          <dgm:bulletEnabled val="1"/>
        </dgm:presLayoutVars>
      </dgm:prSet>
      <dgm:spPr/>
      <dgm:t>
        <a:bodyPr/>
        <a:lstStyle/>
        <a:p>
          <a:endParaRPr lang="en-US"/>
        </a:p>
      </dgm:t>
    </dgm:pt>
    <dgm:pt modelId="{2C14BA38-BD9A-4B68-BACD-283157CEA2E7}" type="pres">
      <dgm:prSet presAssocID="{300B341E-06A4-4B71-8BD4-0633886C1C29}" presName="parTrans" presStyleLbl="sibTrans2D1" presStyleIdx="1" presStyleCnt="6"/>
      <dgm:spPr/>
      <dgm:t>
        <a:bodyPr/>
        <a:lstStyle/>
        <a:p>
          <a:endParaRPr lang="en-US"/>
        </a:p>
      </dgm:t>
    </dgm:pt>
    <dgm:pt modelId="{8264F02C-6011-4BD7-B5D7-CB4330E35E33}" type="pres">
      <dgm:prSet presAssocID="{300B341E-06A4-4B71-8BD4-0633886C1C29}" presName="connectorText" presStyleLbl="sibTrans2D1" presStyleIdx="1" presStyleCnt="6"/>
      <dgm:spPr/>
      <dgm:t>
        <a:bodyPr/>
        <a:lstStyle/>
        <a:p>
          <a:endParaRPr lang="en-US"/>
        </a:p>
      </dgm:t>
    </dgm:pt>
    <dgm:pt modelId="{97DEA067-90C8-499E-8F5B-3BC8D501512E}" type="pres">
      <dgm:prSet presAssocID="{DFD7BDE0-9C28-4AB6-8219-023386A3B2FC}" presName="node" presStyleLbl="node1" presStyleIdx="1" presStyleCnt="6" custScaleX="137617" custRadScaleRad="113022" custRadScaleInc="11240">
        <dgm:presLayoutVars>
          <dgm:bulletEnabled val="1"/>
        </dgm:presLayoutVars>
      </dgm:prSet>
      <dgm:spPr/>
      <dgm:t>
        <a:bodyPr/>
        <a:lstStyle/>
        <a:p>
          <a:endParaRPr lang="en-US"/>
        </a:p>
      </dgm:t>
    </dgm:pt>
    <dgm:pt modelId="{5DF56839-DB11-45EA-A1D8-82E2FFF424B3}" type="pres">
      <dgm:prSet presAssocID="{478A3DC8-4CE1-4BCF-808D-92E04CB11270}" presName="parTrans" presStyleLbl="sibTrans2D1" presStyleIdx="2" presStyleCnt="6"/>
      <dgm:spPr/>
      <dgm:t>
        <a:bodyPr/>
        <a:lstStyle/>
        <a:p>
          <a:endParaRPr lang="en-US"/>
        </a:p>
      </dgm:t>
    </dgm:pt>
    <dgm:pt modelId="{2E8F7176-E486-4E6D-AD95-32BDF02B85C5}" type="pres">
      <dgm:prSet presAssocID="{478A3DC8-4CE1-4BCF-808D-92E04CB11270}" presName="connectorText" presStyleLbl="sibTrans2D1" presStyleIdx="2" presStyleCnt="6"/>
      <dgm:spPr/>
      <dgm:t>
        <a:bodyPr/>
        <a:lstStyle/>
        <a:p>
          <a:endParaRPr lang="en-US"/>
        </a:p>
      </dgm:t>
    </dgm:pt>
    <dgm:pt modelId="{88C2EF4D-346C-4AF6-99C1-FAFE2DDB6ED5}" type="pres">
      <dgm:prSet presAssocID="{3900D4E3-1095-4281-90A2-A247BD74A382}" presName="node" presStyleLbl="node1" presStyleIdx="2" presStyleCnt="6" custScaleX="140140" custRadScaleRad="117463" custRadScaleInc="-6477">
        <dgm:presLayoutVars>
          <dgm:bulletEnabled val="1"/>
        </dgm:presLayoutVars>
      </dgm:prSet>
      <dgm:spPr/>
      <dgm:t>
        <a:bodyPr/>
        <a:lstStyle/>
        <a:p>
          <a:endParaRPr lang="en-US"/>
        </a:p>
      </dgm:t>
    </dgm:pt>
    <dgm:pt modelId="{F53322FA-81A1-42F6-AFBD-FA5D0AC0278F}" type="pres">
      <dgm:prSet presAssocID="{471F0D57-ABB8-455E-A8E6-67B056967015}" presName="parTrans" presStyleLbl="sibTrans2D1" presStyleIdx="3" presStyleCnt="6"/>
      <dgm:spPr/>
      <dgm:t>
        <a:bodyPr/>
        <a:lstStyle/>
        <a:p>
          <a:endParaRPr lang="en-US"/>
        </a:p>
      </dgm:t>
    </dgm:pt>
    <dgm:pt modelId="{D5626841-8034-4081-90B5-DC975201D8C2}" type="pres">
      <dgm:prSet presAssocID="{471F0D57-ABB8-455E-A8E6-67B056967015}" presName="connectorText" presStyleLbl="sibTrans2D1" presStyleIdx="3" presStyleCnt="6"/>
      <dgm:spPr/>
      <dgm:t>
        <a:bodyPr/>
        <a:lstStyle/>
        <a:p>
          <a:endParaRPr lang="en-US"/>
        </a:p>
      </dgm:t>
    </dgm:pt>
    <dgm:pt modelId="{1D8E7FA8-5713-4B18-8EC8-ADA4BB1A310A}" type="pres">
      <dgm:prSet presAssocID="{62D27597-3AF3-4B80-AFB0-706702B47F87}" presName="node" presStyleLbl="node1" presStyleIdx="3" presStyleCnt="6" custScaleX="143840">
        <dgm:presLayoutVars>
          <dgm:bulletEnabled val="1"/>
        </dgm:presLayoutVars>
      </dgm:prSet>
      <dgm:spPr/>
      <dgm:t>
        <a:bodyPr/>
        <a:lstStyle/>
        <a:p>
          <a:endParaRPr lang="en-US"/>
        </a:p>
      </dgm:t>
    </dgm:pt>
    <dgm:pt modelId="{2F918DF8-4769-4DE9-BA3E-1A71BDC568CC}" type="pres">
      <dgm:prSet presAssocID="{59D0D2A0-682A-4809-95DA-3532CB42F777}" presName="parTrans" presStyleLbl="sibTrans2D1" presStyleIdx="4" presStyleCnt="6"/>
      <dgm:spPr/>
      <dgm:t>
        <a:bodyPr/>
        <a:lstStyle/>
        <a:p>
          <a:endParaRPr lang="en-US"/>
        </a:p>
      </dgm:t>
    </dgm:pt>
    <dgm:pt modelId="{4CCB4FA2-B969-422B-BA65-5EDD73BE2250}" type="pres">
      <dgm:prSet presAssocID="{59D0D2A0-682A-4809-95DA-3532CB42F777}" presName="connectorText" presStyleLbl="sibTrans2D1" presStyleIdx="4" presStyleCnt="6"/>
      <dgm:spPr/>
      <dgm:t>
        <a:bodyPr/>
        <a:lstStyle/>
        <a:p>
          <a:endParaRPr lang="en-US"/>
        </a:p>
      </dgm:t>
    </dgm:pt>
    <dgm:pt modelId="{3FAE597D-5ADC-468B-820A-A2FE65C4765E}" type="pres">
      <dgm:prSet presAssocID="{5805EB30-3B38-476D-A978-A5799FBCB726}" presName="node" presStyleLbl="node1" presStyleIdx="4" presStyleCnt="6" custScaleX="144560" custRadScaleRad="118017" custRadScaleInc="9350">
        <dgm:presLayoutVars>
          <dgm:bulletEnabled val="1"/>
        </dgm:presLayoutVars>
      </dgm:prSet>
      <dgm:spPr/>
      <dgm:t>
        <a:bodyPr/>
        <a:lstStyle/>
        <a:p>
          <a:endParaRPr lang="en-US"/>
        </a:p>
      </dgm:t>
    </dgm:pt>
    <dgm:pt modelId="{79AD9F65-2720-47B1-ACB1-69CA74151A5C}" type="pres">
      <dgm:prSet presAssocID="{579465BC-0ED8-41BB-9AE1-2C818703608B}" presName="parTrans" presStyleLbl="sibTrans2D1" presStyleIdx="5" presStyleCnt="6"/>
      <dgm:spPr/>
      <dgm:t>
        <a:bodyPr/>
        <a:lstStyle/>
        <a:p>
          <a:endParaRPr lang="en-US"/>
        </a:p>
      </dgm:t>
    </dgm:pt>
    <dgm:pt modelId="{36CA9379-5172-4C2F-9F67-E7939D5D36BE}" type="pres">
      <dgm:prSet presAssocID="{579465BC-0ED8-41BB-9AE1-2C818703608B}" presName="connectorText" presStyleLbl="sibTrans2D1" presStyleIdx="5" presStyleCnt="6"/>
      <dgm:spPr/>
      <dgm:t>
        <a:bodyPr/>
        <a:lstStyle/>
        <a:p>
          <a:endParaRPr lang="en-US"/>
        </a:p>
      </dgm:t>
    </dgm:pt>
    <dgm:pt modelId="{6B692E79-6D98-48B0-B177-0EEEFEBD5266}" type="pres">
      <dgm:prSet presAssocID="{74D86B23-FA20-4B09-BFF1-015B49EDF62A}" presName="node" presStyleLbl="node1" presStyleIdx="5" presStyleCnt="6" custScaleX="144848" custRadScaleRad="114569" custRadScaleInc="-18580">
        <dgm:presLayoutVars>
          <dgm:bulletEnabled val="1"/>
        </dgm:presLayoutVars>
      </dgm:prSet>
      <dgm:spPr/>
      <dgm:t>
        <a:bodyPr/>
        <a:lstStyle/>
        <a:p>
          <a:endParaRPr lang="en-US"/>
        </a:p>
      </dgm:t>
    </dgm:pt>
  </dgm:ptLst>
  <dgm:cxnLst>
    <dgm:cxn modelId="{B07E7820-B5CC-4B9B-BDB3-6F6CC2E01436}" type="presOf" srcId="{471F0D57-ABB8-455E-A8E6-67B056967015}" destId="{F53322FA-81A1-42F6-AFBD-FA5D0AC0278F}" srcOrd="0" destOrd="0" presId="urn:microsoft.com/office/officeart/2005/8/layout/radial5"/>
    <dgm:cxn modelId="{4BF29DB2-1248-4A34-8195-605EB9F96276}" srcId="{856A7348-092A-4CF7-A453-62773F3A6381}" destId="{DFD7BDE0-9C28-4AB6-8219-023386A3B2FC}" srcOrd="1" destOrd="0" parTransId="{300B341E-06A4-4B71-8BD4-0633886C1C29}" sibTransId="{E05BE369-CF71-442D-8A5E-D16FEA5BB5CB}"/>
    <dgm:cxn modelId="{68A4D49F-581B-44FF-9F87-919B43B20612}" srcId="{856A7348-092A-4CF7-A453-62773F3A6381}" destId="{D0A230BE-F41C-4093-9D09-9C8521F0B03E}" srcOrd="0" destOrd="0" parTransId="{E1639BD5-9290-4922-9384-87FBCB9BA7DE}" sibTransId="{CAE4D2C9-5599-460C-AE6C-510CE769D6AD}"/>
    <dgm:cxn modelId="{D9405DC2-48F3-41EB-B758-AEE71B4A1FE7}" srcId="{89F310AA-6E03-4B4A-8428-D34279041925}" destId="{856A7348-092A-4CF7-A453-62773F3A6381}" srcOrd="0" destOrd="0" parTransId="{44BE7E6D-9560-4348-9AD2-B6825C7063A8}" sibTransId="{55E8A1A5-5295-4FF5-AFEA-7D0B64BB7399}"/>
    <dgm:cxn modelId="{71A3A0B9-5F7A-4092-8359-72F8CEE225C5}" type="presOf" srcId="{62D27597-3AF3-4B80-AFB0-706702B47F87}" destId="{1D8E7FA8-5713-4B18-8EC8-ADA4BB1A310A}" srcOrd="0" destOrd="0" presId="urn:microsoft.com/office/officeart/2005/8/layout/radial5"/>
    <dgm:cxn modelId="{CB4BE79B-7AE8-4F53-AB79-33137DA4DDFC}" type="presOf" srcId="{478A3DC8-4CE1-4BCF-808D-92E04CB11270}" destId="{5DF56839-DB11-45EA-A1D8-82E2FFF424B3}" srcOrd="0" destOrd="0" presId="urn:microsoft.com/office/officeart/2005/8/layout/radial5"/>
    <dgm:cxn modelId="{AB008D84-5178-4B2C-9E7F-47EDA16CA7DF}" type="presOf" srcId="{DFD7BDE0-9C28-4AB6-8219-023386A3B2FC}" destId="{97DEA067-90C8-499E-8F5B-3BC8D501512E}" srcOrd="0" destOrd="0" presId="urn:microsoft.com/office/officeart/2005/8/layout/radial5"/>
    <dgm:cxn modelId="{94F3BE93-FAEE-4D6A-AE70-F780655B9CAD}" type="presOf" srcId="{579465BC-0ED8-41BB-9AE1-2C818703608B}" destId="{36CA9379-5172-4C2F-9F67-E7939D5D36BE}" srcOrd="1" destOrd="0" presId="urn:microsoft.com/office/officeart/2005/8/layout/radial5"/>
    <dgm:cxn modelId="{ABF400E6-CD12-4FC0-AC9F-C0515796D1F7}" type="presOf" srcId="{D0A230BE-F41C-4093-9D09-9C8521F0B03E}" destId="{8CCA270A-721E-4E0E-9775-BB2B247237B2}" srcOrd="0" destOrd="0" presId="urn:microsoft.com/office/officeart/2005/8/layout/radial5"/>
    <dgm:cxn modelId="{7AD37598-E53E-42AB-BC46-D1E786B8299E}" type="presOf" srcId="{5805EB30-3B38-476D-A978-A5799FBCB726}" destId="{3FAE597D-5ADC-468B-820A-A2FE65C4765E}" srcOrd="0" destOrd="0" presId="urn:microsoft.com/office/officeart/2005/8/layout/radial5"/>
    <dgm:cxn modelId="{20C76DD1-5FBC-42FB-AFBD-7920A6E3BC18}" type="presOf" srcId="{E1639BD5-9290-4922-9384-87FBCB9BA7DE}" destId="{DA4F3695-DE6D-4B64-A110-DE363AB61C41}" srcOrd="1" destOrd="0" presId="urn:microsoft.com/office/officeart/2005/8/layout/radial5"/>
    <dgm:cxn modelId="{CEA27BA6-9A8D-4CB5-8665-B10F450F6BE8}" srcId="{856A7348-092A-4CF7-A453-62773F3A6381}" destId="{62D27597-3AF3-4B80-AFB0-706702B47F87}" srcOrd="3" destOrd="0" parTransId="{471F0D57-ABB8-455E-A8E6-67B056967015}" sibTransId="{8BF9DA91-EFA1-4265-B3BB-357F72B097EE}"/>
    <dgm:cxn modelId="{6848DEAD-9BCA-414F-9CBD-67836F5ADA42}" srcId="{856A7348-092A-4CF7-A453-62773F3A6381}" destId="{5805EB30-3B38-476D-A978-A5799FBCB726}" srcOrd="4" destOrd="0" parTransId="{59D0D2A0-682A-4809-95DA-3532CB42F777}" sibTransId="{5BD5AC0A-A68C-4D14-8105-18938AB246BE}"/>
    <dgm:cxn modelId="{A43E0BE9-811A-4B1C-8402-BE696FD35E40}" type="presOf" srcId="{74D86B23-FA20-4B09-BFF1-015B49EDF62A}" destId="{6B692E79-6D98-48B0-B177-0EEEFEBD5266}" srcOrd="0" destOrd="0" presId="urn:microsoft.com/office/officeart/2005/8/layout/radial5"/>
    <dgm:cxn modelId="{C023FA89-F874-4DF0-B2AA-BF36F549252C}" type="presOf" srcId="{478A3DC8-4CE1-4BCF-808D-92E04CB11270}" destId="{2E8F7176-E486-4E6D-AD95-32BDF02B85C5}" srcOrd="1" destOrd="0" presId="urn:microsoft.com/office/officeart/2005/8/layout/radial5"/>
    <dgm:cxn modelId="{B0946775-AE65-4C8F-959F-7A5D32DE183B}" type="presOf" srcId="{579465BC-0ED8-41BB-9AE1-2C818703608B}" destId="{79AD9F65-2720-47B1-ACB1-69CA74151A5C}" srcOrd="0" destOrd="0" presId="urn:microsoft.com/office/officeart/2005/8/layout/radial5"/>
    <dgm:cxn modelId="{56EC241C-8C15-4D88-90E1-4BDC20457710}" type="presOf" srcId="{59D0D2A0-682A-4809-95DA-3532CB42F777}" destId="{2F918DF8-4769-4DE9-BA3E-1A71BDC568CC}" srcOrd="0" destOrd="0" presId="urn:microsoft.com/office/officeart/2005/8/layout/radial5"/>
    <dgm:cxn modelId="{48133417-6D3D-47EF-BF56-28A5164BA0B9}" type="presOf" srcId="{3900D4E3-1095-4281-90A2-A247BD74A382}" destId="{88C2EF4D-346C-4AF6-99C1-FAFE2DDB6ED5}" srcOrd="0" destOrd="0" presId="urn:microsoft.com/office/officeart/2005/8/layout/radial5"/>
    <dgm:cxn modelId="{1E4C1780-C2E9-48DF-AEB9-4637722B2719}" type="presOf" srcId="{300B341E-06A4-4B71-8BD4-0633886C1C29}" destId="{2C14BA38-BD9A-4B68-BACD-283157CEA2E7}" srcOrd="0" destOrd="0" presId="urn:microsoft.com/office/officeart/2005/8/layout/radial5"/>
    <dgm:cxn modelId="{28B54882-E3BC-4900-99A2-72FB4B26A8E6}" type="presOf" srcId="{89F310AA-6E03-4B4A-8428-D34279041925}" destId="{56F5867F-B754-43B5-AF8C-B67949256C71}" srcOrd="0" destOrd="0" presId="urn:microsoft.com/office/officeart/2005/8/layout/radial5"/>
    <dgm:cxn modelId="{796F893D-7FCC-41C0-95E1-5D83A07001E1}" type="presOf" srcId="{E1639BD5-9290-4922-9384-87FBCB9BA7DE}" destId="{52FA56B9-1DB0-4A22-8FFF-9BBD0C58A22E}" srcOrd="0" destOrd="0" presId="urn:microsoft.com/office/officeart/2005/8/layout/radial5"/>
    <dgm:cxn modelId="{04A5F9D2-D2FE-4FAB-901A-273F4A36CC0A}" srcId="{856A7348-092A-4CF7-A453-62773F3A6381}" destId="{74D86B23-FA20-4B09-BFF1-015B49EDF62A}" srcOrd="5" destOrd="0" parTransId="{579465BC-0ED8-41BB-9AE1-2C818703608B}" sibTransId="{BC6A3CAD-84CA-4993-9951-157283ECC0CF}"/>
    <dgm:cxn modelId="{E9E93972-2FE9-4614-AA0A-A84F22924382}" type="presOf" srcId="{471F0D57-ABB8-455E-A8E6-67B056967015}" destId="{D5626841-8034-4081-90B5-DC975201D8C2}" srcOrd="1" destOrd="0" presId="urn:microsoft.com/office/officeart/2005/8/layout/radial5"/>
    <dgm:cxn modelId="{BE26B2BF-2ECB-4C77-B22A-41FF951D69F6}" srcId="{856A7348-092A-4CF7-A453-62773F3A6381}" destId="{3900D4E3-1095-4281-90A2-A247BD74A382}" srcOrd="2" destOrd="0" parTransId="{478A3DC8-4CE1-4BCF-808D-92E04CB11270}" sibTransId="{78BCFDA7-5AC0-4741-8556-30A7AE9B3049}"/>
    <dgm:cxn modelId="{7226F73E-A5B8-4EC3-B5B3-980B597BF8A1}" type="presOf" srcId="{300B341E-06A4-4B71-8BD4-0633886C1C29}" destId="{8264F02C-6011-4BD7-B5D7-CB4330E35E33}" srcOrd="1" destOrd="0" presId="urn:microsoft.com/office/officeart/2005/8/layout/radial5"/>
    <dgm:cxn modelId="{9F2ED971-43AA-4158-99DE-88460AB5F303}" type="presOf" srcId="{59D0D2A0-682A-4809-95DA-3532CB42F777}" destId="{4CCB4FA2-B969-422B-BA65-5EDD73BE2250}" srcOrd="1" destOrd="0" presId="urn:microsoft.com/office/officeart/2005/8/layout/radial5"/>
    <dgm:cxn modelId="{4D8C93BD-582F-478E-884C-63578F834CFB}" type="presOf" srcId="{856A7348-092A-4CF7-A453-62773F3A6381}" destId="{00366450-648A-4916-A557-47F86A634146}" srcOrd="0" destOrd="0" presId="urn:microsoft.com/office/officeart/2005/8/layout/radial5"/>
    <dgm:cxn modelId="{81EBCA76-A6E3-4BDC-A3DB-8D8F3E23AF5E}" type="presParOf" srcId="{56F5867F-B754-43B5-AF8C-B67949256C71}" destId="{00366450-648A-4916-A557-47F86A634146}" srcOrd="0" destOrd="0" presId="urn:microsoft.com/office/officeart/2005/8/layout/radial5"/>
    <dgm:cxn modelId="{A8DE2B36-7436-4ADD-8C9E-69FC51907899}" type="presParOf" srcId="{56F5867F-B754-43B5-AF8C-B67949256C71}" destId="{52FA56B9-1DB0-4A22-8FFF-9BBD0C58A22E}" srcOrd="1" destOrd="0" presId="urn:microsoft.com/office/officeart/2005/8/layout/radial5"/>
    <dgm:cxn modelId="{261823CD-747D-455D-9290-699AE8DC3A3A}" type="presParOf" srcId="{52FA56B9-1DB0-4A22-8FFF-9BBD0C58A22E}" destId="{DA4F3695-DE6D-4B64-A110-DE363AB61C41}" srcOrd="0" destOrd="0" presId="urn:microsoft.com/office/officeart/2005/8/layout/radial5"/>
    <dgm:cxn modelId="{1A22738B-AE95-4F1B-8D72-CEF83267CF61}" type="presParOf" srcId="{56F5867F-B754-43B5-AF8C-B67949256C71}" destId="{8CCA270A-721E-4E0E-9775-BB2B247237B2}" srcOrd="2" destOrd="0" presId="urn:microsoft.com/office/officeart/2005/8/layout/radial5"/>
    <dgm:cxn modelId="{7075A76B-A00E-4B2C-9F49-C7932B981BB6}" type="presParOf" srcId="{56F5867F-B754-43B5-AF8C-B67949256C71}" destId="{2C14BA38-BD9A-4B68-BACD-283157CEA2E7}" srcOrd="3" destOrd="0" presId="urn:microsoft.com/office/officeart/2005/8/layout/radial5"/>
    <dgm:cxn modelId="{1590DC31-7C26-415F-877B-46D00EBD7C3E}" type="presParOf" srcId="{2C14BA38-BD9A-4B68-BACD-283157CEA2E7}" destId="{8264F02C-6011-4BD7-B5D7-CB4330E35E33}" srcOrd="0" destOrd="0" presId="urn:microsoft.com/office/officeart/2005/8/layout/radial5"/>
    <dgm:cxn modelId="{49A83A6C-C935-48DB-B251-5B87846C6672}" type="presParOf" srcId="{56F5867F-B754-43B5-AF8C-B67949256C71}" destId="{97DEA067-90C8-499E-8F5B-3BC8D501512E}" srcOrd="4" destOrd="0" presId="urn:microsoft.com/office/officeart/2005/8/layout/radial5"/>
    <dgm:cxn modelId="{70CFD58C-EDF1-40AB-A648-836D55439592}" type="presParOf" srcId="{56F5867F-B754-43B5-AF8C-B67949256C71}" destId="{5DF56839-DB11-45EA-A1D8-82E2FFF424B3}" srcOrd="5" destOrd="0" presId="urn:microsoft.com/office/officeart/2005/8/layout/radial5"/>
    <dgm:cxn modelId="{A14AFE56-04DB-444E-B159-507296C7CBFA}" type="presParOf" srcId="{5DF56839-DB11-45EA-A1D8-82E2FFF424B3}" destId="{2E8F7176-E486-4E6D-AD95-32BDF02B85C5}" srcOrd="0" destOrd="0" presId="urn:microsoft.com/office/officeart/2005/8/layout/radial5"/>
    <dgm:cxn modelId="{361E8D76-1B77-47A3-8C51-1E367094E192}" type="presParOf" srcId="{56F5867F-B754-43B5-AF8C-B67949256C71}" destId="{88C2EF4D-346C-4AF6-99C1-FAFE2DDB6ED5}" srcOrd="6" destOrd="0" presId="urn:microsoft.com/office/officeart/2005/8/layout/radial5"/>
    <dgm:cxn modelId="{348491CE-F7BB-4458-ADE8-339B4431B7C5}" type="presParOf" srcId="{56F5867F-B754-43B5-AF8C-B67949256C71}" destId="{F53322FA-81A1-42F6-AFBD-FA5D0AC0278F}" srcOrd="7" destOrd="0" presId="urn:microsoft.com/office/officeart/2005/8/layout/radial5"/>
    <dgm:cxn modelId="{1BA7FCCB-DBEB-48DD-8F63-B4F91588E3F5}" type="presParOf" srcId="{F53322FA-81A1-42F6-AFBD-FA5D0AC0278F}" destId="{D5626841-8034-4081-90B5-DC975201D8C2}" srcOrd="0" destOrd="0" presId="urn:microsoft.com/office/officeart/2005/8/layout/radial5"/>
    <dgm:cxn modelId="{3EF117C4-FF61-4DCF-801A-FF5EBDCDA98C}" type="presParOf" srcId="{56F5867F-B754-43B5-AF8C-B67949256C71}" destId="{1D8E7FA8-5713-4B18-8EC8-ADA4BB1A310A}" srcOrd="8" destOrd="0" presId="urn:microsoft.com/office/officeart/2005/8/layout/radial5"/>
    <dgm:cxn modelId="{BD0693BA-E876-496E-A42A-04EC7A44DE62}" type="presParOf" srcId="{56F5867F-B754-43B5-AF8C-B67949256C71}" destId="{2F918DF8-4769-4DE9-BA3E-1A71BDC568CC}" srcOrd="9" destOrd="0" presId="urn:microsoft.com/office/officeart/2005/8/layout/radial5"/>
    <dgm:cxn modelId="{88B48BD4-4D27-406E-8991-0E1A5017CAFA}" type="presParOf" srcId="{2F918DF8-4769-4DE9-BA3E-1A71BDC568CC}" destId="{4CCB4FA2-B969-422B-BA65-5EDD73BE2250}" srcOrd="0" destOrd="0" presId="urn:microsoft.com/office/officeart/2005/8/layout/radial5"/>
    <dgm:cxn modelId="{666322FA-D04A-4D18-B9B3-B5F665567A6D}" type="presParOf" srcId="{56F5867F-B754-43B5-AF8C-B67949256C71}" destId="{3FAE597D-5ADC-468B-820A-A2FE65C4765E}" srcOrd="10" destOrd="0" presId="urn:microsoft.com/office/officeart/2005/8/layout/radial5"/>
    <dgm:cxn modelId="{66CE48CD-2341-44C8-BCE3-93A857A1B1FA}" type="presParOf" srcId="{56F5867F-B754-43B5-AF8C-B67949256C71}" destId="{79AD9F65-2720-47B1-ACB1-69CA74151A5C}" srcOrd="11" destOrd="0" presId="urn:microsoft.com/office/officeart/2005/8/layout/radial5"/>
    <dgm:cxn modelId="{91DF5694-2E53-4CDB-97BB-E2D8D83348C6}" type="presParOf" srcId="{79AD9F65-2720-47B1-ACB1-69CA74151A5C}" destId="{36CA9379-5172-4C2F-9F67-E7939D5D36BE}" srcOrd="0" destOrd="0" presId="urn:microsoft.com/office/officeart/2005/8/layout/radial5"/>
    <dgm:cxn modelId="{B74CBDE9-55D1-407E-930B-350F48771D26}" type="presParOf" srcId="{56F5867F-B754-43B5-AF8C-B67949256C71}" destId="{6B692E79-6D98-48B0-B177-0EEEFEBD5266}" srcOrd="12" destOrd="0" presId="urn:microsoft.com/office/officeart/2005/8/layout/radial5"/>
  </dgm:cxnLst>
  <dgm:bg/>
  <dgm:whole/>
</dgm:dataModel>
</file>

<file path=ppt/diagrams/data2.xml><?xml version="1.0" encoding="utf-8"?>
<dgm:dataModel xmlns:dgm="http://schemas.openxmlformats.org/drawingml/2006/diagram" xmlns:a="http://schemas.openxmlformats.org/drawingml/2006/main">
  <dgm:ptLst>
    <dgm:pt modelId="{89F310AA-6E03-4B4A-8428-D34279041925}"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n-US"/>
        </a:p>
      </dgm:t>
    </dgm:pt>
    <dgm:pt modelId="{856A7348-092A-4CF7-A453-62773F3A6381}">
      <dgm:prSet phldrT="[Text]" custT="1"/>
      <dgm:spPr/>
      <dgm:t>
        <a:bodyPr/>
        <a:lstStyle/>
        <a:p>
          <a:r>
            <a:rPr lang="bn-BD" sz="3200" dirty="0" smtClean="0">
              <a:latin typeface="NikoshBAN" pitchFamily="2" charset="0"/>
              <a:cs typeface="NikoshBAN" pitchFamily="2" charset="0"/>
            </a:rPr>
            <a:t>ভালো কাজ (পূণ্য) </a:t>
          </a:r>
          <a:endParaRPr lang="en-US" sz="3200" dirty="0">
            <a:latin typeface="NikoshBAN" pitchFamily="2" charset="0"/>
            <a:cs typeface="NikoshBAN" pitchFamily="2" charset="0"/>
          </a:endParaRPr>
        </a:p>
      </dgm:t>
    </dgm:pt>
    <dgm:pt modelId="{44BE7E6D-9560-4348-9AD2-B6825C7063A8}" type="parTrans" cxnId="{D9405DC2-48F3-41EB-B758-AEE71B4A1FE7}">
      <dgm:prSet/>
      <dgm:spPr/>
      <dgm:t>
        <a:bodyPr/>
        <a:lstStyle/>
        <a:p>
          <a:endParaRPr lang="en-US">
            <a:latin typeface="NikoshBAN" pitchFamily="2" charset="0"/>
            <a:cs typeface="NikoshBAN" pitchFamily="2" charset="0"/>
          </a:endParaRPr>
        </a:p>
      </dgm:t>
    </dgm:pt>
    <dgm:pt modelId="{55E8A1A5-5295-4FF5-AFEA-7D0B64BB7399}" type="sibTrans" cxnId="{D9405DC2-48F3-41EB-B758-AEE71B4A1FE7}">
      <dgm:prSet/>
      <dgm:spPr/>
      <dgm:t>
        <a:bodyPr/>
        <a:lstStyle/>
        <a:p>
          <a:endParaRPr lang="en-US">
            <a:latin typeface="NikoshBAN" pitchFamily="2" charset="0"/>
            <a:cs typeface="NikoshBAN" pitchFamily="2" charset="0"/>
          </a:endParaRPr>
        </a:p>
      </dgm:t>
    </dgm:pt>
    <dgm:pt modelId="{D0A230BE-F41C-4093-9D09-9C8521F0B03E}">
      <dgm:prSet phldrT="[Text]"/>
      <dgm:spPr/>
      <dgm:t>
        <a:bodyPr/>
        <a:lstStyle/>
        <a:p>
          <a:r>
            <a:rPr lang="bn-BD" dirty="0" smtClean="0">
              <a:latin typeface="NikoshBAN" pitchFamily="2" charset="0"/>
              <a:cs typeface="NikoshBAN" pitchFamily="2" charset="0"/>
            </a:rPr>
            <a:t>জীবে দয়া করা </a:t>
          </a:r>
          <a:endParaRPr lang="en-US" dirty="0">
            <a:latin typeface="NikoshBAN" pitchFamily="2" charset="0"/>
            <a:cs typeface="NikoshBAN" pitchFamily="2" charset="0"/>
          </a:endParaRPr>
        </a:p>
      </dgm:t>
    </dgm:pt>
    <dgm:pt modelId="{E1639BD5-9290-4922-9384-87FBCB9BA7DE}" type="parTrans" cxnId="{68A4D49F-581B-44FF-9F87-919B43B20612}">
      <dgm:prSet/>
      <dgm:spPr/>
      <dgm:t>
        <a:bodyPr/>
        <a:lstStyle/>
        <a:p>
          <a:endParaRPr lang="en-US">
            <a:latin typeface="NikoshBAN" pitchFamily="2" charset="0"/>
            <a:cs typeface="NikoshBAN" pitchFamily="2" charset="0"/>
          </a:endParaRPr>
        </a:p>
      </dgm:t>
    </dgm:pt>
    <dgm:pt modelId="{CAE4D2C9-5599-460C-AE6C-510CE769D6AD}" type="sibTrans" cxnId="{68A4D49F-581B-44FF-9F87-919B43B20612}">
      <dgm:prSet/>
      <dgm:spPr/>
      <dgm:t>
        <a:bodyPr/>
        <a:lstStyle/>
        <a:p>
          <a:endParaRPr lang="en-US">
            <a:latin typeface="NikoshBAN" pitchFamily="2" charset="0"/>
            <a:cs typeface="NikoshBAN" pitchFamily="2" charset="0"/>
          </a:endParaRPr>
        </a:p>
      </dgm:t>
    </dgm:pt>
    <dgm:pt modelId="{DFD7BDE0-9C28-4AB6-8219-023386A3B2FC}">
      <dgm:prSet phldrT="[Text]"/>
      <dgm:spPr/>
      <dgm:t>
        <a:bodyPr/>
        <a:lstStyle/>
        <a:p>
          <a:r>
            <a:rPr lang="bn-BD" dirty="0" smtClean="0">
              <a:latin typeface="NikoshBAN" pitchFamily="2" charset="0"/>
              <a:cs typeface="NikoshBAN" pitchFamily="2" charset="0"/>
            </a:rPr>
            <a:t>পরনিন্দা না করা  </a:t>
          </a:r>
          <a:endParaRPr lang="en-US" dirty="0">
            <a:latin typeface="NikoshBAN" pitchFamily="2" charset="0"/>
            <a:cs typeface="NikoshBAN" pitchFamily="2" charset="0"/>
          </a:endParaRPr>
        </a:p>
      </dgm:t>
    </dgm:pt>
    <dgm:pt modelId="{300B341E-06A4-4B71-8BD4-0633886C1C29}" type="parTrans" cxnId="{4BF29DB2-1248-4A34-8195-605EB9F96276}">
      <dgm:prSet/>
      <dgm:spPr/>
      <dgm:t>
        <a:bodyPr/>
        <a:lstStyle/>
        <a:p>
          <a:endParaRPr lang="en-US">
            <a:latin typeface="NikoshBAN" pitchFamily="2" charset="0"/>
            <a:cs typeface="NikoshBAN" pitchFamily="2" charset="0"/>
          </a:endParaRPr>
        </a:p>
      </dgm:t>
    </dgm:pt>
    <dgm:pt modelId="{E05BE369-CF71-442D-8A5E-D16FEA5BB5CB}" type="sibTrans" cxnId="{4BF29DB2-1248-4A34-8195-605EB9F96276}">
      <dgm:prSet/>
      <dgm:spPr/>
      <dgm:t>
        <a:bodyPr/>
        <a:lstStyle/>
        <a:p>
          <a:endParaRPr lang="en-US">
            <a:latin typeface="NikoshBAN" pitchFamily="2" charset="0"/>
            <a:cs typeface="NikoshBAN" pitchFamily="2" charset="0"/>
          </a:endParaRPr>
        </a:p>
      </dgm:t>
    </dgm:pt>
    <dgm:pt modelId="{3900D4E3-1095-4281-90A2-A247BD74A382}">
      <dgm:prSet phldrT="[Text]"/>
      <dgm:spPr/>
      <dgm:t>
        <a:bodyPr/>
        <a:lstStyle/>
        <a:p>
          <a:r>
            <a:rPr lang="bn-BD" dirty="0" smtClean="0">
              <a:latin typeface="NikoshBAN" pitchFamily="2" charset="0"/>
              <a:cs typeface="NikoshBAN" pitchFamily="2" charset="0"/>
            </a:rPr>
            <a:t>পরচর্চা না করা  </a:t>
          </a:r>
          <a:endParaRPr lang="en-US" dirty="0">
            <a:latin typeface="NikoshBAN" pitchFamily="2" charset="0"/>
            <a:cs typeface="NikoshBAN" pitchFamily="2" charset="0"/>
          </a:endParaRPr>
        </a:p>
      </dgm:t>
    </dgm:pt>
    <dgm:pt modelId="{478A3DC8-4CE1-4BCF-808D-92E04CB11270}" type="parTrans" cxnId="{BE26B2BF-2ECB-4C77-B22A-41FF951D69F6}">
      <dgm:prSet/>
      <dgm:spPr/>
      <dgm:t>
        <a:bodyPr/>
        <a:lstStyle/>
        <a:p>
          <a:endParaRPr lang="en-US">
            <a:latin typeface="NikoshBAN" pitchFamily="2" charset="0"/>
            <a:cs typeface="NikoshBAN" pitchFamily="2" charset="0"/>
          </a:endParaRPr>
        </a:p>
      </dgm:t>
    </dgm:pt>
    <dgm:pt modelId="{78BCFDA7-5AC0-4741-8556-30A7AE9B3049}" type="sibTrans" cxnId="{BE26B2BF-2ECB-4C77-B22A-41FF951D69F6}">
      <dgm:prSet/>
      <dgm:spPr/>
      <dgm:t>
        <a:bodyPr/>
        <a:lstStyle/>
        <a:p>
          <a:endParaRPr lang="en-US">
            <a:latin typeface="NikoshBAN" pitchFamily="2" charset="0"/>
            <a:cs typeface="NikoshBAN" pitchFamily="2" charset="0"/>
          </a:endParaRPr>
        </a:p>
      </dgm:t>
    </dgm:pt>
    <dgm:pt modelId="{62D27597-3AF3-4B80-AFB0-706702B47F87}">
      <dgm:prSet phldrT="[Text]"/>
      <dgm:spPr/>
      <dgm:t>
        <a:bodyPr/>
        <a:lstStyle/>
        <a:p>
          <a:r>
            <a:rPr lang="bn-BD" dirty="0" smtClean="0">
              <a:latin typeface="NikoshBAN" pitchFamily="2" charset="0"/>
              <a:cs typeface="NikoshBAN" pitchFamily="2" charset="0"/>
            </a:rPr>
            <a:t>পরের উপকার করা </a:t>
          </a:r>
          <a:endParaRPr lang="en-US" dirty="0">
            <a:latin typeface="NikoshBAN" pitchFamily="2" charset="0"/>
            <a:cs typeface="NikoshBAN" pitchFamily="2" charset="0"/>
          </a:endParaRPr>
        </a:p>
      </dgm:t>
    </dgm:pt>
    <dgm:pt modelId="{471F0D57-ABB8-455E-A8E6-67B056967015}" type="parTrans" cxnId="{CEA27BA6-9A8D-4CB5-8665-B10F450F6BE8}">
      <dgm:prSet/>
      <dgm:spPr/>
      <dgm:t>
        <a:bodyPr/>
        <a:lstStyle/>
        <a:p>
          <a:endParaRPr lang="en-US">
            <a:latin typeface="NikoshBAN" pitchFamily="2" charset="0"/>
            <a:cs typeface="NikoshBAN" pitchFamily="2" charset="0"/>
          </a:endParaRPr>
        </a:p>
      </dgm:t>
    </dgm:pt>
    <dgm:pt modelId="{8BF9DA91-EFA1-4265-B3BB-357F72B097EE}" type="sibTrans" cxnId="{CEA27BA6-9A8D-4CB5-8665-B10F450F6BE8}">
      <dgm:prSet/>
      <dgm:spPr/>
      <dgm:t>
        <a:bodyPr/>
        <a:lstStyle/>
        <a:p>
          <a:endParaRPr lang="en-US">
            <a:latin typeface="NikoshBAN" pitchFamily="2" charset="0"/>
            <a:cs typeface="NikoshBAN" pitchFamily="2" charset="0"/>
          </a:endParaRPr>
        </a:p>
      </dgm:t>
    </dgm:pt>
    <dgm:pt modelId="{5805EB30-3B38-476D-A978-A5799FBCB726}">
      <dgm:prSet/>
      <dgm:spPr/>
      <dgm:t>
        <a:bodyPr/>
        <a:lstStyle/>
        <a:p>
          <a:r>
            <a:rPr lang="bn-BD" dirty="0" smtClean="0">
              <a:latin typeface="NikoshBAN" pitchFamily="2" charset="0"/>
              <a:cs typeface="NikoshBAN" pitchFamily="2" charset="0"/>
            </a:rPr>
            <a:t>মিথ্যা না বলা </a:t>
          </a:r>
          <a:endParaRPr lang="en-US" dirty="0">
            <a:latin typeface="NikoshBAN" pitchFamily="2" charset="0"/>
            <a:cs typeface="NikoshBAN" pitchFamily="2" charset="0"/>
          </a:endParaRPr>
        </a:p>
      </dgm:t>
    </dgm:pt>
    <dgm:pt modelId="{59D0D2A0-682A-4809-95DA-3532CB42F777}" type="parTrans" cxnId="{6848DEAD-9BCA-414F-9CBD-67836F5ADA42}">
      <dgm:prSet/>
      <dgm:spPr/>
      <dgm:t>
        <a:bodyPr/>
        <a:lstStyle/>
        <a:p>
          <a:endParaRPr lang="en-US">
            <a:latin typeface="NikoshBAN" pitchFamily="2" charset="0"/>
            <a:cs typeface="NikoshBAN" pitchFamily="2" charset="0"/>
          </a:endParaRPr>
        </a:p>
      </dgm:t>
    </dgm:pt>
    <dgm:pt modelId="{5BD5AC0A-A68C-4D14-8105-18938AB246BE}" type="sibTrans" cxnId="{6848DEAD-9BCA-414F-9CBD-67836F5ADA42}">
      <dgm:prSet/>
      <dgm:spPr/>
      <dgm:t>
        <a:bodyPr/>
        <a:lstStyle/>
        <a:p>
          <a:endParaRPr lang="en-US">
            <a:latin typeface="NikoshBAN" pitchFamily="2" charset="0"/>
            <a:cs typeface="NikoshBAN" pitchFamily="2" charset="0"/>
          </a:endParaRPr>
        </a:p>
      </dgm:t>
    </dgm:pt>
    <dgm:pt modelId="{56F5867F-B754-43B5-AF8C-B67949256C71}" type="pres">
      <dgm:prSet presAssocID="{89F310AA-6E03-4B4A-8428-D34279041925}" presName="Name0" presStyleCnt="0">
        <dgm:presLayoutVars>
          <dgm:chMax val="1"/>
          <dgm:dir/>
          <dgm:animLvl val="ctr"/>
          <dgm:resizeHandles val="exact"/>
        </dgm:presLayoutVars>
      </dgm:prSet>
      <dgm:spPr/>
      <dgm:t>
        <a:bodyPr/>
        <a:lstStyle/>
        <a:p>
          <a:endParaRPr lang="en-US"/>
        </a:p>
      </dgm:t>
    </dgm:pt>
    <dgm:pt modelId="{00366450-648A-4916-A557-47F86A634146}" type="pres">
      <dgm:prSet presAssocID="{856A7348-092A-4CF7-A453-62773F3A6381}" presName="centerShape" presStyleLbl="node0" presStyleIdx="0" presStyleCnt="1" custScaleX="142622"/>
      <dgm:spPr/>
      <dgm:t>
        <a:bodyPr/>
        <a:lstStyle/>
        <a:p>
          <a:endParaRPr lang="en-US"/>
        </a:p>
      </dgm:t>
    </dgm:pt>
    <dgm:pt modelId="{52FA56B9-1DB0-4A22-8FFF-9BBD0C58A22E}" type="pres">
      <dgm:prSet presAssocID="{E1639BD5-9290-4922-9384-87FBCB9BA7DE}" presName="parTrans" presStyleLbl="sibTrans2D1" presStyleIdx="0" presStyleCnt="5"/>
      <dgm:spPr/>
      <dgm:t>
        <a:bodyPr/>
        <a:lstStyle/>
        <a:p>
          <a:endParaRPr lang="en-US"/>
        </a:p>
      </dgm:t>
    </dgm:pt>
    <dgm:pt modelId="{DA4F3695-DE6D-4B64-A110-DE363AB61C41}" type="pres">
      <dgm:prSet presAssocID="{E1639BD5-9290-4922-9384-87FBCB9BA7DE}" presName="connectorText" presStyleLbl="sibTrans2D1" presStyleIdx="0" presStyleCnt="5"/>
      <dgm:spPr/>
      <dgm:t>
        <a:bodyPr/>
        <a:lstStyle/>
        <a:p>
          <a:endParaRPr lang="en-US"/>
        </a:p>
      </dgm:t>
    </dgm:pt>
    <dgm:pt modelId="{8CCA270A-721E-4E0E-9775-BB2B247237B2}" type="pres">
      <dgm:prSet presAssocID="{D0A230BE-F41C-4093-9D09-9C8521F0B03E}" presName="node" presStyleLbl="node1" presStyleIdx="0" presStyleCnt="5" custScaleX="159270">
        <dgm:presLayoutVars>
          <dgm:bulletEnabled val="1"/>
        </dgm:presLayoutVars>
      </dgm:prSet>
      <dgm:spPr/>
      <dgm:t>
        <a:bodyPr/>
        <a:lstStyle/>
        <a:p>
          <a:endParaRPr lang="en-US"/>
        </a:p>
      </dgm:t>
    </dgm:pt>
    <dgm:pt modelId="{2C14BA38-BD9A-4B68-BACD-283157CEA2E7}" type="pres">
      <dgm:prSet presAssocID="{300B341E-06A4-4B71-8BD4-0633886C1C29}" presName="parTrans" presStyleLbl="sibTrans2D1" presStyleIdx="1" presStyleCnt="5"/>
      <dgm:spPr/>
      <dgm:t>
        <a:bodyPr/>
        <a:lstStyle/>
        <a:p>
          <a:endParaRPr lang="en-US"/>
        </a:p>
      </dgm:t>
    </dgm:pt>
    <dgm:pt modelId="{8264F02C-6011-4BD7-B5D7-CB4330E35E33}" type="pres">
      <dgm:prSet presAssocID="{300B341E-06A4-4B71-8BD4-0633886C1C29}" presName="connectorText" presStyleLbl="sibTrans2D1" presStyleIdx="1" presStyleCnt="5"/>
      <dgm:spPr/>
      <dgm:t>
        <a:bodyPr/>
        <a:lstStyle/>
        <a:p>
          <a:endParaRPr lang="en-US"/>
        </a:p>
      </dgm:t>
    </dgm:pt>
    <dgm:pt modelId="{97DEA067-90C8-499E-8F5B-3BC8D501512E}" type="pres">
      <dgm:prSet presAssocID="{DFD7BDE0-9C28-4AB6-8219-023386A3B2FC}" presName="node" presStyleLbl="node1" presStyleIdx="1" presStyleCnt="5" custScaleX="144706" custRadScaleRad="115515" custRadScaleInc="5153">
        <dgm:presLayoutVars>
          <dgm:bulletEnabled val="1"/>
        </dgm:presLayoutVars>
      </dgm:prSet>
      <dgm:spPr/>
      <dgm:t>
        <a:bodyPr/>
        <a:lstStyle/>
        <a:p>
          <a:endParaRPr lang="en-US"/>
        </a:p>
      </dgm:t>
    </dgm:pt>
    <dgm:pt modelId="{5DF56839-DB11-45EA-A1D8-82E2FFF424B3}" type="pres">
      <dgm:prSet presAssocID="{478A3DC8-4CE1-4BCF-808D-92E04CB11270}" presName="parTrans" presStyleLbl="sibTrans2D1" presStyleIdx="2" presStyleCnt="5"/>
      <dgm:spPr/>
      <dgm:t>
        <a:bodyPr/>
        <a:lstStyle/>
        <a:p>
          <a:endParaRPr lang="en-US"/>
        </a:p>
      </dgm:t>
    </dgm:pt>
    <dgm:pt modelId="{2E8F7176-E486-4E6D-AD95-32BDF02B85C5}" type="pres">
      <dgm:prSet presAssocID="{478A3DC8-4CE1-4BCF-808D-92E04CB11270}" presName="connectorText" presStyleLbl="sibTrans2D1" presStyleIdx="2" presStyleCnt="5"/>
      <dgm:spPr/>
      <dgm:t>
        <a:bodyPr/>
        <a:lstStyle/>
        <a:p>
          <a:endParaRPr lang="en-US"/>
        </a:p>
      </dgm:t>
    </dgm:pt>
    <dgm:pt modelId="{88C2EF4D-346C-4AF6-99C1-FAFE2DDB6ED5}" type="pres">
      <dgm:prSet presAssocID="{3900D4E3-1095-4281-90A2-A247BD74A382}" presName="node" presStyleLbl="node1" presStyleIdx="2" presStyleCnt="5" custScaleX="141085" custRadScaleRad="105327" custRadScaleInc="-9154">
        <dgm:presLayoutVars>
          <dgm:bulletEnabled val="1"/>
        </dgm:presLayoutVars>
      </dgm:prSet>
      <dgm:spPr/>
      <dgm:t>
        <a:bodyPr/>
        <a:lstStyle/>
        <a:p>
          <a:endParaRPr lang="en-US"/>
        </a:p>
      </dgm:t>
    </dgm:pt>
    <dgm:pt modelId="{F53322FA-81A1-42F6-AFBD-FA5D0AC0278F}" type="pres">
      <dgm:prSet presAssocID="{471F0D57-ABB8-455E-A8E6-67B056967015}" presName="parTrans" presStyleLbl="sibTrans2D1" presStyleIdx="3" presStyleCnt="5"/>
      <dgm:spPr/>
      <dgm:t>
        <a:bodyPr/>
        <a:lstStyle/>
        <a:p>
          <a:endParaRPr lang="en-US"/>
        </a:p>
      </dgm:t>
    </dgm:pt>
    <dgm:pt modelId="{D5626841-8034-4081-90B5-DC975201D8C2}" type="pres">
      <dgm:prSet presAssocID="{471F0D57-ABB8-455E-A8E6-67B056967015}" presName="connectorText" presStyleLbl="sibTrans2D1" presStyleIdx="3" presStyleCnt="5"/>
      <dgm:spPr/>
      <dgm:t>
        <a:bodyPr/>
        <a:lstStyle/>
        <a:p>
          <a:endParaRPr lang="en-US"/>
        </a:p>
      </dgm:t>
    </dgm:pt>
    <dgm:pt modelId="{1D8E7FA8-5713-4B18-8EC8-ADA4BB1A310A}" type="pres">
      <dgm:prSet presAssocID="{62D27597-3AF3-4B80-AFB0-706702B47F87}" presName="node" presStyleLbl="node1" presStyleIdx="3" presStyleCnt="5" custScaleX="154772" custRadScaleRad="110857" custRadScaleInc="22350">
        <dgm:presLayoutVars>
          <dgm:bulletEnabled val="1"/>
        </dgm:presLayoutVars>
      </dgm:prSet>
      <dgm:spPr/>
      <dgm:t>
        <a:bodyPr/>
        <a:lstStyle/>
        <a:p>
          <a:endParaRPr lang="en-US"/>
        </a:p>
      </dgm:t>
    </dgm:pt>
    <dgm:pt modelId="{2F918DF8-4769-4DE9-BA3E-1A71BDC568CC}" type="pres">
      <dgm:prSet presAssocID="{59D0D2A0-682A-4809-95DA-3532CB42F777}" presName="parTrans" presStyleLbl="sibTrans2D1" presStyleIdx="4" presStyleCnt="5"/>
      <dgm:spPr/>
      <dgm:t>
        <a:bodyPr/>
        <a:lstStyle/>
        <a:p>
          <a:endParaRPr lang="en-US"/>
        </a:p>
      </dgm:t>
    </dgm:pt>
    <dgm:pt modelId="{4CCB4FA2-B969-422B-BA65-5EDD73BE2250}" type="pres">
      <dgm:prSet presAssocID="{59D0D2A0-682A-4809-95DA-3532CB42F777}" presName="connectorText" presStyleLbl="sibTrans2D1" presStyleIdx="4" presStyleCnt="5"/>
      <dgm:spPr/>
      <dgm:t>
        <a:bodyPr/>
        <a:lstStyle/>
        <a:p>
          <a:endParaRPr lang="en-US"/>
        </a:p>
      </dgm:t>
    </dgm:pt>
    <dgm:pt modelId="{3FAE597D-5ADC-468B-820A-A2FE65C4765E}" type="pres">
      <dgm:prSet presAssocID="{5805EB30-3B38-476D-A978-A5799FBCB726}" presName="node" presStyleLbl="node1" presStyleIdx="4" presStyleCnt="5" custScaleX="162537" custRadScaleRad="119893" custRadScaleInc="-2615">
        <dgm:presLayoutVars>
          <dgm:bulletEnabled val="1"/>
        </dgm:presLayoutVars>
      </dgm:prSet>
      <dgm:spPr/>
      <dgm:t>
        <a:bodyPr/>
        <a:lstStyle/>
        <a:p>
          <a:endParaRPr lang="en-US"/>
        </a:p>
      </dgm:t>
    </dgm:pt>
  </dgm:ptLst>
  <dgm:cxnLst>
    <dgm:cxn modelId="{5EF6DB7C-D15C-4EA9-9CF7-F1E55F10D343}" type="presOf" srcId="{D0A230BE-F41C-4093-9D09-9C8521F0B03E}" destId="{8CCA270A-721E-4E0E-9775-BB2B247237B2}" srcOrd="0" destOrd="0" presId="urn:microsoft.com/office/officeart/2005/8/layout/radial5"/>
    <dgm:cxn modelId="{4BF29DB2-1248-4A34-8195-605EB9F96276}" srcId="{856A7348-092A-4CF7-A453-62773F3A6381}" destId="{DFD7BDE0-9C28-4AB6-8219-023386A3B2FC}" srcOrd="1" destOrd="0" parTransId="{300B341E-06A4-4B71-8BD4-0633886C1C29}" sibTransId="{E05BE369-CF71-442D-8A5E-D16FEA5BB5CB}"/>
    <dgm:cxn modelId="{68A4D49F-581B-44FF-9F87-919B43B20612}" srcId="{856A7348-092A-4CF7-A453-62773F3A6381}" destId="{D0A230BE-F41C-4093-9D09-9C8521F0B03E}" srcOrd="0" destOrd="0" parTransId="{E1639BD5-9290-4922-9384-87FBCB9BA7DE}" sibTransId="{CAE4D2C9-5599-460C-AE6C-510CE769D6AD}"/>
    <dgm:cxn modelId="{D9405DC2-48F3-41EB-B758-AEE71B4A1FE7}" srcId="{89F310AA-6E03-4B4A-8428-D34279041925}" destId="{856A7348-092A-4CF7-A453-62773F3A6381}" srcOrd="0" destOrd="0" parTransId="{44BE7E6D-9560-4348-9AD2-B6825C7063A8}" sibTransId="{55E8A1A5-5295-4FF5-AFEA-7D0B64BB7399}"/>
    <dgm:cxn modelId="{9D8A1372-2240-48AF-9AB1-68D4B400A886}" type="presOf" srcId="{478A3DC8-4CE1-4BCF-808D-92E04CB11270}" destId="{5DF56839-DB11-45EA-A1D8-82E2FFF424B3}" srcOrd="0" destOrd="0" presId="urn:microsoft.com/office/officeart/2005/8/layout/radial5"/>
    <dgm:cxn modelId="{66E3E0FD-2B20-439E-BCB1-316051C4C723}" type="presOf" srcId="{59D0D2A0-682A-4809-95DA-3532CB42F777}" destId="{2F918DF8-4769-4DE9-BA3E-1A71BDC568CC}" srcOrd="0" destOrd="0" presId="urn:microsoft.com/office/officeart/2005/8/layout/radial5"/>
    <dgm:cxn modelId="{D042C274-40E5-43A4-8571-718DBAAA5131}" type="presOf" srcId="{300B341E-06A4-4B71-8BD4-0633886C1C29}" destId="{8264F02C-6011-4BD7-B5D7-CB4330E35E33}" srcOrd="1" destOrd="0" presId="urn:microsoft.com/office/officeart/2005/8/layout/radial5"/>
    <dgm:cxn modelId="{25B8F0E4-60EC-40F7-84BC-DECB76970506}" type="presOf" srcId="{478A3DC8-4CE1-4BCF-808D-92E04CB11270}" destId="{2E8F7176-E486-4E6D-AD95-32BDF02B85C5}" srcOrd="1" destOrd="0" presId="urn:microsoft.com/office/officeart/2005/8/layout/radial5"/>
    <dgm:cxn modelId="{8452A42A-735C-46E0-92F6-CB38ACDC95FF}" type="presOf" srcId="{471F0D57-ABB8-455E-A8E6-67B056967015}" destId="{D5626841-8034-4081-90B5-DC975201D8C2}" srcOrd="1" destOrd="0" presId="urn:microsoft.com/office/officeart/2005/8/layout/radial5"/>
    <dgm:cxn modelId="{CEA27BA6-9A8D-4CB5-8665-B10F450F6BE8}" srcId="{856A7348-092A-4CF7-A453-62773F3A6381}" destId="{62D27597-3AF3-4B80-AFB0-706702B47F87}" srcOrd="3" destOrd="0" parTransId="{471F0D57-ABB8-455E-A8E6-67B056967015}" sibTransId="{8BF9DA91-EFA1-4265-B3BB-357F72B097EE}"/>
    <dgm:cxn modelId="{6848DEAD-9BCA-414F-9CBD-67836F5ADA42}" srcId="{856A7348-092A-4CF7-A453-62773F3A6381}" destId="{5805EB30-3B38-476D-A978-A5799FBCB726}" srcOrd="4" destOrd="0" parTransId="{59D0D2A0-682A-4809-95DA-3532CB42F777}" sibTransId="{5BD5AC0A-A68C-4D14-8105-18938AB246BE}"/>
    <dgm:cxn modelId="{27B1D331-F116-47AA-B048-FD143C45E73E}" type="presOf" srcId="{471F0D57-ABB8-455E-A8E6-67B056967015}" destId="{F53322FA-81A1-42F6-AFBD-FA5D0AC0278F}" srcOrd="0" destOrd="0" presId="urn:microsoft.com/office/officeart/2005/8/layout/radial5"/>
    <dgm:cxn modelId="{C958BA30-E108-4299-888B-F48903A9B0EC}" type="presOf" srcId="{62D27597-3AF3-4B80-AFB0-706702B47F87}" destId="{1D8E7FA8-5713-4B18-8EC8-ADA4BB1A310A}" srcOrd="0" destOrd="0" presId="urn:microsoft.com/office/officeart/2005/8/layout/radial5"/>
    <dgm:cxn modelId="{06F6AE9E-4382-43D0-9A3B-F755327BB37C}" type="presOf" srcId="{89F310AA-6E03-4B4A-8428-D34279041925}" destId="{56F5867F-B754-43B5-AF8C-B67949256C71}" srcOrd="0" destOrd="0" presId="urn:microsoft.com/office/officeart/2005/8/layout/radial5"/>
    <dgm:cxn modelId="{8090FBAE-BF16-4408-BDB8-8191DDC61097}" type="presOf" srcId="{3900D4E3-1095-4281-90A2-A247BD74A382}" destId="{88C2EF4D-346C-4AF6-99C1-FAFE2DDB6ED5}" srcOrd="0" destOrd="0" presId="urn:microsoft.com/office/officeart/2005/8/layout/radial5"/>
    <dgm:cxn modelId="{9BDD173F-76A2-4E7C-AD7E-AA74449242BF}" type="presOf" srcId="{DFD7BDE0-9C28-4AB6-8219-023386A3B2FC}" destId="{97DEA067-90C8-499E-8F5B-3BC8D501512E}" srcOrd="0" destOrd="0" presId="urn:microsoft.com/office/officeart/2005/8/layout/radial5"/>
    <dgm:cxn modelId="{B7385645-E7A2-4300-85A4-72F11A7B9CE7}" type="presOf" srcId="{E1639BD5-9290-4922-9384-87FBCB9BA7DE}" destId="{52FA56B9-1DB0-4A22-8FFF-9BBD0C58A22E}" srcOrd="0" destOrd="0" presId="urn:microsoft.com/office/officeart/2005/8/layout/radial5"/>
    <dgm:cxn modelId="{9958C2CF-2B91-45D8-91E2-7FBF4143D540}" type="presOf" srcId="{E1639BD5-9290-4922-9384-87FBCB9BA7DE}" destId="{DA4F3695-DE6D-4B64-A110-DE363AB61C41}" srcOrd="1" destOrd="0" presId="urn:microsoft.com/office/officeart/2005/8/layout/radial5"/>
    <dgm:cxn modelId="{BE17B207-F79E-41E6-B0AE-88EB5978B11C}" type="presOf" srcId="{856A7348-092A-4CF7-A453-62773F3A6381}" destId="{00366450-648A-4916-A557-47F86A634146}" srcOrd="0" destOrd="0" presId="urn:microsoft.com/office/officeart/2005/8/layout/radial5"/>
    <dgm:cxn modelId="{BE26B2BF-2ECB-4C77-B22A-41FF951D69F6}" srcId="{856A7348-092A-4CF7-A453-62773F3A6381}" destId="{3900D4E3-1095-4281-90A2-A247BD74A382}" srcOrd="2" destOrd="0" parTransId="{478A3DC8-4CE1-4BCF-808D-92E04CB11270}" sibTransId="{78BCFDA7-5AC0-4741-8556-30A7AE9B3049}"/>
    <dgm:cxn modelId="{6D8A0B80-E292-414F-9A31-3BB8B2AB484F}" type="presOf" srcId="{5805EB30-3B38-476D-A978-A5799FBCB726}" destId="{3FAE597D-5ADC-468B-820A-A2FE65C4765E}" srcOrd="0" destOrd="0" presId="urn:microsoft.com/office/officeart/2005/8/layout/radial5"/>
    <dgm:cxn modelId="{19941B43-D6B0-4DFF-8950-F7DFE7303D95}" type="presOf" srcId="{300B341E-06A4-4B71-8BD4-0633886C1C29}" destId="{2C14BA38-BD9A-4B68-BACD-283157CEA2E7}" srcOrd="0" destOrd="0" presId="urn:microsoft.com/office/officeart/2005/8/layout/radial5"/>
    <dgm:cxn modelId="{10EB0D39-D95E-4F40-92E6-2FFD010B2680}" type="presOf" srcId="{59D0D2A0-682A-4809-95DA-3532CB42F777}" destId="{4CCB4FA2-B969-422B-BA65-5EDD73BE2250}" srcOrd="1" destOrd="0" presId="urn:microsoft.com/office/officeart/2005/8/layout/radial5"/>
    <dgm:cxn modelId="{EEDC99BF-A886-482D-AC78-A2DA117455DD}" type="presParOf" srcId="{56F5867F-B754-43B5-AF8C-B67949256C71}" destId="{00366450-648A-4916-A557-47F86A634146}" srcOrd="0" destOrd="0" presId="urn:microsoft.com/office/officeart/2005/8/layout/radial5"/>
    <dgm:cxn modelId="{2D066B38-7893-4748-8128-BBE526A18DD0}" type="presParOf" srcId="{56F5867F-B754-43B5-AF8C-B67949256C71}" destId="{52FA56B9-1DB0-4A22-8FFF-9BBD0C58A22E}" srcOrd="1" destOrd="0" presId="urn:microsoft.com/office/officeart/2005/8/layout/radial5"/>
    <dgm:cxn modelId="{B5775E6E-9C87-4345-A814-925F871071A8}" type="presParOf" srcId="{52FA56B9-1DB0-4A22-8FFF-9BBD0C58A22E}" destId="{DA4F3695-DE6D-4B64-A110-DE363AB61C41}" srcOrd="0" destOrd="0" presId="urn:microsoft.com/office/officeart/2005/8/layout/radial5"/>
    <dgm:cxn modelId="{F88B8F43-74FC-4286-BC52-0EE3F8F02790}" type="presParOf" srcId="{56F5867F-B754-43B5-AF8C-B67949256C71}" destId="{8CCA270A-721E-4E0E-9775-BB2B247237B2}" srcOrd="2" destOrd="0" presId="urn:microsoft.com/office/officeart/2005/8/layout/radial5"/>
    <dgm:cxn modelId="{18257CCC-BD4F-427F-9EA0-30F7F7DB1B96}" type="presParOf" srcId="{56F5867F-B754-43B5-AF8C-B67949256C71}" destId="{2C14BA38-BD9A-4B68-BACD-283157CEA2E7}" srcOrd="3" destOrd="0" presId="urn:microsoft.com/office/officeart/2005/8/layout/radial5"/>
    <dgm:cxn modelId="{34E93040-FB7B-4371-989F-7C1BCB3F1EDC}" type="presParOf" srcId="{2C14BA38-BD9A-4B68-BACD-283157CEA2E7}" destId="{8264F02C-6011-4BD7-B5D7-CB4330E35E33}" srcOrd="0" destOrd="0" presId="urn:microsoft.com/office/officeart/2005/8/layout/radial5"/>
    <dgm:cxn modelId="{FDBA67E9-45D8-4C8D-98B5-283F1209E79B}" type="presParOf" srcId="{56F5867F-B754-43B5-AF8C-B67949256C71}" destId="{97DEA067-90C8-499E-8F5B-3BC8D501512E}" srcOrd="4" destOrd="0" presId="urn:microsoft.com/office/officeart/2005/8/layout/radial5"/>
    <dgm:cxn modelId="{4FE2C0C9-C8B5-4FDD-B8CE-97F795B4BCF6}" type="presParOf" srcId="{56F5867F-B754-43B5-AF8C-B67949256C71}" destId="{5DF56839-DB11-45EA-A1D8-82E2FFF424B3}" srcOrd="5" destOrd="0" presId="urn:microsoft.com/office/officeart/2005/8/layout/radial5"/>
    <dgm:cxn modelId="{0E1655F4-4066-4A65-9E66-A7DBD973BA79}" type="presParOf" srcId="{5DF56839-DB11-45EA-A1D8-82E2FFF424B3}" destId="{2E8F7176-E486-4E6D-AD95-32BDF02B85C5}" srcOrd="0" destOrd="0" presId="urn:microsoft.com/office/officeart/2005/8/layout/radial5"/>
    <dgm:cxn modelId="{5F1BB81E-65F2-42A5-B8CB-C23062676C6A}" type="presParOf" srcId="{56F5867F-B754-43B5-AF8C-B67949256C71}" destId="{88C2EF4D-346C-4AF6-99C1-FAFE2DDB6ED5}" srcOrd="6" destOrd="0" presId="urn:microsoft.com/office/officeart/2005/8/layout/radial5"/>
    <dgm:cxn modelId="{8E630C1D-E5BC-4378-918E-9C55DC3F7BC7}" type="presParOf" srcId="{56F5867F-B754-43B5-AF8C-B67949256C71}" destId="{F53322FA-81A1-42F6-AFBD-FA5D0AC0278F}" srcOrd="7" destOrd="0" presId="urn:microsoft.com/office/officeart/2005/8/layout/radial5"/>
    <dgm:cxn modelId="{B0428FF9-4B85-488D-9CA5-A4C27D94DFE9}" type="presParOf" srcId="{F53322FA-81A1-42F6-AFBD-FA5D0AC0278F}" destId="{D5626841-8034-4081-90B5-DC975201D8C2}" srcOrd="0" destOrd="0" presId="urn:microsoft.com/office/officeart/2005/8/layout/radial5"/>
    <dgm:cxn modelId="{78443702-142E-4FDA-BD58-1F95A89B525D}" type="presParOf" srcId="{56F5867F-B754-43B5-AF8C-B67949256C71}" destId="{1D8E7FA8-5713-4B18-8EC8-ADA4BB1A310A}" srcOrd="8" destOrd="0" presId="urn:microsoft.com/office/officeart/2005/8/layout/radial5"/>
    <dgm:cxn modelId="{3B2B80BC-BDEE-45EE-93BF-599AA523149E}" type="presParOf" srcId="{56F5867F-B754-43B5-AF8C-B67949256C71}" destId="{2F918DF8-4769-4DE9-BA3E-1A71BDC568CC}" srcOrd="9" destOrd="0" presId="urn:microsoft.com/office/officeart/2005/8/layout/radial5"/>
    <dgm:cxn modelId="{07795975-FFB6-4B66-9993-97C0F2079229}" type="presParOf" srcId="{2F918DF8-4769-4DE9-BA3E-1A71BDC568CC}" destId="{4CCB4FA2-B969-422B-BA65-5EDD73BE2250}" srcOrd="0" destOrd="0" presId="urn:microsoft.com/office/officeart/2005/8/layout/radial5"/>
    <dgm:cxn modelId="{BF94FD8A-2E5C-4C6F-AFD9-5635A5E25E0B}" type="presParOf" srcId="{56F5867F-B754-43B5-AF8C-B67949256C71}" destId="{3FAE597D-5ADC-468B-820A-A2FE65C4765E}" srcOrd="10"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EC11D-4445-40CF-9143-F197E2C457D7}" type="datetimeFigureOut">
              <a:rPr lang="en-US" smtClean="0"/>
              <a:pPr/>
              <a:t>4/25/2020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209D4-366C-4E0D-B098-B7A927C7A191}" type="slidenum">
              <a:rPr lang="en-US" smtClean="0"/>
              <a:pPr/>
              <a:t>‹#›</a:t>
            </a:fld>
            <a:endParaRPr lang="en-US"/>
          </a:p>
        </p:txBody>
      </p:sp>
    </p:spTree>
    <p:extLst>
      <p:ext uri="{BB962C8B-B14F-4D97-AF65-F5344CB8AC3E}">
        <p14:creationId xmlns:p14="http://schemas.microsoft.com/office/powerpoint/2010/main" xmlns="" val="263390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7B044E-E53D-40E5-A7EE-EBE211C8A818}"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C5C3D-5614-462E-BB18-5948AC7E94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7B044E-E53D-40E5-A7EE-EBE211C8A818}"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C5C3D-5614-462E-BB18-5948AC7E94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7B044E-E53D-40E5-A7EE-EBE211C8A818}"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C5C3D-5614-462E-BB18-5948AC7E94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7B044E-E53D-40E5-A7EE-EBE211C8A818}"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C5C3D-5614-462E-BB18-5948AC7E94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7B044E-E53D-40E5-A7EE-EBE211C8A818}" type="datetimeFigureOut">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C5C3D-5614-462E-BB18-5948AC7E94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B044E-E53D-40E5-A7EE-EBE211C8A818}"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C5C3D-5614-462E-BB18-5948AC7E94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B044E-E53D-40E5-A7EE-EBE211C8A818}" type="datetimeFigureOut">
              <a:rPr lang="en-US" smtClean="0"/>
              <a:pPr/>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C5C3D-5614-462E-BB18-5948AC7E94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7B044E-E53D-40E5-A7EE-EBE211C8A818}" type="datetimeFigureOut">
              <a:rPr lang="en-US" smtClean="0"/>
              <a:pPr/>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C5C3D-5614-462E-BB18-5948AC7E94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B044E-E53D-40E5-A7EE-EBE211C8A818}" type="datetimeFigureOut">
              <a:rPr lang="en-US" smtClean="0"/>
              <a:pPr/>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C5C3D-5614-462E-BB18-5948AC7E94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B044E-E53D-40E5-A7EE-EBE211C8A818}"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C5C3D-5614-462E-BB18-5948AC7E94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B044E-E53D-40E5-A7EE-EBE211C8A818}" type="datetimeFigureOut">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C5C3D-5614-462E-BB18-5948AC7E94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B044E-E53D-40E5-A7EE-EBE211C8A818}" type="datetimeFigureOut">
              <a:rPr lang="en-US" smtClean="0"/>
              <a:pPr/>
              <a:t>4/25/2020</a:t>
            </a:fld>
            <a:endParaRPr lang="en-US"/>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C5C3D-5614-462E-BB18-5948AC7E94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d-decorative-corners-elements-white-background-82562714.jpg"/>
          <p:cNvPicPr>
            <a:picLocks noChangeAspect="1"/>
          </p:cNvPicPr>
          <p:nvPr/>
        </p:nvPicPr>
        <p:blipFill>
          <a:blip r:embed="rId2"/>
          <a:srcRect r="303" b="6071"/>
          <a:stretch>
            <a:fillRect/>
          </a:stretch>
        </p:blipFill>
        <p:spPr>
          <a:xfrm>
            <a:off x="0" y="0"/>
            <a:ext cx="12192000" cy="6858000"/>
          </a:xfrm>
          <a:prstGeom prst="rect">
            <a:avLst/>
          </a:prstGeom>
        </p:spPr>
      </p:pic>
      <p:sp>
        <p:nvSpPr>
          <p:cNvPr id="9" name="TextBox 8"/>
          <p:cNvSpPr txBox="1"/>
          <p:nvPr/>
        </p:nvSpPr>
        <p:spPr>
          <a:xfrm>
            <a:off x="1411672" y="5125682"/>
            <a:ext cx="10094528" cy="1200329"/>
          </a:xfrm>
          <a:prstGeom prst="rect">
            <a:avLst/>
          </a:prstGeom>
          <a:noFill/>
        </p:spPr>
        <p:txBody>
          <a:bodyPr wrap="square" rtlCol="0">
            <a:spAutoFit/>
          </a:bodyPr>
          <a:lstStyle/>
          <a:p>
            <a:pPr algn="ctr"/>
            <a:r>
              <a:rPr lang="bn-IN" sz="7200" b="1" spc="50" dirty="0" smtClean="0">
                <a:ln w="12700" cmpd="sng">
                  <a:solidFill>
                    <a:schemeClr val="accent6">
                      <a:satMod val="120000"/>
                      <a:shade val="80000"/>
                    </a:schemeClr>
                  </a:solidFill>
                  <a:prstDash val="solid"/>
                </a:ln>
                <a:blipFill>
                  <a:blip r:embed="rId3"/>
                  <a:stretch>
                    <a:fillRect/>
                  </a:stretch>
                </a:blipFill>
                <a:effectLst>
                  <a:glow rad="53100">
                    <a:schemeClr val="accent6">
                      <a:satMod val="180000"/>
                      <a:alpha val="30000"/>
                    </a:schemeClr>
                  </a:glow>
                </a:effectLst>
                <a:latin typeface="NikoshBAN" panose="02000000000000000000" pitchFamily="2" charset="0"/>
                <a:cs typeface="NikoshBAN" panose="02000000000000000000" pitchFamily="2" charset="0"/>
              </a:rPr>
              <a:t>আজকের ক্লাশে সবাইকে </a:t>
            </a:r>
            <a:r>
              <a:rPr lang="bn-IN" sz="7200" b="1" spc="50" dirty="0" smtClean="0">
                <a:ln w="12700" cmpd="sng">
                  <a:solidFill>
                    <a:schemeClr val="accent6">
                      <a:satMod val="120000"/>
                      <a:shade val="80000"/>
                    </a:schemeClr>
                  </a:solidFill>
                  <a:prstDash val="solid"/>
                </a:ln>
                <a:blipFill>
                  <a:blip r:embed="rId3"/>
                  <a:stretch>
                    <a:fillRect/>
                  </a:stretch>
                </a:blipFill>
                <a:effectLst>
                  <a:glow rad="53100">
                    <a:schemeClr val="accent6">
                      <a:satMod val="180000"/>
                      <a:alpha val="30000"/>
                    </a:schemeClr>
                  </a:glow>
                </a:effectLst>
                <a:latin typeface="NikoshBAN" panose="02000000000000000000" pitchFamily="2" charset="0"/>
                <a:cs typeface="NikoshBAN" panose="02000000000000000000" pitchFamily="2" charset="0"/>
              </a:rPr>
              <a:t>স্বাগত</a:t>
            </a:r>
            <a:r>
              <a:rPr lang="bn-BD" sz="7200" b="1" spc="50" dirty="0" smtClean="0">
                <a:ln w="12700" cmpd="sng">
                  <a:solidFill>
                    <a:schemeClr val="accent6">
                      <a:satMod val="120000"/>
                      <a:shade val="80000"/>
                    </a:schemeClr>
                  </a:solidFill>
                  <a:prstDash val="solid"/>
                </a:ln>
                <a:blipFill>
                  <a:blip r:embed="rId3"/>
                  <a:stretch>
                    <a:fillRect/>
                  </a:stretch>
                </a:blipFill>
                <a:effectLst>
                  <a:glow rad="53100">
                    <a:schemeClr val="accent6">
                      <a:satMod val="180000"/>
                      <a:alpha val="30000"/>
                    </a:schemeClr>
                  </a:glow>
                </a:effectLst>
                <a:latin typeface="NikoshBAN" panose="02000000000000000000" pitchFamily="2" charset="0"/>
                <a:cs typeface="NikoshBAN" panose="02000000000000000000" pitchFamily="2" charset="0"/>
              </a:rPr>
              <a:t>ম</a:t>
            </a:r>
            <a:endParaRPr lang="en-US" sz="7200" b="1" spc="50" dirty="0">
              <a:ln w="12700" cmpd="sng">
                <a:solidFill>
                  <a:schemeClr val="accent6">
                    <a:satMod val="120000"/>
                    <a:shade val="80000"/>
                  </a:schemeClr>
                </a:solidFill>
                <a:prstDash val="solid"/>
              </a:ln>
              <a:blipFill>
                <a:blip r:embed="rId3"/>
                <a:stretch>
                  <a:fillRect/>
                </a:stretch>
              </a:blipFill>
              <a:effectLst>
                <a:glow rad="53100">
                  <a:schemeClr val="accent6">
                    <a:satMod val="180000"/>
                    <a:alpha val="30000"/>
                  </a:schemeClr>
                </a:glow>
              </a:effectLst>
              <a:latin typeface="NikoshBAN" panose="02000000000000000000" pitchFamily="2" charset="0"/>
              <a:cs typeface="NikoshBAN" panose="02000000000000000000" pitchFamily="2" charset="0"/>
            </a:endParaRPr>
          </a:p>
        </p:txBody>
      </p:sp>
      <p:pic>
        <p:nvPicPr>
          <p:cNvPr id="5" name="Picture 4" descr="hindu 1.jpg"/>
          <p:cNvPicPr>
            <a:picLocks noChangeAspect="1"/>
          </p:cNvPicPr>
          <p:nvPr/>
        </p:nvPicPr>
        <p:blipFill>
          <a:blip r:embed="rId4"/>
          <a:stretch>
            <a:fillRect/>
          </a:stretch>
        </p:blipFill>
        <p:spPr>
          <a:xfrm>
            <a:off x="3718560" y="975360"/>
            <a:ext cx="4053840" cy="4251960"/>
          </a:xfrm>
          <a:prstGeom prst="rect">
            <a:avLst/>
          </a:prstGeom>
        </p:spPr>
      </p:pic>
      <p:pic>
        <p:nvPicPr>
          <p:cNvPr id="6" name="Picture 5" descr="f 5.jpg"/>
          <p:cNvPicPr>
            <a:picLocks noChangeAspect="1"/>
          </p:cNvPicPr>
          <p:nvPr/>
        </p:nvPicPr>
        <p:blipFill>
          <a:blip r:embed="rId5"/>
          <a:stretch>
            <a:fillRect/>
          </a:stretch>
        </p:blipFill>
        <p:spPr>
          <a:xfrm>
            <a:off x="1546860" y="1158240"/>
            <a:ext cx="2125980" cy="3947160"/>
          </a:xfrm>
          <a:prstGeom prst="rect">
            <a:avLst/>
          </a:prstGeom>
        </p:spPr>
      </p:pic>
      <p:pic>
        <p:nvPicPr>
          <p:cNvPr id="8" name="Picture 7" descr="f 5.jpg"/>
          <p:cNvPicPr>
            <a:picLocks noChangeAspect="1"/>
          </p:cNvPicPr>
          <p:nvPr/>
        </p:nvPicPr>
        <p:blipFill>
          <a:blip r:embed="rId5"/>
          <a:stretch>
            <a:fillRect/>
          </a:stretch>
        </p:blipFill>
        <p:spPr>
          <a:xfrm>
            <a:off x="7688580" y="1127760"/>
            <a:ext cx="2125980" cy="3947160"/>
          </a:xfrm>
          <a:prstGeom prst="rect">
            <a:avLst/>
          </a:prstGeom>
        </p:spPr>
      </p:pic>
    </p:spTree>
    <p:extLst>
      <p:ext uri="{BB962C8B-B14F-4D97-AF65-F5344CB8AC3E}">
        <p14:creationId xmlns:p14="http://schemas.microsoft.com/office/powerpoint/2010/main" xmlns="" val="282167551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500"/>
                            </p:stCondLst>
                            <p:childTnLst>
                              <p:par>
                                <p:cTn id="21" presetID="34" presetClass="emph" presetSubtype="0" fill="hold" grpId="1" nodeType="afterEffect">
                                  <p:stCondLst>
                                    <p:cond delay="0"/>
                                  </p:stCondLst>
                                  <p:iterate type="lt">
                                    <p:tmPct val="10000"/>
                                  </p:iterate>
                                  <p:childTnLst>
                                    <p:animMotion origin="layout" path="M 2.5E-6 -3.7037E-6 L 2.5E-6 -0.88773 " pathEditMode="relative" rAng="0" ptsTypes="AA">
                                      <p:cBhvr>
                                        <p:cTn id="22" dur="250" accel="50000" decel="50000" autoRev="1" fill="hold">
                                          <p:stCondLst>
                                            <p:cond delay="0"/>
                                          </p:stCondLst>
                                        </p:cTn>
                                        <p:tgtEl>
                                          <p:spTgt spid="9"/>
                                        </p:tgtEl>
                                        <p:attrNameLst>
                                          <p:attrName>ppt_x</p:attrName>
                                          <p:attrName>ppt_y</p:attrName>
                                        </p:attrNameLst>
                                      </p:cBhvr>
                                      <p:rCtr x="0" y="-444"/>
                                    </p:animMotion>
                                    <p:animRot by="1500000">
                                      <p:cBhvr>
                                        <p:cTn id="23" dur="125" fill="hold">
                                          <p:stCondLst>
                                            <p:cond delay="0"/>
                                          </p:stCondLst>
                                        </p:cTn>
                                        <p:tgtEl>
                                          <p:spTgt spid="9"/>
                                        </p:tgtEl>
                                        <p:attrNameLst>
                                          <p:attrName>r</p:attrName>
                                        </p:attrNameLst>
                                      </p:cBhvr>
                                    </p:animRot>
                                    <p:animRot by="-1500000">
                                      <p:cBhvr>
                                        <p:cTn id="24" dur="125" fill="hold">
                                          <p:stCondLst>
                                            <p:cond delay="125"/>
                                          </p:stCondLst>
                                        </p:cTn>
                                        <p:tgtEl>
                                          <p:spTgt spid="9"/>
                                        </p:tgtEl>
                                        <p:attrNameLst>
                                          <p:attrName>r</p:attrName>
                                        </p:attrNameLst>
                                      </p:cBhvr>
                                    </p:animRot>
                                    <p:animRot by="-1500000">
                                      <p:cBhvr>
                                        <p:cTn id="25" dur="125" fill="hold">
                                          <p:stCondLst>
                                            <p:cond delay="250"/>
                                          </p:stCondLst>
                                        </p:cTn>
                                        <p:tgtEl>
                                          <p:spTgt spid="9"/>
                                        </p:tgtEl>
                                        <p:attrNameLst>
                                          <p:attrName>r</p:attrName>
                                        </p:attrNameLst>
                                      </p:cBhvr>
                                    </p:animRot>
                                    <p:animRot by="1500000">
                                      <p:cBhvr>
                                        <p:cTn id="26"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FC24.png"/>
          <p:cNvPicPr>
            <a:picLocks noChangeAspect="1"/>
          </p:cNvPicPr>
          <p:nvPr/>
        </p:nvPicPr>
        <p:blipFill>
          <a:blip r:embed="rId2">
            <a:lum bright="20000"/>
          </a:blip>
          <a:stretch>
            <a:fillRect/>
          </a:stretch>
        </p:blipFill>
        <p:spPr>
          <a:xfrm>
            <a:off x="1" y="0"/>
            <a:ext cx="12191999" cy="6857999"/>
          </a:xfrm>
          <a:prstGeom prst="rect">
            <a:avLst/>
          </a:prstGeom>
        </p:spPr>
      </p:pic>
      <p:graphicFrame>
        <p:nvGraphicFramePr>
          <p:cNvPr id="4" name="Diagram 3"/>
          <p:cNvGraphicFramePr/>
          <p:nvPr/>
        </p:nvGraphicFramePr>
        <p:xfrm>
          <a:off x="396240" y="259080"/>
          <a:ext cx="11262360" cy="6313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0608726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00366450-648A-4916-A557-47F86A634146}"/>
                                            </p:graphicEl>
                                          </p:spTgt>
                                        </p:tgtEl>
                                        <p:attrNameLst>
                                          <p:attrName>style.visibility</p:attrName>
                                        </p:attrNameLst>
                                      </p:cBhvr>
                                      <p:to>
                                        <p:strVal val="visible"/>
                                      </p:to>
                                    </p:set>
                                    <p:animEffect transition="in" filter="wipe(up)">
                                      <p:cBhvr>
                                        <p:cTn id="7" dur="500"/>
                                        <p:tgtEl>
                                          <p:spTgt spid="4">
                                            <p:graphicEl>
                                              <a:dgm id="{00366450-648A-4916-A557-47F86A634146}"/>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graphicEl>
                                              <a:dgm id="{52FA56B9-1DB0-4A22-8FFF-9BBD0C58A22E}"/>
                                            </p:graphicEl>
                                          </p:spTgt>
                                        </p:tgtEl>
                                        <p:attrNameLst>
                                          <p:attrName>style.visibility</p:attrName>
                                        </p:attrNameLst>
                                      </p:cBhvr>
                                      <p:to>
                                        <p:strVal val="visible"/>
                                      </p:to>
                                    </p:set>
                                    <p:animEffect transition="in" filter="wipe(up)">
                                      <p:cBhvr>
                                        <p:cTn id="11" dur="500"/>
                                        <p:tgtEl>
                                          <p:spTgt spid="4">
                                            <p:graphicEl>
                                              <a:dgm id="{52FA56B9-1DB0-4A22-8FFF-9BBD0C58A22E}"/>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8CCA270A-721E-4E0E-9775-BB2B247237B2}"/>
                                            </p:graphicEl>
                                          </p:spTgt>
                                        </p:tgtEl>
                                        <p:attrNameLst>
                                          <p:attrName>style.visibility</p:attrName>
                                        </p:attrNameLst>
                                      </p:cBhvr>
                                      <p:to>
                                        <p:strVal val="visible"/>
                                      </p:to>
                                    </p:set>
                                    <p:animEffect transition="in" filter="wipe(up)">
                                      <p:cBhvr>
                                        <p:cTn id="15" dur="500"/>
                                        <p:tgtEl>
                                          <p:spTgt spid="4">
                                            <p:graphicEl>
                                              <a:dgm id="{8CCA270A-721E-4E0E-9775-BB2B247237B2}"/>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graphicEl>
                                              <a:dgm id="{2C14BA38-BD9A-4B68-BACD-283157CEA2E7}"/>
                                            </p:graphicEl>
                                          </p:spTgt>
                                        </p:tgtEl>
                                        <p:attrNameLst>
                                          <p:attrName>style.visibility</p:attrName>
                                        </p:attrNameLst>
                                      </p:cBhvr>
                                      <p:to>
                                        <p:strVal val="visible"/>
                                      </p:to>
                                    </p:set>
                                    <p:animEffect transition="in" filter="wipe(up)">
                                      <p:cBhvr>
                                        <p:cTn id="19" dur="500"/>
                                        <p:tgtEl>
                                          <p:spTgt spid="4">
                                            <p:graphicEl>
                                              <a:dgm id="{2C14BA38-BD9A-4B68-BACD-283157CEA2E7}"/>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97DEA067-90C8-499E-8F5B-3BC8D501512E}"/>
                                            </p:graphicEl>
                                          </p:spTgt>
                                        </p:tgtEl>
                                        <p:attrNameLst>
                                          <p:attrName>style.visibility</p:attrName>
                                        </p:attrNameLst>
                                      </p:cBhvr>
                                      <p:to>
                                        <p:strVal val="visible"/>
                                      </p:to>
                                    </p:set>
                                    <p:animEffect transition="in" filter="wipe(up)">
                                      <p:cBhvr>
                                        <p:cTn id="23" dur="500"/>
                                        <p:tgtEl>
                                          <p:spTgt spid="4">
                                            <p:graphicEl>
                                              <a:dgm id="{97DEA067-90C8-499E-8F5B-3BC8D501512E}"/>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graphicEl>
                                              <a:dgm id="{5DF56839-DB11-45EA-A1D8-82E2FFF424B3}"/>
                                            </p:graphicEl>
                                          </p:spTgt>
                                        </p:tgtEl>
                                        <p:attrNameLst>
                                          <p:attrName>style.visibility</p:attrName>
                                        </p:attrNameLst>
                                      </p:cBhvr>
                                      <p:to>
                                        <p:strVal val="visible"/>
                                      </p:to>
                                    </p:set>
                                    <p:animEffect transition="in" filter="wipe(up)">
                                      <p:cBhvr>
                                        <p:cTn id="27" dur="500"/>
                                        <p:tgtEl>
                                          <p:spTgt spid="4">
                                            <p:graphicEl>
                                              <a:dgm id="{5DF56839-DB11-45EA-A1D8-82E2FFF424B3}"/>
                                            </p:graphic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88C2EF4D-346C-4AF6-99C1-FAFE2DDB6ED5}"/>
                                            </p:graphicEl>
                                          </p:spTgt>
                                        </p:tgtEl>
                                        <p:attrNameLst>
                                          <p:attrName>style.visibility</p:attrName>
                                        </p:attrNameLst>
                                      </p:cBhvr>
                                      <p:to>
                                        <p:strVal val="visible"/>
                                      </p:to>
                                    </p:set>
                                    <p:animEffect transition="in" filter="wipe(up)">
                                      <p:cBhvr>
                                        <p:cTn id="31" dur="500"/>
                                        <p:tgtEl>
                                          <p:spTgt spid="4">
                                            <p:graphicEl>
                                              <a:dgm id="{88C2EF4D-346C-4AF6-99C1-FAFE2DDB6ED5}"/>
                                            </p:graphic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graphicEl>
                                              <a:dgm id="{F53322FA-81A1-42F6-AFBD-FA5D0AC0278F}"/>
                                            </p:graphicEl>
                                          </p:spTgt>
                                        </p:tgtEl>
                                        <p:attrNameLst>
                                          <p:attrName>style.visibility</p:attrName>
                                        </p:attrNameLst>
                                      </p:cBhvr>
                                      <p:to>
                                        <p:strVal val="visible"/>
                                      </p:to>
                                    </p:set>
                                    <p:animEffect transition="in" filter="wipe(up)">
                                      <p:cBhvr>
                                        <p:cTn id="35" dur="500"/>
                                        <p:tgtEl>
                                          <p:spTgt spid="4">
                                            <p:graphicEl>
                                              <a:dgm id="{F53322FA-81A1-42F6-AFBD-FA5D0AC0278F}"/>
                                            </p:graphic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1D8E7FA8-5713-4B18-8EC8-ADA4BB1A310A}"/>
                                            </p:graphicEl>
                                          </p:spTgt>
                                        </p:tgtEl>
                                        <p:attrNameLst>
                                          <p:attrName>style.visibility</p:attrName>
                                        </p:attrNameLst>
                                      </p:cBhvr>
                                      <p:to>
                                        <p:strVal val="visible"/>
                                      </p:to>
                                    </p:set>
                                    <p:animEffect transition="in" filter="wipe(up)">
                                      <p:cBhvr>
                                        <p:cTn id="39" dur="500"/>
                                        <p:tgtEl>
                                          <p:spTgt spid="4">
                                            <p:graphicEl>
                                              <a:dgm id="{1D8E7FA8-5713-4B18-8EC8-ADA4BB1A310A}"/>
                                            </p:graphic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
                                            <p:graphicEl>
                                              <a:dgm id="{2F918DF8-4769-4DE9-BA3E-1A71BDC568CC}"/>
                                            </p:graphicEl>
                                          </p:spTgt>
                                        </p:tgtEl>
                                        <p:attrNameLst>
                                          <p:attrName>style.visibility</p:attrName>
                                        </p:attrNameLst>
                                      </p:cBhvr>
                                      <p:to>
                                        <p:strVal val="visible"/>
                                      </p:to>
                                    </p:set>
                                    <p:animEffect transition="in" filter="wipe(up)">
                                      <p:cBhvr>
                                        <p:cTn id="43" dur="500"/>
                                        <p:tgtEl>
                                          <p:spTgt spid="4">
                                            <p:graphicEl>
                                              <a:dgm id="{2F918DF8-4769-4DE9-BA3E-1A71BDC568CC}"/>
                                            </p:graphic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3FAE597D-5ADC-468B-820A-A2FE65C4765E}"/>
                                            </p:graphicEl>
                                          </p:spTgt>
                                        </p:tgtEl>
                                        <p:attrNameLst>
                                          <p:attrName>style.visibility</p:attrName>
                                        </p:attrNameLst>
                                      </p:cBhvr>
                                      <p:to>
                                        <p:strVal val="visible"/>
                                      </p:to>
                                    </p:set>
                                    <p:animEffect transition="in" filter="wipe(up)">
                                      <p:cBhvr>
                                        <p:cTn id="47" dur="500"/>
                                        <p:tgtEl>
                                          <p:spTgt spid="4">
                                            <p:graphicEl>
                                              <a:dgm id="{3FAE597D-5ADC-468B-820A-A2FE65C4765E}"/>
                                            </p:graphic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
                                            <p:graphicEl>
                                              <a:dgm id="{79AD9F65-2720-47B1-ACB1-69CA74151A5C}"/>
                                            </p:graphicEl>
                                          </p:spTgt>
                                        </p:tgtEl>
                                        <p:attrNameLst>
                                          <p:attrName>style.visibility</p:attrName>
                                        </p:attrNameLst>
                                      </p:cBhvr>
                                      <p:to>
                                        <p:strVal val="visible"/>
                                      </p:to>
                                    </p:set>
                                    <p:animEffect transition="in" filter="wipe(up)">
                                      <p:cBhvr>
                                        <p:cTn id="51" dur="500"/>
                                        <p:tgtEl>
                                          <p:spTgt spid="4">
                                            <p:graphicEl>
                                              <a:dgm id="{79AD9F65-2720-47B1-ACB1-69CA74151A5C}"/>
                                            </p:graphicEl>
                                          </p:spTgt>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6B692E79-6D98-48B0-B177-0EEEFEBD5266}"/>
                                            </p:graphicEl>
                                          </p:spTgt>
                                        </p:tgtEl>
                                        <p:attrNameLst>
                                          <p:attrName>style.visibility</p:attrName>
                                        </p:attrNameLst>
                                      </p:cBhvr>
                                      <p:to>
                                        <p:strVal val="visible"/>
                                      </p:to>
                                    </p:set>
                                    <p:animEffect transition="in" filter="wipe(up)">
                                      <p:cBhvr>
                                        <p:cTn id="55" dur="500"/>
                                        <p:tgtEl>
                                          <p:spTgt spid="4">
                                            <p:graphicEl>
                                              <a:dgm id="{6B692E79-6D98-48B0-B177-0EEEFEBD52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FC24.png"/>
          <p:cNvPicPr>
            <a:picLocks noChangeAspect="1"/>
          </p:cNvPicPr>
          <p:nvPr/>
        </p:nvPicPr>
        <p:blipFill>
          <a:blip r:embed="rId2">
            <a:lum bright="20000"/>
          </a:blip>
          <a:stretch>
            <a:fillRect/>
          </a:stretch>
        </p:blipFill>
        <p:spPr>
          <a:xfrm>
            <a:off x="1" y="0"/>
            <a:ext cx="12191999" cy="6857999"/>
          </a:xfrm>
          <a:prstGeom prst="rect">
            <a:avLst/>
          </a:prstGeom>
        </p:spPr>
      </p:pic>
      <p:graphicFrame>
        <p:nvGraphicFramePr>
          <p:cNvPr id="4" name="Diagram 3"/>
          <p:cNvGraphicFramePr/>
          <p:nvPr/>
        </p:nvGraphicFramePr>
        <p:xfrm>
          <a:off x="396240" y="259080"/>
          <a:ext cx="11262360" cy="6313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556376829"/>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dgm id="{00366450-648A-4916-A557-47F86A634146}"/>
                                            </p:graphicEl>
                                          </p:spTgt>
                                        </p:tgtEl>
                                        <p:attrNameLst>
                                          <p:attrName>style.visibility</p:attrName>
                                        </p:attrNameLst>
                                      </p:cBhvr>
                                      <p:to>
                                        <p:strVal val="visible"/>
                                      </p:to>
                                    </p:set>
                                    <p:animEffect transition="in" filter="wipe(down)">
                                      <p:cBhvr>
                                        <p:cTn id="7" dur="2000"/>
                                        <p:tgtEl>
                                          <p:spTgt spid="4">
                                            <p:graphicEl>
                                              <a:dgm id="{00366450-648A-4916-A557-47F86A634146}"/>
                                            </p:graphicEl>
                                          </p:spTgt>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
                                            <p:graphicEl>
                                              <a:dgm id="{52FA56B9-1DB0-4A22-8FFF-9BBD0C58A22E}"/>
                                            </p:graphicEl>
                                          </p:spTgt>
                                        </p:tgtEl>
                                        <p:attrNameLst>
                                          <p:attrName>style.visibility</p:attrName>
                                        </p:attrNameLst>
                                      </p:cBhvr>
                                      <p:to>
                                        <p:strVal val="visible"/>
                                      </p:to>
                                    </p:set>
                                    <p:animEffect transition="in" filter="wipe(down)">
                                      <p:cBhvr>
                                        <p:cTn id="11" dur="2000"/>
                                        <p:tgtEl>
                                          <p:spTgt spid="4">
                                            <p:graphicEl>
                                              <a:dgm id="{52FA56B9-1DB0-4A22-8FFF-9BBD0C58A22E}"/>
                                            </p:graphicEl>
                                          </p:spTgt>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4">
                                            <p:graphicEl>
                                              <a:dgm id="{8CCA270A-721E-4E0E-9775-BB2B247237B2}"/>
                                            </p:graphicEl>
                                          </p:spTgt>
                                        </p:tgtEl>
                                        <p:attrNameLst>
                                          <p:attrName>style.visibility</p:attrName>
                                        </p:attrNameLst>
                                      </p:cBhvr>
                                      <p:to>
                                        <p:strVal val="visible"/>
                                      </p:to>
                                    </p:set>
                                    <p:animEffect transition="in" filter="wipe(down)">
                                      <p:cBhvr>
                                        <p:cTn id="15" dur="2000"/>
                                        <p:tgtEl>
                                          <p:spTgt spid="4">
                                            <p:graphicEl>
                                              <a:dgm id="{8CCA270A-721E-4E0E-9775-BB2B247237B2}"/>
                                            </p:graphicEl>
                                          </p:spTgt>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4">
                                            <p:graphicEl>
                                              <a:dgm id="{2C14BA38-BD9A-4B68-BACD-283157CEA2E7}"/>
                                            </p:graphicEl>
                                          </p:spTgt>
                                        </p:tgtEl>
                                        <p:attrNameLst>
                                          <p:attrName>style.visibility</p:attrName>
                                        </p:attrNameLst>
                                      </p:cBhvr>
                                      <p:to>
                                        <p:strVal val="visible"/>
                                      </p:to>
                                    </p:set>
                                    <p:animEffect transition="in" filter="wipe(down)">
                                      <p:cBhvr>
                                        <p:cTn id="19" dur="2000"/>
                                        <p:tgtEl>
                                          <p:spTgt spid="4">
                                            <p:graphicEl>
                                              <a:dgm id="{2C14BA38-BD9A-4B68-BACD-283157CEA2E7}"/>
                                            </p:graphicEl>
                                          </p:spTgt>
                                        </p:tgtEl>
                                      </p:cBhvr>
                                    </p:animEffect>
                                  </p:childTnLst>
                                </p:cTn>
                              </p:par>
                            </p:childTnLst>
                          </p:cTn>
                        </p:par>
                        <p:par>
                          <p:cTn id="20" fill="hold">
                            <p:stCondLst>
                              <p:cond delay="8000"/>
                            </p:stCondLst>
                            <p:childTnLst>
                              <p:par>
                                <p:cTn id="21" presetID="22" presetClass="entr" presetSubtype="4" fill="hold" grpId="0" nodeType="afterEffect">
                                  <p:stCondLst>
                                    <p:cond delay="0"/>
                                  </p:stCondLst>
                                  <p:childTnLst>
                                    <p:set>
                                      <p:cBhvr>
                                        <p:cTn id="22" dur="1" fill="hold">
                                          <p:stCondLst>
                                            <p:cond delay="0"/>
                                          </p:stCondLst>
                                        </p:cTn>
                                        <p:tgtEl>
                                          <p:spTgt spid="4">
                                            <p:graphicEl>
                                              <a:dgm id="{97DEA067-90C8-499E-8F5B-3BC8D501512E}"/>
                                            </p:graphicEl>
                                          </p:spTgt>
                                        </p:tgtEl>
                                        <p:attrNameLst>
                                          <p:attrName>style.visibility</p:attrName>
                                        </p:attrNameLst>
                                      </p:cBhvr>
                                      <p:to>
                                        <p:strVal val="visible"/>
                                      </p:to>
                                    </p:set>
                                    <p:animEffect transition="in" filter="wipe(down)">
                                      <p:cBhvr>
                                        <p:cTn id="23" dur="2000"/>
                                        <p:tgtEl>
                                          <p:spTgt spid="4">
                                            <p:graphicEl>
                                              <a:dgm id="{97DEA067-90C8-499E-8F5B-3BC8D501512E}"/>
                                            </p:graphicEl>
                                          </p:spTgt>
                                        </p:tgtEl>
                                      </p:cBhvr>
                                    </p:animEffect>
                                  </p:childTnLst>
                                </p:cTn>
                              </p:par>
                            </p:childTnLst>
                          </p:cTn>
                        </p:par>
                        <p:par>
                          <p:cTn id="24" fill="hold">
                            <p:stCondLst>
                              <p:cond delay="10000"/>
                            </p:stCondLst>
                            <p:childTnLst>
                              <p:par>
                                <p:cTn id="25" presetID="22" presetClass="entr" presetSubtype="4" fill="hold" grpId="0" nodeType="afterEffect">
                                  <p:stCondLst>
                                    <p:cond delay="0"/>
                                  </p:stCondLst>
                                  <p:childTnLst>
                                    <p:set>
                                      <p:cBhvr>
                                        <p:cTn id="26" dur="1" fill="hold">
                                          <p:stCondLst>
                                            <p:cond delay="0"/>
                                          </p:stCondLst>
                                        </p:cTn>
                                        <p:tgtEl>
                                          <p:spTgt spid="4">
                                            <p:graphicEl>
                                              <a:dgm id="{5DF56839-DB11-45EA-A1D8-82E2FFF424B3}"/>
                                            </p:graphicEl>
                                          </p:spTgt>
                                        </p:tgtEl>
                                        <p:attrNameLst>
                                          <p:attrName>style.visibility</p:attrName>
                                        </p:attrNameLst>
                                      </p:cBhvr>
                                      <p:to>
                                        <p:strVal val="visible"/>
                                      </p:to>
                                    </p:set>
                                    <p:animEffect transition="in" filter="wipe(down)">
                                      <p:cBhvr>
                                        <p:cTn id="27" dur="2000"/>
                                        <p:tgtEl>
                                          <p:spTgt spid="4">
                                            <p:graphicEl>
                                              <a:dgm id="{5DF56839-DB11-45EA-A1D8-82E2FFF424B3}"/>
                                            </p:graphicEl>
                                          </p:spTgt>
                                        </p:tgtEl>
                                      </p:cBhvr>
                                    </p:animEffect>
                                  </p:childTnLst>
                                </p:cTn>
                              </p:par>
                            </p:childTnLst>
                          </p:cTn>
                        </p:par>
                        <p:par>
                          <p:cTn id="28" fill="hold">
                            <p:stCondLst>
                              <p:cond delay="12000"/>
                            </p:stCondLst>
                            <p:childTnLst>
                              <p:par>
                                <p:cTn id="29" presetID="22" presetClass="entr" presetSubtype="4" fill="hold" grpId="0" nodeType="afterEffect">
                                  <p:stCondLst>
                                    <p:cond delay="0"/>
                                  </p:stCondLst>
                                  <p:childTnLst>
                                    <p:set>
                                      <p:cBhvr>
                                        <p:cTn id="30" dur="1" fill="hold">
                                          <p:stCondLst>
                                            <p:cond delay="0"/>
                                          </p:stCondLst>
                                        </p:cTn>
                                        <p:tgtEl>
                                          <p:spTgt spid="4">
                                            <p:graphicEl>
                                              <a:dgm id="{88C2EF4D-346C-4AF6-99C1-FAFE2DDB6ED5}"/>
                                            </p:graphicEl>
                                          </p:spTgt>
                                        </p:tgtEl>
                                        <p:attrNameLst>
                                          <p:attrName>style.visibility</p:attrName>
                                        </p:attrNameLst>
                                      </p:cBhvr>
                                      <p:to>
                                        <p:strVal val="visible"/>
                                      </p:to>
                                    </p:set>
                                    <p:animEffect transition="in" filter="wipe(down)">
                                      <p:cBhvr>
                                        <p:cTn id="31" dur="2000"/>
                                        <p:tgtEl>
                                          <p:spTgt spid="4">
                                            <p:graphicEl>
                                              <a:dgm id="{88C2EF4D-346C-4AF6-99C1-FAFE2DDB6ED5}"/>
                                            </p:graphicEl>
                                          </p:spTgt>
                                        </p:tgtEl>
                                      </p:cBhvr>
                                    </p:animEffect>
                                  </p:childTnLst>
                                </p:cTn>
                              </p:par>
                            </p:childTnLst>
                          </p:cTn>
                        </p:par>
                        <p:par>
                          <p:cTn id="32" fill="hold">
                            <p:stCondLst>
                              <p:cond delay="14000"/>
                            </p:stCondLst>
                            <p:childTnLst>
                              <p:par>
                                <p:cTn id="33" presetID="22" presetClass="entr" presetSubtype="4" fill="hold" grpId="0" nodeType="afterEffect">
                                  <p:stCondLst>
                                    <p:cond delay="0"/>
                                  </p:stCondLst>
                                  <p:childTnLst>
                                    <p:set>
                                      <p:cBhvr>
                                        <p:cTn id="34" dur="1" fill="hold">
                                          <p:stCondLst>
                                            <p:cond delay="0"/>
                                          </p:stCondLst>
                                        </p:cTn>
                                        <p:tgtEl>
                                          <p:spTgt spid="4">
                                            <p:graphicEl>
                                              <a:dgm id="{F53322FA-81A1-42F6-AFBD-FA5D0AC0278F}"/>
                                            </p:graphicEl>
                                          </p:spTgt>
                                        </p:tgtEl>
                                        <p:attrNameLst>
                                          <p:attrName>style.visibility</p:attrName>
                                        </p:attrNameLst>
                                      </p:cBhvr>
                                      <p:to>
                                        <p:strVal val="visible"/>
                                      </p:to>
                                    </p:set>
                                    <p:animEffect transition="in" filter="wipe(down)">
                                      <p:cBhvr>
                                        <p:cTn id="35" dur="2000"/>
                                        <p:tgtEl>
                                          <p:spTgt spid="4">
                                            <p:graphicEl>
                                              <a:dgm id="{F53322FA-81A1-42F6-AFBD-FA5D0AC0278F}"/>
                                            </p:graphicEl>
                                          </p:spTgt>
                                        </p:tgtEl>
                                      </p:cBhvr>
                                    </p:animEffect>
                                  </p:childTnLst>
                                </p:cTn>
                              </p:par>
                            </p:childTnLst>
                          </p:cTn>
                        </p:par>
                        <p:par>
                          <p:cTn id="36" fill="hold">
                            <p:stCondLst>
                              <p:cond delay="16000"/>
                            </p:stCondLst>
                            <p:childTnLst>
                              <p:par>
                                <p:cTn id="37" presetID="22" presetClass="entr" presetSubtype="4" fill="hold" grpId="0" nodeType="afterEffect">
                                  <p:stCondLst>
                                    <p:cond delay="0"/>
                                  </p:stCondLst>
                                  <p:childTnLst>
                                    <p:set>
                                      <p:cBhvr>
                                        <p:cTn id="38" dur="1" fill="hold">
                                          <p:stCondLst>
                                            <p:cond delay="0"/>
                                          </p:stCondLst>
                                        </p:cTn>
                                        <p:tgtEl>
                                          <p:spTgt spid="4">
                                            <p:graphicEl>
                                              <a:dgm id="{1D8E7FA8-5713-4B18-8EC8-ADA4BB1A310A}"/>
                                            </p:graphicEl>
                                          </p:spTgt>
                                        </p:tgtEl>
                                        <p:attrNameLst>
                                          <p:attrName>style.visibility</p:attrName>
                                        </p:attrNameLst>
                                      </p:cBhvr>
                                      <p:to>
                                        <p:strVal val="visible"/>
                                      </p:to>
                                    </p:set>
                                    <p:animEffect transition="in" filter="wipe(down)">
                                      <p:cBhvr>
                                        <p:cTn id="39" dur="2000"/>
                                        <p:tgtEl>
                                          <p:spTgt spid="4">
                                            <p:graphicEl>
                                              <a:dgm id="{1D8E7FA8-5713-4B18-8EC8-ADA4BB1A310A}"/>
                                            </p:graphicEl>
                                          </p:spTgt>
                                        </p:tgtEl>
                                      </p:cBhvr>
                                    </p:animEffect>
                                  </p:childTnLst>
                                </p:cTn>
                              </p:par>
                            </p:childTnLst>
                          </p:cTn>
                        </p:par>
                        <p:par>
                          <p:cTn id="40" fill="hold">
                            <p:stCondLst>
                              <p:cond delay="18000"/>
                            </p:stCondLst>
                            <p:childTnLst>
                              <p:par>
                                <p:cTn id="41" presetID="22" presetClass="entr" presetSubtype="4" fill="hold" grpId="0" nodeType="afterEffect">
                                  <p:stCondLst>
                                    <p:cond delay="0"/>
                                  </p:stCondLst>
                                  <p:childTnLst>
                                    <p:set>
                                      <p:cBhvr>
                                        <p:cTn id="42" dur="1" fill="hold">
                                          <p:stCondLst>
                                            <p:cond delay="0"/>
                                          </p:stCondLst>
                                        </p:cTn>
                                        <p:tgtEl>
                                          <p:spTgt spid="4">
                                            <p:graphicEl>
                                              <a:dgm id="{2F918DF8-4769-4DE9-BA3E-1A71BDC568CC}"/>
                                            </p:graphicEl>
                                          </p:spTgt>
                                        </p:tgtEl>
                                        <p:attrNameLst>
                                          <p:attrName>style.visibility</p:attrName>
                                        </p:attrNameLst>
                                      </p:cBhvr>
                                      <p:to>
                                        <p:strVal val="visible"/>
                                      </p:to>
                                    </p:set>
                                    <p:animEffect transition="in" filter="wipe(down)">
                                      <p:cBhvr>
                                        <p:cTn id="43" dur="2000"/>
                                        <p:tgtEl>
                                          <p:spTgt spid="4">
                                            <p:graphicEl>
                                              <a:dgm id="{2F918DF8-4769-4DE9-BA3E-1A71BDC568CC}"/>
                                            </p:graphicEl>
                                          </p:spTgt>
                                        </p:tgtEl>
                                      </p:cBhvr>
                                    </p:animEffect>
                                  </p:childTnLst>
                                </p:cTn>
                              </p:par>
                            </p:childTnLst>
                          </p:cTn>
                        </p:par>
                        <p:par>
                          <p:cTn id="44" fill="hold">
                            <p:stCondLst>
                              <p:cond delay="20000"/>
                            </p:stCondLst>
                            <p:childTnLst>
                              <p:par>
                                <p:cTn id="45" presetID="22" presetClass="entr" presetSubtype="4" fill="hold" grpId="0" nodeType="afterEffect">
                                  <p:stCondLst>
                                    <p:cond delay="0"/>
                                  </p:stCondLst>
                                  <p:childTnLst>
                                    <p:set>
                                      <p:cBhvr>
                                        <p:cTn id="46" dur="1" fill="hold">
                                          <p:stCondLst>
                                            <p:cond delay="0"/>
                                          </p:stCondLst>
                                        </p:cTn>
                                        <p:tgtEl>
                                          <p:spTgt spid="4">
                                            <p:graphicEl>
                                              <a:dgm id="{3FAE597D-5ADC-468B-820A-A2FE65C4765E}"/>
                                            </p:graphicEl>
                                          </p:spTgt>
                                        </p:tgtEl>
                                        <p:attrNameLst>
                                          <p:attrName>style.visibility</p:attrName>
                                        </p:attrNameLst>
                                      </p:cBhvr>
                                      <p:to>
                                        <p:strVal val="visible"/>
                                      </p:to>
                                    </p:set>
                                    <p:animEffect transition="in" filter="wipe(down)">
                                      <p:cBhvr>
                                        <p:cTn id="47" dur="2000"/>
                                        <p:tgtEl>
                                          <p:spTgt spid="4">
                                            <p:graphicEl>
                                              <a:dgm id="{3FAE597D-5ADC-468B-820A-A2FE65C476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FC24.png"/>
          <p:cNvPicPr>
            <a:picLocks noChangeAspect="1"/>
          </p:cNvPicPr>
          <p:nvPr/>
        </p:nvPicPr>
        <p:blipFill>
          <a:blip r:embed="rId2">
            <a:lum bright="20000"/>
          </a:blip>
          <a:stretch>
            <a:fillRect/>
          </a:stretch>
        </p:blipFill>
        <p:spPr>
          <a:xfrm>
            <a:off x="0" y="1"/>
            <a:ext cx="12191999" cy="6857999"/>
          </a:xfrm>
          <a:prstGeom prst="rect">
            <a:avLst/>
          </a:prstGeom>
        </p:spPr>
      </p:pic>
      <p:sp>
        <p:nvSpPr>
          <p:cNvPr id="12" name="TextBox 11"/>
          <p:cNvSpPr txBox="1"/>
          <p:nvPr/>
        </p:nvSpPr>
        <p:spPr>
          <a:xfrm>
            <a:off x="3413760" y="561126"/>
            <a:ext cx="5469987"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8800" b="1" u="sng"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a:t>
            </a:r>
            <a:endParaRPr lang="en-US" sz="8800" b="1" u="sng"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3990982" y="2740446"/>
            <a:ext cx="7545698" cy="2123658"/>
          </a:xfrm>
          <a:prstGeom prst="rect">
            <a:avLst/>
          </a:prstGeom>
          <a:noFill/>
        </p:spPr>
        <p:txBody>
          <a:bodyPr wrap="square" rtlCol="0">
            <a:spAutoFit/>
          </a:bodyPr>
          <a:lstStyle/>
          <a:p>
            <a:pPr algn="ctr">
              <a:buClr>
                <a:srgbClr val="FF0000"/>
              </a:buClr>
              <a:buFont typeface="Wingdings" pitchFamily="2" charset="2"/>
              <a:buChar char="v"/>
            </a:pPr>
            <a:r>
              <a:rPr lang="bn-BD" sz="6600" dirty="0" smtClean="0">
                <a:latin typeface="NikoshBAN" panose="02000000000000000000" pitchFamily="2" charset="0"/>
                <a:cs typeface="NikoshBAN" panose="02000000000000000000" pitchFamily="2" charset="0"/>
              </a:rPr>
              <a:t> পাপ-পূণ্য কী তা জোড়ায় আলোচনা করে বল?</a:t>
            </a:r>
            <a:endParaRPr lang="en-US" sz="6600" dirty="0">
              <a:latin typeface="NikoshBAN" panose="02000000000000000000" pitchFamily="2" charset="0"/>
              <a:cs typeface="NikoshBAN" panose="02000000000000000000" pitchFamily="2" charset="0"/>
            </a:endParaRPr>
          </a:p>
        </p:txBody>
      </p:sp>
      <p:pic>
        <p:nvPicPr>
          <p:cNvPr id="5" name="Picture 4" descr="pair.jpg"/>
          <p:cNvPicPr>
            <a:picLocks noChangeAspect="1"/>
          </p:cNvPicPr>
          <p:nvPr/>
        </p:nvPicPr>
        <p:blipFill>
          <a:blip r:embed="rId3"/>
          <a:stretch>
            <a:fillRect/>
          </a:stretch>
        </p:blipFill>
        <p:spPr>
          <a:xfrm>
            <a:off x="365760" y="2479681"/>
            <a:ext cx="4114800" cy="3113399"/>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764190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par>
                          <p:cTn id="17" fill="hold">
                            <p:stCondLst>
                              <p:cond delay="10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4"/>
                                        </p:tgtEl>
                                        <p:attrNameLst>
                                          <p:attrName>style.visibility</p:attrName>
                                        </p:attrNameLst>
                                      </p:cBhvr>
                                      <p:to>
                                        <p:strVal val="visible"/>
                                      </p:to>
                                    </p:set>
                                    <p:anim calcmode="discrete" valueType="clr">
                                      <p:cBhvr override="childStyle">
                                        <p:cTn id="20"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
                                        </p:tgtEl>
                                        <p:attrNameLst>
                                          <p:attrName>fillcolor</p:attrName>
                                        </p:attrNameLst>
                                      </p:cBhvr>
                                      <p:tavLst>
                                        <p:tav tm="0">
                                          <p:val>
                                            <p:clrVal>
                                              <a:schemeClr val="accent2"/>
                                            </p:clrVal>
                                          </p:val>
                                        </p:tav>
                                        <p:tav tm="50000">
                                          <p:val>
                                            <p:clrVal>
                                              <a:schemeClr val="hlink"/>
                                            </p:clrVal>
                                          </p:val>
                                        </p:tav>
                                      </p:tavLst>
                                    </p:anim>
                                    <p:set>
                                      <p:cBhvr>
                                        <p:cTn id="22"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FC24.png"/>
          <p:cNvPicPr>
            <a:picLocks noChangeAspect="1"/>
          </p:cNvPicPr>
          <p:nvPr/>
        </p:nvPicPr>
        <p:blipFill>
          <a:blip r:embed="rId2">
            <a:lum bright="20000"/>
          </a:blip>
          <a:stretch>
            <a:fillRect/>
          </a:stretch>
        </p:blipFill>
        <p:spPr>
          <a:xfrm>
            <a:off x="1" y="0"/>
            <a:ext cx="12191999" cy="6857999"/>
          </a:xfrm>
          <a:prstGeom prst="rect">
            <a:avLst/>
          </a:prstGeom>
        </p:spPr>
      </p:pic>
      <p:pic>
        <p:nvPicPr>
          <p:cNvPr id="8" name="Picture 7" descr="devraj 2.jpg"/>
          <p:cNvPicPr>
            <a:picLocks noChangeAspect="1"/>
          </p:cNvPicPr>
          <p:nvPr/>
        </p:nvPicPr>
        <p:blipFill>
          <a:blip r:embed="rId3">
            <a:lum bright="10000" contrast="30000"/>
          </a:blip>
          <a:stretch>
            <a:fillRect/>
          </a:stretch>
        </p:blipFill>
        <p:spPr>
          <a:xfrm>
            <a:off x="5242560" y="1200150"/>
            <a:ext cx="3749040" cy="3053995"/>
          </a:xfrm>
          <a:prstGeom prst="rect">
            <a:avLst/>
          </a:prstGeom>
        </p:spPr>
      </p:pic>
      <p:pic>
        <p:nvPicPr>
          <p:cNvPr id="4" name="Picture 3" descr="dhorrm 1.jpg"/>
          <p:cNvPicPr>
            <a:picLocks noChangeAspect="1"/>
          </p:cNvPicPr>
          <p:nvPr/>
        </p:nvPicPr>
        <p:blipFill>
          <a:blip r:embed="rId4">
            <a:lum contrast="30000"/>
          </a:blip>
          <a:stretch>
            <a:fillRect/>
          </a:stretch>
        </p:blipFill>
        <p:spPr>
          <a:xfrm>
            <a:off x="589072" y="1179392"/>
            <a:ext cx="4699208" cy="3055799"/>
          </a:xfrm>
          <a:prstGeom prst="rect">
            <a:avLst/>
          </a:prstGeom>
        </p:spPr>
      </p:pic>
      <p:pic>
        <p:nvPicPr>
          <p:cNvPr id="7" name="Picture 6" descr="sorgo.jpg"/>
          <p:cNvPicPr>
            <a:picLocks noChangeAspect="1"/>
          </p:cNvPicPr>
          <p:nvPr/>
        </p:nvPicPr>
        <p:blipFill>
          <a:blip r:embed="rId5">
            <a:lum bright="10000" contrast="30000"/>
          </a:blip>
          <a:stretch>
            <a:fillRect/>
          </a:stretch>
        </p:blipFill>
        <p:spPr>
          <a:xfrm>
            <a:off x="8933949" y="1226815"/>
            <a:ext cx="2600124" cy="3025145"/>
          </a:xfrm>
          <a:prstGeom prst="rect">
            <a:avLst/>
          </a:prstGeom>
        </p:spPr>
      </p:pic>
      <p:sp>
        <p:nvSpPr>
          <p:cNvPr id="9" name="TextBox 8"/>
          <p:cNvSpPr txBox="1"/>
          <p:nvPr/>
        </p:nvSpPr>
        <p:spPr>
          <a:xfrm>
            <a:off x="777240" y="4434840"/>
            <a:ext cx="10881360" cy="2062103"/>
          </a:xfrm>
          <a:prstGeom prst="rect">
            <a:avLst/>
          </a:prstGeom>
          <a:noFill/>
        </p:spPr>
        <p:txBody>
          <a:bodyPr wrap="square" rtlCol="0">
            <a:spAutoFit/>
          </a:bodyPr>
          <a:lstStyle/>
          <a:p>
            <a:r>
              <a:rPr lang="bn-BD" sz="3200" dirty="0" smtClean="0">
                <a:latin typeface="NikoshBAN" pitchFamily="2" charset="0"/>
                <a:cs typeface="NikoshBAN" pitchFamily="2" charset="0"/>
              </a:rPr>
              <a:t>যারা ভালো কাজ করেন তারা পূণ্য অর্জন করেন, মৃত্যুর পর তারা স্বর্গে যান। স্বর্গে অনন্ত সুখ। সেখানে রোগ, শোক, জরা, ব্যাধি কিছুই নেই। স্বর্গ দেবতাদের বাসস্থান। ইন্দ্র দেবতাদের রাজা। তার রাজধানীর নাম অমরাবতী। জীব কিন্তু স্বর্গে স্থায়ীভাবে থাকতে পারে না। অর্জিত পুণ্য শেষ হলে তাকে আবার পৃথিবীতে জন্ম নিতে হয়।</a:t>
            </a:r>
            <a:endParaRPr lang="en-US" sz="3200" dirty="0">
              <a:latin typeface="NikoshBAN" pitchFamily="2" charset="0"/>
              <a:cs typeface="NikoshBAN" pitchFamily="2" charset="0"/>
            </a:endParaRPr>
          </a:p>
        </p:txBody>
      </p:sp>
      <p:sp>
        <p:nvSpPr>
          <p:cNvPr id="10" name="Rectangle 9"/>
          <p:cNvSpPr/>
          <p:nvPr/>
        </p:nvSpPr>
        <p:spPr>
          <a:xfrm>
            <a:off x="2935130" y="348734"/>
            <a:ext cx="6425157" cy="769441"/>
          </a:xfrm>
          <a:prstGeom prst="rect">
            <a:avLst/>
          </a:prstGeom>
        </p:spPr>
        <p:txBody>
          <a:bodyPr wrap="none">
            <a:spAutoFit/>
          </a:bodyPr>
          <a:lstStyle/>
          <a:p>
            <a:r>
              <a:rPr lang="bn-IN" sz="4400" b="1" dirty="0" smtClean="0">
                <a:latin typeface="NikoshBAN" panose="02000000000000000000" pitchFamily="2" charset="0"/>
                <a:cs typeface="NikoshBAN" panose="02000000000000000000" pitchFamily="2" charset="0"/>
              </a:rPr>
              <a:t>নিচের ছবিগুলোতে কী দেখতে পাচ্ছ</a:t>
            </a:r>
            <a:r>
              <a:rPr lang="bn-BD" sz="4400" b="1" dirty="0" smtClean="0">
                <a:latin typeface="NikoshBAN" panose="02000000000000000000" pitchFamily="2" charset="0"/>
                <a:cs typeface="NikoshBAN" panose="02000000000000000000" pitchFamily="2" charset="0"/>
              </a:rPr>
              <a:t>?</a:t>
            </a:r>
            <a:endParaRPr lang="en-US" sz="4400" dirty="0"/>
          </a:p>
        </p:txBody>
      </p:sp>
      <p:sp>
        <p:nvSpPr>
          <p:cNvPr id="11" name="TextBox 10"/>
          <p:cNvSpPr txBox="1"/>
          <p:nvPr/>
        </p:nvSpPr>
        <p:spPr>
          <a:xfrm>
            <a:off x="1097280" y="411480"/>
            <a:ext cx="1630680" cy="923330"/>
          </a:xfrm>
          <a:prstGeom prst="rect">
            <a:avLst/>
          </a:prstGeom>
          <a:noFill/>
        </p:spPr>
        <p:txBody>
          <a:bodyPr wrap="square" rtlCol="0">
            <a:spAutoFit/>
          </a:bodyPr>
          <a:lstStyle/>
          <a:p>
            <a:pPr algn="ctr"/>
            <a:r>
              <a:rPr lang="bn-BD" sz="5400" dirty="0" smtClean="0">
                <a:latin typeface="NikoshBAN" pitchFamily="2" charset="0"/>
                <a:cs typeface="NikoshBAN" pitchFamily="2" charset="0"/>
              </a:rPr>
              <a:t>স্বর্গ</a:t>
            </a:r>
            <a:endParaRPr lang="en-US" sz="5400" dirty="0">
              <a:latin typeface="NikoshBAN" pitchFamily="2" charset="0"/>
              <a:cs typeface="NikoshBAN" pitchFamily="2" charset="0"/>
            </a:endParaRPr>
          </a:p>
        </p:txBody>
      </p:sp>
      <p:sp>
        <p:nvSpPr>
          <p:cNvPr id="12" name="TextBox 11"/>
          <p:cNvSpPr txBox="1"/>
          <p:nvPr/>
        </p:nvSpPr>
        <p:spPr>
          <a:xfrm>
            <a:off x="9707880" y="426720"/>
            <a:ext cx="1630680" cy="923330"/>
          </a:xfrm>
          <a:prstGeom prst="rect">
            <a:avLst/>
          </a:prstGeom>
          <a:noFill/>
        </p:spPr>
        <p:txBody>
          <a:bodyPr wrap="square" rtlCol="0">
            <a:spAutoFit/>
          </a:bodyPr>
          <a:lstStyle/>
          <a:p>
            <a:pPr algn="ctr"/>
            <a:r>
              <a:rPr lang="bn-BD" sz="5400" dirty="0" smtClean="0">
                <a:latin typeface="NikoshBAN" pitchFamily="2" charset="0"/>
                <a:cs typeface="NikoshBAN" pitchFamily="2" charset="0"/>
              </a:rPr>
              <a:t>স্বর্গ</a:t>
            </a:r>
            <a:endParaRPr lang="en-US" sz="5400" dirty="0">
              <a:latin typeface="NikoshBAN" pitchFamily="2" charset="0"/>
              <a:cs typeface="NikoshBAN" pitchFamily="2" charset="0"/>
            </a:endParaRPr>
          </a:p>
        </p:txBody>
      </p:sp>
      <p:sp>
        <p:nvSpPr>
          <p:cNvPr id="13" name="TextBox 12"/>
          <p:cNvSpPr txBox="1"/>
          <p:nvPr/>
        </p:nvSpPr>
        <p:spPr>
          <a:xfrm>
            <a:off x="5928360" y="3383280"/>
            <a:ext cx="2575560" cy="830997"/>
          </a:xfrm>
          <a:prstGeom prst="rect">
            <a:avLst/>
          </a:prstGeom>
          <a:noFill/>
        </p:spPr>
        <p:txBody>
          <a:bodyPr wrap="square" rtlCol="0">
            <a:spAutoFit/>
          </a:bodyPr>
          <a:lstStyle/>
          <a:p>
            <a:pPr algn="ctr"/>
            <a:r>
              <a:rPr lang="bn-BD" sz="4800" dirty="0" smtClean="0">
                <a:solidFill>
                  <a:srgbClr val="00B0F0"/>
                </a:solidFill>
                <a:latin typeface="NikoshBAN" pitchFamily="2" charset="0"/>
                <a:cs typeface="NikoshBAN" pitchFamily="2" charset="0"/>
              </a:rPr>
              <a:t>দেবরাজ ইন্দ্র</a:t>
            </a:r>
            <a:endParaRPr lang="en-US" sz="4800"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xmlns="" val="130840088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0"/>
                                        </p:tgtEl>
                                        <p:attrNameLst>
                                          <p:attrName>style.visibility</p:attrName>
                                        </p:attrNameLst>
                                      </p:cBhvr>
                                      <p:to>
                                        <p:strVal val="visible"/>
                                      </p:to>
                                    </p:set>
                                    <p:anim calcmode="discrete" valueType="clr">
                                      <p:cBhvr override="childStyle">
                                        <p:cTn id="2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
                                        </p:tgtEl>
                                        <p:attrNameLst>
                                          <p:attrName>fillcolor</p:attrName>
                                        </p:attrNameLst>
                                      </p:cBhvr>
                                      <p:tavLst>
                                        <p:tav tm="0">
                                          <p:val>
                                            <p:clrVal>
                                              <a:schemeClr val="accent2"/>
                                            </p:clrVal>
                                          </p:val>
                                        </p:tav>
                                        <p:tav tm="50000">
                                          <p:val>
                                            <p:clrVal>
                                              <a:schemeClr val="hlink"/>
                                            </p:clrVal>
                                          </p:val>
                                        </p:tav>
                                      </p:tavLst>
                                    </p:anim>
                                    <p:set>
                                      <p:cBhvr>
                                        <p:cTn id="22" dur="80"/>
                                        <p:tgtEl>
                                          <p:spTgt spid="10"/>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FC24.png"/>
          <p:cNvPicPr>
            <a:picLocks noChangeAspect="1"/>
          </p:cNvPicPr>
          <p:nvPr/>
        </p:nvPicPr>
        <p:blipFill>
          <a:blip r:embed="rId2">
            <a:lum bright="20000"/>
          </a:blip>
          <a:stretch>
            <a:fillRect/>
          </a:stretch>
        </p:blipFill>
        <p:spPr>
          <a:xfrm>
            <a:off x="1" y="0"/>
            <a:ext cx="12191999" cy="6857999"/>
          </a:xfrm>
          <a:prstGeom prst="rect">
            <a:avLst/>
          </a:prstGeom>
        </p:spPr>
      </p:pic>
      <p:pic>
        <p:nvPicPr>
          <p:cNvPr id="8" name="Picture 7" descr="norok 1.jpg"/>
          <p:cNvPicPr>
            <a:picLocks noChangeAspect="1"/>
          </p:cNvPicPr>
          <p:nvPr/>
        </p:nvPicPr>
        <p:blipFill>
          <a:blip r:embed="rId3">
            <a:lum bright="20000" contrast="30000"/>
          </a:blip>
          <a:stretch>
            <a:fillRect/>
          </a:stretch>
        </p:blipFill>
        <p:spPr>
          <a:xfrm>
            <a:off x="548641" y="1082040"/>
            <a:ext cx="4297680" cy="3282951"/>
          </a:xfrm>
          <a:prstGeom prst="rect">
            <a:avLst/>
          </a:prstGeom>
        </p:spPr>
      </p:pic>
      <p:pic>
        <p:nvPicPr>
          <p:cNvPr id="11" name="Picture 10" descr="norok 4.jpg"/>
          <p:cNvPicPr>
            <a:picLocks noChangeAspect="1"/>
          </p:cNvPicPr>
          <p:nvPr/>
        </p:nvPicPr>
        <p:blipFill>
          <a:blip r:embed="rId4">
            <a:lum bright="20000" contrast="30000"/>
          </a:blip>
          <a:stretch>
            <a:fillRect/>
          </a:stretch>
        </p:blipFill>
        <p:spPr>
          <a:xfrm>
            <a:off x="4800600" y="1112520"/>
            <a:ext cx="3764280" cy="3261360"/>
          </a:xfrm>
          <a:prstGeom prst="rect">
            <a:avLst/>
          </a:prstGeom>
        </p:spPr>
      </p:pic>
      <p:sp>
        <p:nvSpPr>
          <p:cNvPr id="12" name="Rectangle 11"/>
          <p:cNvSpPr/>
          <p:nvPr/>
        </p:nvSpPr>
        <p:spPr>
          <a:xfrm>
            <a:off x="3487580" y="455414"/>
            <a:ext cx="4727576" cy="584775"/>
          </a:xfrm>
          <a:prstGeom prst="rect">
            <a:avLst/>
          </a:prstGeom>
        </p:spPr>
        <p:txBody>
          <a:bodyPr wrap="none">
            <a:spAutoFit/>
          </a:bodyPr>
          <a:lstStyle/>
          <a:p>
            <a:r>
              <a:rPr lang="bn-IN" sz="3200" b="1" dirty="0" smtClean="0">
                <a:latin typeface="NikoshBAN" panose="02000000000000000000" pitchFamily="2" charset="0"/>
                <a:cs typeface="NikoshBAN" panose="02000000000000000000" pitchFamily="2" charset="0"/>
              </a:rPr>
              <a:t>নিচের ছবিগুলোতে কী দেখতে পাচ্ছ</a:t>
            </a:r>
            <a:r>
              <a:rPr lang="bn-BD" sz="3200" b="1" dirty="0" smtClean="0">
                <a:latin typeface="NikoshBAN" panose="02000000000000000000" pitchFamily="2" charset="0"/>
                <a:cs typeface="NikoshBAN" panose="02000000000000000000" pitchFamily="2" charset="0"/>
              </a:rPr>
              <a:t>?</a:t>
            </a:r>
            <a:endParaRPr lang="en-US" sz="3200" dirty="0"/>
          </a:p>
        </p:txBody>
      </p:sp>
      <p:pic>
        <p:nvPicPr>
          <p:cNvPr id="13" name="Picture 12" descr="norok.jpg"/>
          <p:cNvPicPr>
            <a:picLocks noChangeAspect="1"/>
          </p:cNvPicPr>
          <p:nvPr/>
        </p:nvPicPr>
        <p:blipFill>
          <a:blip r:embed="rId5">
            <a:lum bright="20000" contrast="30000"/>
          </a:blip>
          <a:srcRect l="49271" t="-119" r="24141" b="81111"/>
          <a:stretch>
            <a:fillRect/>
          </a:stretch>
        </p:blipFill>
        <p:spPr>
          <a:xfrm>
            <a:off x="8534400" y="1005840"/>
            <a:ext cx="3159568" cy="3246120"/>
          </a:xfrm>
          <a:prstGeom prst="rect">
            <a:avLst/>
          </a:prstGeom>
        </p:spPr>
      </p:pic>
      <p:sp>
        <p:nvSpPr>
          <p:cNvPr id="14" name="TextBox 13"/>
          <p:cNvSpPr txBox="1"/>
          <p:nvPr/>
        </p:nvSpPr>
        <p:spPr>
          <a:xfrm>
            <a:off x="396240" y="4730175"/>
            <a:ext cx="11399520" cy="1815882"/>
          </a:xfrm>
          <a:prstGeom prst="rect">
            <a:avLst/>
          </a:prstGeom>
          <a:noFill/>
        </p:spPr>
        <p:txBody>
          <a:bodyPr wrap="square" rtlCol="0">
            <a:spAutoFit/>
          </a:bodyPr>
          <a:lstStyle/>
          <a:p>
            <a:pPr algn="ctr"/>
            <a:r>
              <a:rPr lang="bn-BD" sz="2800" dirty="0" smtClean="0">
                <a:latin typeface="NikoshBAN" pitchFamily="2" charset="0"/>
                <a:cs typeface="NikoshBAN" pitchFamily="2" charset="0"/>
              </a:rPr>
              <a:t>নরক হচ্ছে ভীষণ কষ্টের জায়গা।</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মৃত্যুর পর পাপীরা নরকে যায়। নরকের বিভিন্ন ভেদ আছে। যেমন- তামিস্র, অন্ধতামিস্র, রৌরব ইত্যাদি। পাপের কমবেশি অনুযায়ী পাপীদের এসব নরকে পাঠানো হয়। যে যেমন পাপ করে, তার তেমন শাস্তি হয়। পাপের ফলভোগ শেষ হলে পাপী নরক যন্ত্রণা থেকে নিষ্কৃতি লাভ করে। এরপর পৃথিবীতে এসে কর্মফল অনুযায়ী তার আবার নতুন জন্ম হয়।</a:t>
            </a:r>
            <a:endParaRPr lang="en-US" sz="2800" dirty="0">
              <a:latin typeface="NikoshBAN" pitchFamily="2" charset="0"/>
              <a:cs typeface="NikoshBAN" pitchFamily="2" charset="0"/>
            </a:endParaRPr>
          </a:p>
        </p:txBody>
      </p:sp>
      <p:sp>
        <p:nvSpPr>
          <p:cNvPr id="10" name="Rectangle 9"/>
          <p:cNvSpPr/>
          <p:nvPr/>
        </p:nvSpPr>
        <p:spPr>
          <a:xfrm>
            <a:off x="8503920" y="303014"/>
            <a:ext cx="1809620" cy="923330"/>
          </a:xfrm>
          <a:prstGeom prst="rect">
            <a:avLst/>
          </a:prstGeom>
        </p:spPr>
        <p:txBody>
          <a:bodyPr wrap="square">
            <a:spAutoFit/>
          </a:bodyPr>
          <a:lstStyle/>
          <a:p>
            <a:pPr algn="ctr"/>
            <a:r>
              <a:rPr lang="bn-BD" sz="5400" dirty="0" smtClean="0">
                <a:latin typeface="NikoshBAN" pitchFamily="2" charset="0"/>
                <a:cs typeface="NikoshBAN" pitchFamily="2" charset="0"/>
              </a:rPr>
              <a:t>নরক</a:t>
            </a:r>
            <a:endParaRPr lang="en-US" sz="5400" dirty="0"/>
          </a:p>
        </p:txBody>
      </p:sp>
      <p:sp>
        <p:nvSpPr>
          <p:cNvPr id="15" name="Rectangle 14"/>
          <p:cNvSpPr/>
          <p:nvPr/>
        </p:nvSpPr>
        <p:spPr>
          <a:xfrm>
            <a:off x="1127760" y="303014"/>
            <a:ext cx="1809620" cy="923330"/>
          </a:xfrm>
          <a:prstGeom prst="rect">
            <a:avLst/>
          </a:prstGeom>
        </p:spPr>
        <p:txBody>
          <a:bodyPr wrap="square">
            <a:spAutoFit/>
          </a:bodyPr>
          <a:lstStyle/>
          <a:p>
            <a:pPr algn="ctr"/>
            <a:r>
              <a:rPr lang="bn-BD" sz="5400" dirty="0" smtClean="0">
                <a:latin typeface="NikoshBAN" pitchFamily="2" charset="0"/>
                <a:cs typeface="NikoshBAN" pitchFamily="2" charset="0"/>
              </a:rPr>
              <a:t>নরক</a:t>
            </a:r>
            <a:endParaRPr lang="en-US" sz="5400" dirty="0"/>
          </a:p>
        </p:txBody>
      </p:sp>
    </p:spTree>
    <p:extLst>
      <p:ext uri="{BB962C8B-B14F-4D97-AF65-F5344CB8AC3E}">
        <p14:creationId xmlns:p14="http://schemas.microsoft.com/office/powerpoint/2010/main" xmlns="" val="219239581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0"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C24.png"/>
          <p:cNvPicPr>
            <a:picLocks noChangeAspect="1"/>
          </p:cNvPicPr>
          <p:nvPr/>
        </p:nvPicPr>
        <p:blipFill>
          <a:blip r:embed="rId2">
            <a:lum bright="20000"/>
          </a:blip>
          <a:stretch>
            <a:fillRect/>
          </a:stretch>
        </p:blipFill>
        <p:spPr>
          <a:xfrm>
            <a:off x="1" y="0"/>
            <a:ext cx="12191999" cy="6857999"/>
          </a:xfrm>
          <a:prstGeom prst="rect">
            <a:avLst/>
          </a:prstGeom>
        </p:spPr>
      </p:pic>
      <p:sp>
        <p:nvSpPr>
          <p:cNvPr id="8" name="TextBox 7"/>
          <p:cNvSpPr txBox="1"/>
          <p:nvPr/>
        </p:nvSpPr>
        <p:spPr>
          <a:xfrm>
            <a:off x="5150150" y="459547"/>
            <a:ext cx="4222450" cy="1569660"/>
          </a:xfrm>
          <a:prstGeom prst="rect">
            <a:avLst/>
          </a:prstGeom>
          <a:noFill/>
        </p:spPr>
        <p:txBody>
          <a:bodyPr wrap="square" rtlCol="0">
            <a:spAutoFit/>
          </a:bodyPr>
          <a:lstStyle/>
          <a:p>
            <a:pPr algn="ctr"/>
            <a:r>
              <a:rPr lang="bn-IN" sz="9600" b="1" u="sng" dirty="0" smtClean="0">
                <a:blipFill>
                  <a:blip r:embed="rId3"/>
                  <a:stretch>
                    <a:fillRect/>
                  </a:stretch>
                </a:blipFill>
                <a:latin typeface="NikoshBAN" panose="02000000000000000000" pitchFamily="2" charset="0"/>
                <a:cs typeface="NikoshBAN" panose="02000000000000000000" pitchFamily="2" charset="0"/>
              </a:rPr>
              <a:t>দ</a:t>
            </a:r>
            <a:r>
              <a:rPr lang="bn-BD" sz="9600" b="1" u="sng" dirty="0" smtClean="0">
                <a:blipFill>
                  <a:blip r:embed="rId3"/>
                  <a:stretch>
                    <a:fillRect/>
                  </a:stretch>
                </a:blipFill>
                <a:latin typeface="NikoshBAN" panose="02000000000000000000" pitchFamily="2" charset="0"/>
                <a:cs typeface="NikoshBAN" panose="02000000000000000000" pitchFamily="2" charset="0"/>
              </a:rPr>
              <a:t>লীয়</a:t>
            </a:r>
            <a:r>
              <a:rPr lang="bn-IN" sz="9600" b="1" u="sng" dirty="0" smtClean="0">
                <a:blipFill>
                  <a:blip r:embed="rId3"/>
                  <a:stretch>
                    <a:fillRect/>
                  </a:stretch>
                </a:blipFill>
                <a:latin typeface="NikoshBAN" panose="02000000000000000000" pitchFamily="2" charset="0"/>
                <a:cs typeface="NikoshBAN" panose="02000000000000000000" pitchFamily="2" charset="0"/>
              </a:rPr>
              <a:t> কাজ</a:t>
            </a:r>
            <a:endParaRPr lang="en-US" sz="9600" b="1" u="sng" dirty="0">
              <a:blipFill>
                <a:blip r:embed="rId3"/>
                <a:stretch>
                  <a:fillRect/>
                </a:stretch>
              </a:blipFill>
              <a:latin typeface="NikoshBAN" panose="02000000000000000000" pitchFamily="2" charset="0"/>
              <a:cs typeface="NikoshBAN" panose="02000000000000000000" pitchFamily="2" charset="0"/>
            </a:endParaRPr>
          </a:p>
        </p:txBody>
      </p:sp>
      <p:sp>
        <p:nvSpPr>
          <p:cNvPr id="6" name="TextBox 5"/>
          <p:cNvSpPr txBox="1"/>
          <p:nvPr/>
        </p:nvSpPr>
        <p:spPr>
          <a:xfrm>
            <a:off x="4343400" y="2042160"/>
            <a:ext cx="7345680" cy="4247317"/>
          </a:xfrm>
          <a:prstGeom prst="rect">
            <a:avLst/>
          </a:prstGeom>
          <a:noFill/>
        </p:spPr>
        <p:txBody>
          <a:bodyPr wrap="square" rtlCol="0">
            <a:spAutoFit/>
          </a:bodyPr>
          <a:lstStyle/>
          <a:p>
            <a:pPr algn="ctr"/>
            <a:r>
              <a:rPr lang="bn-BD" sz="5400" dirty="0" smtClean="0">
                <a:solidFill>
                  <a:srgbClr val="0070C0"/>
                </a:solidFill>
                <a:latin typeface="NikoshBAN" pitchFamily="2" charset="0"/>
                <a:cs typeface="NikoshBAN" pitchFamily="2" charset="0"/>
              </a:rPr>
              <a:t>১নং দলঃ</a:t>
            </a:r>
          </a:p>
          <a:p>
            <a:pPr algn="ctr"/>
            <a:r>
              <a:rPr lang="bn-BD" sz="5400" dirty="0" smtClean="0">
                <a:solidFill>
                  <a:srgbClr val="0070C0"/>
                </a:solidFill>
                <a:latin typeface="NikoshBAN" pitchFamily="2" charset="0"/>
                <a:cs typeface="NikoshBAN" pitchFamily="2" charset="0"/>
              </a:rPr>
              <a:t>স্বর্গ-নরক সম্পর্কে ৫টি বাক্য লেখ।</a:t>
            </a:r>
          </a:p>
          <a:p>
            <a:pPr algn="ctr"/>
            <a:endParaRPr lang="bn-BD" sz="5400" dirty="0" smtClean="0">
              <a:latin typeface="NikoshBAN" pitchFamily="2" charset="0"/>
              <a:cs typeface="NikoshBAN" pitchFamily="2" charset="0"/>
            </a:endParaRPr>
          </a:p>
          <a:p>
            <a:pPr algn="ctr"/>
            <a:r>
              <a:rPr lang="bn-BD" sz="5400" dirty="0" smtClean="0">
                <a:solidFill>
                  <a:srgbClr val="92D050"/>
                </a:solidFill>
                <a:latin typeface="NikoshBAN" pitchFamily="2" charset="0"/>
                <a:cs typeface="NikoshBAN" pitchFamily="2" charset="0"/>
              </a:rPr>
              <a:t>২নং দলঃ</a:t>
            </a:r>
          </a:p>
          <a:p>
            <a:pPr algn="ctr"/>
            <a:r>
              <a:rPr lang="bn-BD" sz="5400" dirty="0" smtClean="0">
                <a:solidFill>
                  <a:srgbClr val="92D050"/>
                </a:solidFill>
                <a:latin typeface="NikoshBAN" pitchFamily="2" charset="0"/>
                <a:cs typeface="NikoshBAN" pitchFamily="2" charset="0"/>
              </a:rPr>
              <a:t>জন্মান্তর সম্পর্কে ৫টি বাক্য লেখ।</a:t>
            </a:r>
            <a:endParaRPr lang="en-US" sz="5400" dirty="0">
              <a:solidFill>
                <a:srgbClr val="92D050"/>
              </a:solidFill>
              <a:latin typeface="NikoshBAN" pitchFamily="2" charset="0"/>
              <a:cs typeface="NikoshBAN" pitchFamily="2" charset="0"/>
            </a:endParaRPr>
          </a:p>
        </p:txBody>
      </p:sp>
      <p:pic>
        <p:nvPicPr>
          <p:cNvPr id="5" name="Picture 4" descr="fam4.jpg"/>
          <p:cNvPicPr>
            <a:picLocks noChangeAspect="1"/>
          </p:cNvPicPr>
          <p:nvPr/>
        </p:nvPicPr>
        <p:blipFill>
          <a:blip r:embed="rId4"/>
          <a:stretch>
            <a:fillRect/>
          </a:stretch>
        </p:blipFill>
        <p:spPr>
          <a:xfrm>
            <a:off x="632460" y="557156"/>
            <a:ext cx="3573780" cy="2587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5016966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FC24.png"/>
          <p:cNvPicPr>
            <a:picLocks noChangeAspect="1"/>
          </p:cNvPicPr>
          <p:nvPr/>
        </p:nvPicPr>
        <p:blipFill>
          <a:blip r:embed="rId2">
            <a:lum bright="20000"/>
          </a:blip>
          <a:stretch>
            <a:fillRect/>
          </a:stretch>
        </p:blipFill>
        <p:spPr>
          <a:xfrm>
            <a:off x="1" y="0"/>
            <a:ext cx="12191999" cy="6857999"/>
          </a:xfrm>
          <a:prstGeom prst="rect">
            <a:avLst/>
          </a:prstGeom>
        </p:spPr>
      </p:pic>
      <p:sp>
        <p:nvSpPr>
          <p:cNvPr id="2" name="TextBox 1"/>
          <p:cNvSpPr txBox="1"/>
          <p:nvPr/>
        </p:nvSpPr>
        <p:spPr>
          <a:xfrm>
            <a:off x="6172200" y="1009358"/>
            <a:ext cx="4494631" cy="4708981"/>
          </a:xfrm>
          <a:prstGeom prst="rect">
            <a:avLst/>
          </a:prstGeom>
          <a:noFill/>
        </p:spPr>
        <p:txBody>
          <a:bodyPr wrap="square" rtlCol="0">
            <a:spAutoFit/>
          </a:bodyPr>
          <a:lstStyle/>
          <a:p>
            <a:pPr algn="ctr"/>
            <a:r>
              <a:rPr lang="bn-BD" sz="6000" dirty="0" smtClean="0">
                <a:latin typeface="NikoshBAN" pitchFamily="2" charset="0"/>
                <a:cs typeface="NikoshBAN" pitchFamily="2" charset="0"/>
              </a:rPr>
              <a:t>তোমার পাঠ্যবইয়ের ৩৩ ও ৩৪ পৃষ্ঠা বের কর এবং পাঠ্যাংশ টুকু নিরবে পড়।</a:t>
            </a:r>
            <a:endParaRPr lang="en-US" sz="6000" dirty="0">
              <a:latin typeface="NikoshBAN" pitchFamily="2" charset="0"/>
              <a:cs typeface="NikoshBAN" pitchFamily="2" charset="0"/>
            </a:endParaRPr>
          </a:p>
        </p:txBody>
      </p:sp>
      <p:pic>
        <p:nvPicPr>
          <p:cNvPr id="4" name="Picture 3" descr="IMG_20200112_201028.jpg"/>
          <p:cNvPicPr>
            <a:picLocks noChangeAspect="1"/>
          </p:cNvPicPr>
          <p:nvPr/>
        </p:nvPicPr>
        <p:blipFill>
          <a:blip r:embed="rId3" cstate="print">
            <a:lum contrast="30000"/>
          </a:blip>
          <a:stretch>
            <a:fillRect/>
          </a:stretch>
        </p:blipFill>
        <p:spPr>
          <a:xfrm rot="5400000">
            <a:off x="1008105" y="1213457"/>
            <a:ext cx="5105403" cy="4202494"/>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FC24.png"/>
          <p:cNvPicPr>
            <a:picLocks noChangeAspect="1"/>
          </p:cNvPicPr>
          <p:nvPr/>
        </p:nvPicPr>
        <p:blipFill>
          <a:blip r:embed="rId2">
            <a:lum bright="20000"/>
          </a:blip>
          <a:stretch>
            <a:fillRect/>
          </a:stretch>
        </p:blipFill>
        <p:spPr>
          <a:xfrm>
            <a:off x="1" y="0"/>
            <a:ext cx="12191999" cy="6857999"/>
          </a:xfrm>
          <a:prstGeom prst="rect">
            <a:avLst/>
          </a:prstGeom>
        </p:spPr>
      </p:pic>
      <p:sp>
        <p:nvSpPr>
          <p:cNvPr id="7" name="Rectangle 6">
            <a:extLst>
              <a:ext uri="{FF2B5EF4-FFF2-40B4-BE49-F238E27FC236}">
                <a16:creationId xmlns="" xmlns:a16="http://schemas.microsoft.com/office/drawing/2014/main" xmlns:lc="http://schemas.openxmlformats.org/drawingml/2006/lockedCanvas" id="{226F2921-52ED-446B-9231-853ECA4CA155}"/>
              </a:ext>
            </a:extLst>
          </p:cNvPr>
          <p:cNvSpPr/>
          <p:nvPr/>
        </p:nvSpPr>
        <p:spPr>
          <a:xfrm>
            <a:off x="2486843" y="2859819"/>
            <a:ext cx="8761448" cy="34778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buFont typeface="+mj-lt"/>
              <a:buAutoNum type="arabicParenR"/>
            </a:pPr>
            <a:r>
              <a:rPr lang="bn-BD" sz="4400" dirty="0" smtClean="0">
                <a:latin typeface="NikoshBAN" panose="02000000000000000000" pitchFamily="2" charset="0"/>
                <a:cs typeface="NikoshBAN" panose="02000000000000000000" pitchFamily="2" charset="0"/>
              </a:rPr>
              <a:t> আত্মার -------- নেই।</a:t>
            </a:r>
          </a:p>
          <a:p>
            <a:pPr marL="514350" indent="-514350">
              <a:buFont typeface="+mj-lt"/>
              <a:buAutoNum type="arabicParenR"/>
            </a:pPr>
            <a:r>
              <a:rPr lang="bn-BD" sz="4400" dirty="0" smtClean="0">
                <a:ln w="12700">
                  <a:noFill/>
                  <a:prstDash val="solid"/>
                </a:ln>
                <a:latin typeface="NikoshBAN" panose="02000000000000000000" pitchFamily="2" charset="0"/>
                <a:cs typeface="NikoshBAN" pitchFamily="2" charset="0"/>
              </a:rPr>
              <a:t> </a:t>
            </a:r>
            <a:r>
              <a:rPr lang="bn-BD" sz="4400" dirty="0" smtClean="0">
                <a:latin typeface="NikoshBAN" pitchFamily="2" charset="0"/>
                <a:cs typeface="NikoshBAN" pitchFamily="2" charset="0"/>
              </a:rPr>
              <a:t>কর্মফল মানে ---------ফল।</a:t>
            </a:r>
          </a:p>
          <a:p>
            <a:pPr marL="514350" indent="-514350">
              <a:buFont typeface="+mj-lt"/>
              <a:buAutoNum type="arabicParenR"/>
            </a:pPr>
            <a:r>
              <a:rPr lang="bn-BD" sz="4400" dirty="0" smtClean="0">
                <a:latin typeface="NikoshBAN" pitchFamily="2" charset="0"/>
                <a:cs typeface="NikoshBAN" pitchFamily="2" charset="0"/>
              </a:rPr>
              <a:t> আমরা সব সময় ভালো --------করব।</a:t>
            </a:r>
          </a:p>
          <a:p>
            <a:pPr marL="514350" indent="-514350">
              <a:buFont typeface="+mj-lt"/>
              <a:buAutoNum type="arabicParenR"/>
            </a:pPr>
            <a:r>
              <a:rPr lang="bn-BD" sz="4400" dirty="0" smtClean="0">
                <a:ln w="12700">
                  <a:noFill/>
                  <a:prstDash val="solid"/>
                </a:ln>
                <a:latin typeface="NikoshBAN" panose="02000000000000000000" pitchFamily="2" charset="0"/>
                <a:cs typeface="NikoshBAN" pitchFamily="2" charset="0"/>
              </a:rPr>
              <a:t> </a:t>
            </a:r>
            <a:r>
              <a:rPr lang="bn-BD" sz="4400" dirty="0" smtClean="0">
                <a:latin typeface="NikoshBAN" pitchFamily="2" charset="0"/>
                <a:cs typeface="NikoshBAN" pitchFamily="2" charset="0"/>
              </a:rPr>
              <a:t>দেবতাদের রাজা----------।</a:t>
            </a:r>
          </a:p>
          <a:p>
            <a:pPr marL="514350" indent="-514350">
              <a:buFont typeface="+mj-lt"/>
              <a:buAutoNum type="arabicParenR"/>
            </a:pPr>
            <a:r>
              <a:rPr lang="bn-BD" sz="4400" dirty="0" smtClean="0">
                <a:latin typeface="NikoshBAN" pitchFamily="2" charset="0"/>
                <a:cs typeface="NikoshBAN" pitchFamily="2" charset="0"/>
              </a:rPr>
              <a:t> মৃত্যুর পর পাপীরা -------- যায়।</a:t>
            </a:r>
            <a:endParaRPr lang="en-US" sz="4400" dirty="0">
              <a:latin typeface="NikoshBAN" panose="02000000000000000000" pitchFamily="2" charset="0"/>
              <a:cs typeface="NikoshBAN" panose="02000000000000000000" pitchFamily="2" charset="0"/>
            </a:endParaRPr>
          </a:p>
        </p:txBody>
      </p:sp>
      <p:sp>
        <p:nvSpPr>
          <p:cNvPr id="2" name="TextBox 1"/>
          <p:cNvSpPr txBox="1"/>
          <p:nvPr/>
        </p:nvSpPr>
        <p:spPr>
          <a:xfrm>
            <a:off x="3977048" y="0"/>
            <a:ext cx="3753149"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মূল্যায়ন</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6299798" y="5362694"/>
            <a:ext cx="1196161" cy="769441"/>
          </a:xfrm>
          <a:prstGeom prst="rect">
            <a:avLst/>
          </a:prstGeom>
        </p:spPr>
        <p:txBody>
          <a:bodyPr wrap="none">
            <a:spAutoFit/>
          </a:bodyPr>
          <a:lstStyle/>
          <a:p>
            <a:r>
              <a:rPr lang="bn-BD" sz="4400" dirty="0" smtClean="0">
                <a:solidFill>
                  <a:srgbClr val="FF0000"/>
                </a:solidFill>
                <a:latin typeface="NikoshBAN" pitchFamily="2" charset="0"/>
                <a:cs typeface="NikoshBAN" pitchFamily="2" charset="0"/>
              </a:rPr>
              <a:t>নরকে</a:t>
            </a:r>
            <a:endParaRPr lang="en-US" sz="1600" dirty="0">
              <a:solidFill>
                <a:srgbClr val="FF0000"/>
              </a:solidFill>
            </a:endParaRPr>
          </a:p>
        </p:txBody>
      </p:sp>
      <p:sp>
        <p:nvSpPr>
          <p:cNvPr id="9" name="Rectangle 8"/>
          <p:cNvSpPr/>
          <p:nvPr/>
        </p:nvSpPr>
        <p:spPr>
          <a:xfrm>
            <a:off x="6092793" y="4707374"/>
            <a:ext cx="1466246" cy="769441"/>
          </a:xfrm>
          <a:prstGeom prst="rect">
            <a:avLst/>
          </a:prstGeom>
        </p:spPr>
        <p:txBody>
          <a:bodyPr wrap="square">
            <a:spAutoFit/>
          </a:bodyPr>
          <a:lstStyle/>
          <a:p>
            <a:pPr algn="ctr"/>
            <a:r>
              <a:rPr lang="bn-BD" sz="4400" dirty="0" smtClean="0">
                <a:solidFill>
                  <a:srgbClr val="FF0000"/>
                </a:solidFill>
                <a:latin typeface="NikoshBAN" pitchFamily="2" charset="0"/>
                <a:cs typeface="NikoshBAN" pitchFamily="2" charset="0"/>
              </a:rPr>
              <a:t>ইন্দ্র</a:t>
            </a:r>
            <a:endParaRPr lang="en-US" sz="4400" dirty="0">
              <a:solidFill>
                <a:srgbClr val="FF0000"/>
              </a:solidFill>
            </a:endParaRPr>
          </a:p>
        </p:txBody>
      </p:sp>
      <p:sp>
        <p:nvSpPr>
          <p:cNvPr id="10" name="Rectangle 9"/>
          <p:cNvSpPr/>
          <p:nvPr/>
        </p:nvSpPr>
        <p:spPr>
          <a:xfrm>
            <a:off x="7445146" y="4036814"/>
            <a:ext cx="811441" cy="769441"/>
          </a:xfrm>
          <a:prstGeom prst="rect">
            <a:avLst/>
          </a:prstGeom>
        </p:spPr>
        <p:txBody>
          <a:bodyPr wrap="none">
            <a:spAutoFit/>
          </a:bodyPr>
          <a:lstStyle/>
          <a:p>
            <a:r>
              <a:rPr lang="bn-BD" sz="4400" dirty="0" smtClean="0">
                <a:solidFill>
                  <a:srgbClr val="FF0000"/>
                </a:solidFill>
                <a:latin typeface="NikoshBAN" pitchFamily="2" charset="0"/>
                <a:cs typeface="NikoshBAN" pitchFamily="2" charset="0"/>
              </a:rPr>
              <a:t>কর্ম</a:t>
            </a:r>
            <a:endParaRPr lang="en-US" sz="4400" dirty="0">
              <a:solidFill>
                <a:srgbClr val="FF0000"/>
              </a:solidFill>
            </a:endParaRPr>
          </a:p>
        </p:txBody>
      </p:sp>
      <p:sp>
        <p:nvSpPr>
          <p:cNvPr id="11" name="Rectangle 10"/>
          <p:cNvSpPr/>
          <p:nvPr/>
        </p:nvSpPr>
        <p:spPr>
          <a:xfrm>
            <a:off x="5682985" y="3351014"/>
            <a:ext cx="1229824" cy="769441"/>
          </a:xfrm>
          <a:prstGeom prst="rect">
            <a:avLst/>
          </a:prstGeom>
        </p:spPr>
        <p:txBody>
          <a:bodyPr wrap="none">
            <a:spAutoFit/>
          </a:bodyPr>
          <a:lstStyle/>
          <a:p>
            <a:r>
              <a:rPr lang="bn-BD" sz="4400" dirty="0" smtClean="0">
                <a:solidFill>
                  <a:srgbClr val="FF0000"/>
                </a:solidFill>
                <a:latin typeface="NikoshBAN" pitchFamily="2" charset="0"/>
                <a:cs typeface="NikoshBAN" pitchFamily="2" charset="0"/>
              </a:rPr>
              <a:t>কর্মের</a:t>
            </a:r>
            <a:endParaRPr lang="en-US" sz="4400" dirty="0">
              <a:solidFill>
                <a:srgbClr val="FF0000"/>
              </a:solidFill>
            </a:endParaRPr>
          </a:p>
        </p:txBody>
      </p:sp>
      <p:sp>
        <p:nvSpPr>
          <p:cNvPr id="12" name="Rectangle 11"/>
          <p:cNvSpPr/>
          <p:nvPr/>
        </p:nvSpPr>
        <p:spPr>
          <a:xfrm>
            <a:off x="4711587" y="2604254"/>
            <a:ext cx="914033" cy="769441"/>
          </a:xfrm>
          <a:prstGeom prst="rect">
            <a:avLst/>
          </a:prstGeom>
        </p:spPr>
        <p:txBody>
          <a:bodyPr wrap="none">
            <a:spAutoFit/>
          </a:bodyPr>
          <a:lstStyle/>
          <a:p>
            <a:r>
              <a:rPr lang="bn-BD" sz="4400" dirty="0" smtClean="0">
                <a:solidFill>
                  <a:srgbClr val="FF0000"/>
                </a:solidFill>
                <a:latin typeface="NikoshBAN" panose="02000000000000000000" pitchFamily="2" charset="0"/>
                <a:cs typeface="NikoshBAN" panose="02000000000000000000" pitchFamily="2" charset="0"/>
              </a:rPr>
              <a:t>মৃত্যু</a:t>
            </a:r>
            <a:endParaRPr lang="en-US" sz="4400" dirty="0">
              <a:solidFill>
                <a:srgbClr val="FF0000"/>
              </a:solidFill>
            </a:endParaRPr>
          </a:p>
        </p:txBody>
      </p:sp>
      <p:sp>
        <p:nvSpPr>
          <p:cNvPr id="13" name="TextBox 12"/>
          <p:cNvSpPr txBox="1"/>
          <p:nvPr/>
        </p:nvSpPr>
        <p:spPr>
          <a:xfrm>
            <a:off x="1386840" y="1645920"/>
            <a:ext cx="8534400" cy="923330"/>
          </a:xfrm>
          <a:prstGeom prst="rect">
            <a:avLst/>
          </a:prstGeom>
          <a:noFill/>
        </p:spPr>
        <p:txBody>
          <a:bodyPr wrap="square" rtlCol="0">
            <a:spAutoFit/>
          </a:bodyPr>
          <a:lstStyle/>
          <a:p>
            <a:pPr algn="ctr"/>
            <a:r>
              <a:rPr lang="bn-BD" sz="5400" dirty="0" smtClean="0">
                <a:solidFill>
                  <a:srgbClr val="0070C0"/>
                </a:solidFill>
                <a:latin typeface="NikoshBAN" pitchFamily="2" charset="0"/>
                <a:cs typeface="NikoshBAN" pitchFamily="2" charset="0"/>
              </a:rPr>
              <a:t>উপযুক্ত শব্দ দিয়ে শুন্যস্থান পূরণ করঃ</a:t>
            </a:r>
            <a:endParaRPr lang="en-US" sz="54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xmlns="" val="399958013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2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2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par>
                          <p:cTn id="32" fill="hold">
                            <p:stCondLst>
                              <p:cond delay="1500"/>
                            </p:stCondLst>
                            <p:childTnLst>
                              <p:par>
                                <p:cTn id="33" presetID="2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childTnLst>
                          </p:cTn>
                        </p:par>
                        <p:par>
                          <p:cTn id="37" fill="hold">
                            <p:stCondLst>
                              <p:cond delay="2000"/>
                            </p:stCondLst>
                            <p:childTnLst>
                              <p:par>
                                <p:cTn id="38" presetID="2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FC24.png"/>
          <p:cNvPicPr>
            <a:picLocks noChangeAspect="1"/>
          </p:cNvPicPr>
          <p:nvPr/>
        </p:nvPicPr>
        <p:blipFill>
          <a:blip r:embed="rId2">
            <a:lum bright="20000"/>
          </a:blip>
          <a:stretch>
            <a:fillRect/>
          </a:stretch>
        </p:blipFill>
        <p:spPr>
          <a:xfrm>
            <a:off x="0" y="1"/>
            <a:ext cx="12191999" cy="6857999"/>
          </a:xfrm>
          <a:prstGeom prst="rect">
            <a:avLst/>
          </a:prstGeom>
        </p:spPr>
      </p:pic>
      <p:sp>
        <p:nvSpPr>
          <p:cNvPr id="7" name="Rectangle 6">
            <a:extLst>
              <a:ext uri="{FF2B5EF4-FFF2-40B4-BE49-F238E27FC236}">
                <a16:creationId xmlns="" xmlns:a16="http://schemas.microsoft.com/office/drawing/2014/main" xmlns:lc="http://schemas.openxmlformats.org/drawingml/2006/lockedCanvas" id="{876D3C32-5F05-44ED-9ACB-6D5719FD6ED3}"/>
              </a:ext>
            </a:extLst>
          </p:cNvPr>
          <p:cNvSpPr/>
          <p:nvPr/>
        </p:nvSpPr>
        <p:spPr>
          <a:xfrm>
            <a:off x="4800600" y="2932828"/>
            <a:ext cx="6497466" cy="230832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lgn="ctr"/>
            <a:r>
              <a:rPr lang="bn-BD" sz="4800" dirty="0" smtClean="0">
                <a:latin typeface="NikoshBAN" panose="02000000000000000000" pitchFamily="2" charset="0"/>
                <a:cs typeface="NikoshBAN" panose="02000000000000000000" pitchFamily="2" charset="0"/>
              </a:rPr>
              <a:t>তুমি কেন ভালো কাজ করবে এবং খারাপ কাজ করবে না তা বাড়ি থেকে লিখে আনবে।</a:t>
            </a:r>
            <a:endParaRPr lang="bn-IN" sz="4800" dirty="0">
              <a:latin typeface="NikoshBAN" panose="02000000000000000000" pitchFamily="2" charset="0"/>
              <a:cs typeface="NikoshBAN" panose="02000000000000000000" pitchFamily="2" charset="0"/>
            </a:endParaRPr>
          </a:p>
        </p:txBody>
      </p:sp>
      <p:sp>
        <p:nvSpPr>
          <p:cNvPr id="8" name="TextBox 7"/>
          <p:cNvSpPr txBox="1"/>
          <p:nvPr/>
        </p:nvSpPr>
        <p:spPr>
          <a:xfrm>
            <a:off x="3108960" y="569244"/>
            <a:ext cx="5806440" cy="1862048"/>
          </a:xfrm>
          <a:prstGeom prst="rect">
            <a:avLst/>
          </a:prstGeom>
          <a:noFill/>
        </p:spPr>
        <p:txBody>
          <a:bodyPr wrap="square" rtlCol="0">
            <a:spAutoFit/>
          </a:bodyPr>
          <a:lstStyle/>
          <a:p>
            <a:pPr algn="ctr"/>
            <a:r>
              <a:rPr lang="bn-IN" sz="11500" b="1" dirty="0" smtClean="0">
                <a:ln w="18000">
                  <a:solidFill>
                    <a:schemeClr val="accent2">
                      <a:satMod val="140000"/>
                    </a:schemeClr>
                  </a:solidFill>
                  <a:prstDash val="solid"/>
                  <a:miter lim="800000"/>
                </a:ln>
                <a:blipFill>
                  <a:blip r:embed="rId3"/>
                  <a:stretch>
                    <a:fillRect/>
                  </a:stretch>
                </a:blipFill>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বাড়ির কাজ</a:t>
            </a:r>
            <a:endParaRPr lang="en-US" sz="11500" b="1" dirty="0">
              <a:ln w="18000">
                <a:solidFill>
                  <a:schemeClr val="accent2">
                    <a:satMod val="140000"/>
                  </a:schemeClr>
                </a:solidFill>
                <a:prstDash val="solid"/>
                <a:miter lim="800000"/>
              </a:ln>
              <a:blipFill>
                <a:blip r:embed="rId3"/>
                <a:stretch>
                  <a:fillRect/>
                </a:stretch>
              </a:blipFill>
              <a:effectLst>
                <a:outerShdw blurRad="25500" dist="23000" dir="7020000" algn="tl">
                  <a:srgbClr val="000000">
                    <a:alpha val="50000"/>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11125" y="2834640"/>
            <a:ext cx="4348411" cy="2880360"/>
          </a:xfrm>
          <a:prstGeom prst="rect">
            <a:avLst/>
          </a:prstGeom>
        </p:spPr>
      </p:pic>
    </p:spTree>
    <p:extLst>
      <p:ext uri="{BB962C8B-B14F-4D97-AF65-F5344CB8AC3E}">
        <p14:creationId xmlns:p14="http://schemas.microsoft.com/office/powerpoint/2010/main" xmlns="" val="25330277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250"/>
                                        <p:tgtEl>
                                          <p:spTgt spid="7"/>
                                        </p:tgtEl>
                                      </p:cBhvr>
                                    </p:animEffect>
                                  </p:childTnLst>
                                </p:cTn>
                              </p:par>
                              <p:par>
                                <p:cTn id="13" presetID="2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FC24.png"/>
          <p:cNvPicPr>
            <a:picLocks noChangeAspect="1"/>
          </p:cNvPicPr>
          <p:nvPr/>
        </p:nvPicPr>
        <p:blipFill>
          <a:blip r:embed="rId2">
            <a:lum bright="20000"/>
          </a:blip>
          <a:stretch>
            <a:fillRect/>
          </a:stretch>
        </p:blipFill>
        <p:spPr>
          <a:xfrm>
            <a:off x="0" y="0"/>
            <a:ext cx="12191999" cy="6857999"/>
          </a:xfrm>
          <a:prstGeom prst="rect">
            <a:avLst/>
          </a:prstGeom>
        </p:spPr>
      </p:pic>
      <p:sp>
        <p:nvSpPr>
          <p:cNvPr id="9" name="TextBox 8"/>
          <p:cNvSpPr txBox="1"/>
          <p:nvPr/>
        </p:nvSpPr>
        <p:spPr>
          <a:xfrm>
            <a:off x="2961759" y="5288340"/>
            <a:ext cx="6513998" cy="156966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9600" b="1" dirty="0" smtClean="0">
                <a:ln/>
                <a:blipFill>
                  <a:blip r:embed="rId3"/>
                  <a:stretch>
                    <a:fillRect/>
                  </a:stretch>
                </a:blipFill>
                <a:latin typeface="NikoshBAN" panose="02000000000000000000" pitchFamily="2" charset="0"/>
                <a:cs typeface="NikoshBAN" panose="02000000000000000000" pitchFamily="2" charset="0"/>
              </a:rPr>
              <a:t>সকলকে </a:t>
            </a:r>
            <a:r>
              <a:rPr lang="bn-IN" sz="9600" b="1" dirty="0" smtClean="0">
                <a:ln/>
                <a:blipFill>
                  <a:blip r:embed="rId3"/>
                  <a:stretch>
                    <a:fillRect/>
                  </a:stretch>
                </a:blipFill>
                <a:latin typeface="NikoshBAN" panose="02000000000000000000" pitchFamily="2" charset="0"/>
                <a:cs typeface="NikoshBAN" panose="02000000000000000000" pitchFamily="2" charset="0"/>
              </a:rPr>
              <a:t>ধন্যবাদ</a:t>
            </a:r>
            <a:endParaRPr lang="en-US" sz="9600" b="1" dirty="0">
              <a:ln/>
              <a:blipFill>
                <a:blip r:embed="rId3"/>
                <a:stretch>
                  <a:fillRect/>
                </a:stretch>
              </a:blipFill>
              <a:latin typeface="NikoshBAN" panose="02000000000000000000" pitchFamily="2" charset="0"/>
              <a:cs typeface="NikoshBAN" panose="02000000000000000000" pitchFamily="2" charset="0"/>
            </a:endParaRPr>
          </a:p>
        </p:txBody>
      </p:sp>
      <p:pic>
        <p:nvPicPr>
          <p:cNvPr id="4" name="Picture 3" descr="krrisna.jpg"/>
          <p:cNvPicPr>
            <a:picLocks noChangeAspect="1"/>
          </p:cNvPicPr>
          <p:nvPr/>
        </p:nvPicPr>
        <p:blipFill>
          <a:blip r:embed="rId4">
            <a:lum bright="10000" contrast="20000"/>
          </a:blip>
          <a:stretch>
            <a:fillRect/>
          </a:stretch>
        </p:blipFill>
        <p:spPr>
          <a:xfrm>
            <a:off x="3444240" y="630381"/>
            <a:ext cx="5379720" cy="4890655"/>
          </a:xfrm>
          <a:prstGeom prst="rect">
            <a:avLst/>
          </a:prstGeom>
        </p:spPr>
      </p:pic>
      <p:pic>
        <p:nvPicPr>
          <p:cNvPr id="6" name="Picture 5" descr="f 2.jpg"/>
          <p:cNvPicPr>
            <a:picLocks noChangeAspect="1"/>
          </p:cNvPicPr>
          <p:nvPr/>
        </p:nvPicPr>
        <p:blipFill>
          <a:blip r:embed="rId5"/>
          <a:srcRect l="21577" t="1214" r="21736"/>
          <a:stretch>
            <a:fillRect/>
          </a:stretch>
        </p:blipFill>
        <p:spPr>
          <a:xfrm>
            <a:off x="1341120" y="609600"/>
            <a:ext cx="2072640" cy="4907280"/>
          </a:xfrm>
          <a:prstGeom prst="rect">
            <a:avLst/>
          </a:prstGeom>
        </p:spPr>
      </p:pic>
      <p:pic>
        <p:nvPicPr>
          <p:cNvPr id="7" name="Picture 6" descr="f 2.jpg"/>
          <p:cNvPicPr>
            <a:picLocks noChangeAspect="1"/>
          </p:cNvPicPr>
          <p:nvPr/>
        </p:nvPicPr>
        <p:blipFill>
          <a:blip r:embed="rId5"/>
          <a:srcRect l="21577" t="1214" r="21736"/>
          <a:stretch>
            <a:fillRect/>
          </a:stretch>
        </p:blipFill>
        <p:spPr>
          <a:xfrm flipH="1">
            <a:off x="8763000" y="609600"/>
            <a:ext cx="1965960" cy="4907280"/>
          </a:xfrm>
          <a:prstGeom prst="rect">
            <a:avLst/>
          </a:prstGeom>
        </p:spPr>
      </p:pic>
    </p:spTree>
    <p:extLst>
      <p:ext uri="{BB962C8B-B14F-4D97-AF65-F5344CB8AC3E}">
        <p14:creationId xmlns:p14="http://schemas.microsoft.com/office/powerpoint/2010/main" xmlns="" val="2422080171"/>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FC31.png"/>
          <p:cNvPicPr>
            <a:picLocks noChangeAspect="1"/>
          </p:cNvPicPr>
          <p:nvPr/>
        </p:nvPicPr>
        <p:blipFill>
          <a:blip r:embed="rId2"/>
          <a:stretch>
            <a:fillRect/>
          </a:stretch>
        </p:blipFill>
        <p:spPr>
          <a:xfrm>
            <a:off x="1" y="0"/>
            <a:ext cx="12192000" cy="6858000"/>
          </a:xfrm>
          <a:prstGeom prst="rect">
            <a:avLst/>
          </a:prstGeom>
        </p:spPr>
      </p:pic>
      <p:sp>
        <p:nvSpPr>
          <p:cNvPr id="15" name="Explosion 1 14"/>
          <p:cNvSpPr/>
          <p:nvPr/>
        </p:nvSpPr>
        <p:spPr>
          <a:xfrm>
            <a:off x="3258694" y="590847"/>
            <a:ext cx="5322598" cy="2003369"/>
          </a:xfrm>
          <a:prstGeom prst="irregularSeal1">
            <a:avLst/>
          </a:prstGeom>
          <a:solidFill>
            <a:schemeClr val="accent6">
              <a:lumMod val="60000"/>
              <a:lumOff val="4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a:ln w="1905"/>
                <a:solidFill>
                  <a:srgbClr val="0070C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পরিচিতি</a:t>
            </a:r>
            <a:endParaRPr lang="en-US" sz="7200" dirty="0">
              <a:solidFill>
                <a:srgbClr val="0070C0"/>
              </a:solidFill>
            </a:endParaRPr>
          </a:p>
        </p:txBody>
      </p:sp>
      <p:sp>
        <p:nvSpPr>
          <p:cNvPr id="10" name="Rectangle 9"/>
          <p:cNvSpPr/>
          <p:nvPr/>
        </p:nvSpPr>
        <p:spPr>
          <a:xfrm>
            <a:off x="232117" y="3401017"/>
            <a:ext cx="6096000" cy="2431435"/>
          </a:xfrm>
          <a:prstGeom prst="rect">
            <a:avLst/>
          </a:prstGeom>
        </p:spPr>
        <p:txBody>
          <a:bodyPr>
            <a:spAutoFit/>
          </a:bodyPr>
          <a:lstStyle/>
          <a:p>
            <a:pPr algn="ctr"/>
            <a:r>
              <a:rPr lang="en-US" sz="4800" spc="50" dirty="0" err="1" smtClean="0">
                <a:ln w="11430"/>
                <a:gradFill>
                  <a:gsLst>
                    <a:gs pos="25000">
                      <a:schemeClr val="accent2">
                        <a:satMod val="155000"/>
                      </a:schemeClr>
                    </a:gs>
                    <a:gs pos="100000">
                      <a:schemeClr val="accent2">
                        <a:shade val="45000"/>
                        <a:satMod val="165000"/>
                      </a:schemeClr>
                    </a:gs>
                  </a:gsLst>
                  <a:lin ang="5400000"/>
                </a:gradFill>
                <a:latin typeface="NikoshBAN" pitchFamily="2" charset="0"/>
                <a:cs typeface="NikoshBAN" pitchFamily="2" charset="0"/>
              </a:rPr>
              <a:t>উজ্বল</a:t>
            </a:r>
            <a:r>
              <a:rPr lang="bn-BD" sz="4800" spc="50" dirty="0" smtClean="0">
                <a:ln w="11430"/>
                <a:gradFill>
                  <a:gsLst>
                    <a:gs pos="25000">
                      <a:schemeClr val="accent2">
                        <a:satMod val="155000"/>
                      </a:schemeClr>
                    </a:gs>
                    <a:gs pos="100000">
                      <a:schemeClr val="accent2">
                        <a:shade val="45000"/>
                        <a:satMod val="165000"/>
                      </a:schemeClr>
                    </a:gs>
                  </a:gsLst>
                  <a:lin ang="5400000"/>
                </a:gradFill>
                <a:latin typeface="NikoshBAN" pitchFamily="2" charset="0"/>
                <a:cs typeface="NikoshBAN" pitchFamily="2" charset="0"/>
              </a:rPr>
              <a:t> </a:t>
            </a:r>
            <a:r>
              <a:rPr lang="en-US" sz="4800" spc="50" dirty="0" err="1" smtClean="0">
                <a:ln w="11430"/>
                <a:gradFill>
                  <a:gsLst>
                    <a:gs pos="25000">
                      <a:schemeClr val="accent2">
                        <a:satMod val="155000"/>
                      </a:schemeClr>
                    </a:gs>
                    <a:gs pos="100000">
                      <a:schemeClr val="accent2">
                        <a:shade val="45000"/>
                        <a:satMod val="165000"/>
                      </a:schemeClr>
                    </a:gs>
                  </a:gsLst>
                  <a:lin ang="5400000"/>
                </a:gradFill>
                <a:latin typeface="NikoshBAN" pitchFamily="2" charset="0"/>
                <a:cs typeface="NikoshBAN" pitchFamily="2" charset="0"/>
              </a:rPr>
              <a:t>মাজুমদার</a:t>
            </a:r>
            <a:r>
              <a:rPr lang="en-US" sz="4800" spc="50" dirty="0" smtClean="0">
                <a:ln w="11430"/>
                <a:gradFill>
                  <a:gsLst>
                    <a:gs pos="25000">
                      <a:schemeClr val="accent2">
                        <a:satMod val="155000"/>
                      </a:schemeClr>
                    </a:gs>
                    <a:gs pos="100000">
                      <a:schemeClr val="accent2">
                        <a:shade val="45000"/>
                        <a:satMod val="165000"/>
                      </a:schemeClr>
                    </a:gs>
                  </a:gsLst>
                  <a:lin ang="5400000"/>
                </a:gradFill>
                <a:latin typeface="NikoshBAN" pitchFamily="2" charset="0"/>
                <a:cs typeface="NikoshBAN" pitchFamily="2" charset="0"/>
              </a:rPr>
              <a:t> </a:t>
            </a:r>
            <a:r>
              <a:rPr lang="en-US" sz="4800" spc="50" dirty="0" err="1" smtClean="0">
                <a:ln w="11430"/>
                <a:gradFill>
                  <a:gsLst>
                    <a:gs pos="25000">
                      <a:schemeClr val="accent2">
                        <a:satMod val="155000"/>
                      </a:schemeClr>
                    </a:gs>
                    <a:gs pos="100000">
                      <a:schemeClr val="accent2">
                        <a:shade val="45000"/>
                        <a:satMod val="165000"/>
                      </a:schemeClr>
                    </a:gs>
                  </a:gsLst>
                  <a:lin ang="5400000"/>
                </a:gradFill>
                <a:latin typeface="NikoshBAN" pitchFamily="2" charset="0"/>
                <a:cs typeface="NikoshBAN" pitchFamily="2" charset="0"/>
              </a:rPr>
              <a:t>কুমার</a:t>
            </a:r>
            <a:r>
              <a:rPr lang="en-US" sz="4800" spc="50" dirty="0" smtClean="0">
                <a:ln w="11430"/>
                <a:gradFill>
                  <a:gsLst>
                    <a:gs pos="25000">
                      <a:schemeClr val="accent2">
                        <a:satMod val="155000"/>
                      </a:schemeClr>
                    </a:gs>
                    <a:gs pos="100000">
                      <a:schemeClr val="accent2">
                        <a:shade val="45000"/>
                        <a:satMod val="165000"/>
                      </a:schemeClr>
                    </a:gs>
                  </a:gsLst>
                  <a:lin ang="5400000"/>
                </a:gradFill>
                <a:latin typeface="NikoshBAN" pitchFamily="2" charset="0"/>
                <a:cs typeface="NikoshBAN" pitchFamily="2" charset="0"/>
              </a:rPr>
              <a:t> </a:t>
            </a:r>
          </a:p>
          <a:p>
            <a:pPr algn="ctr"/>
            <a:r>
              <a:rPr lang="en-US" sz="3600" dirty="0" err="1" smtClean="0">
                <a:latin typeface="NikoshBAN" pitchFamily="2" charset="0"/>
                <a:cs typeface="NikoshBAN" pitchFamily="2" charset="0"/>
              </a:rPr>
              <a:t>সহকা</a:t>
            </a:r>
            <a:r>
              <a:rPr lang="bn-BD" sz="3600" dirty="0" smtClean="0">
                <a:latin typeface="NikoshBAN" pitchFamily="2" charset="0"/>
                <a:cs typeface="NikoshBAN" pitchFamily="2" charset="0"/>
              </a:rPr>
              <a:t>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শিক্ষক</a:t>
            </a:r>
            <a:endParaRPr lang="en-US" sz="3600" dirty="0" smtClean="0">
              <a:latin typeface="NikoshBAN" pitchFamily="2" charset="0"/>
              <a:cs typeface="NikoshBAN" pitchFamily="2" charset="0"/>
            </a:endParaRPr>
          </a:p>
          <a:p>
            <a:pPr algn="ctr"/>
            <a:r>
              <a:rPr lang="en-US" sz="4000" dirty="0" err="1" smtClean="0">
                <a:solidFill>
                  <a:srgbClr val="002060"/>
                </a:solidFill>
                <a:latin typeface="NikoshBAN" pitchFamily="2" charset="0"/>
                <a:cs typeface="NikoshBAN" pitchFamily="2" charset="0"/>
              </a:rPr>
              <a:t>বড়বামনদহ</a:t>
            </a:r>
            <a:r>
              <a:rPr lang="en-US" sz="4000" dirty="0" smtClean="0">
                <a:solidFill>
                  <a:srgbClr val="002060"/>
                </a:solidFill>
                <a:latin typeface="NikoshBAN" pitchFamily="2" charset="0"/>
                <a:cs typeface="NikoshBAN" pitchFamily="2" charset="0"/>
              </a:rPr>
              <a:t> স: </a:t>
            </a:r>
            <a:r>
              <a:rPr lang="en-US" sz="4000" dirty="0" err="1" smtClean="0">
                <a:solidFill>
                  <a:srgbClr val="002060"/>
                </a:solidFill>
                <a:latin typeface="NikoshBAN" pitchFamily="2" charset="0"/>
                <a:cs typeface="NikoshBAN" pitchFamily="2" charset="0"/>
              </a:rPr>
              <a:t>প্রা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বিদ্যালয়</a:t>
            </a:r>
            <a:endParaRPr lang="en-US" sz="4000" dirty="0" smtClean="0">
              <a:solidFill>
                <a:srgbClr val="002060"/>
              </a:solidFill>
              <a:latin typeface="NikoshBAN" pitchFamily="2" charset="0"/>
              <a:cs typeface="NikoshBAN" pitchFamily="2" charset="0"/>
            </a:endParaRPr>
          </a:p>
          <a:p>
            <a:pPr algn="ctr"/>
            <a:r>
              <a:rPr lang="en-US" sz="2800" dirty="0" err="1" smtClean="0">
                <a:solidFill>
                  <a:srgbClr val="FF0000"/>
                </a:solidFill>
                <a:latin typeface="NikoshBAN" pitchFamily="2" charset="0"/>
                <a:cs typeface="NikoshBAN" pitchFamily="2" charset="0"/>
              </a:rPr>
              <a:t>কোটচাঁদপুর</a:t>
            </a:r>
            <a:r>
              <a:rPr lang="en-US" sz="2800" dirty="0" smtClean="0">
                <a:solidFill>
                  <a:srgbClr val="FF0000"/>
                </a:solidFill>
                <a:latin typeface="NikoshBAN" pitchFamily="2" charset="0"/>
                <a:cs typeface="NikoshBAN" pitchFamily="2" charset="0"/>
              </a:rPr>
              <a:t>,</a:t>
            </a:r>
            <a:r>
              <a:rPr lang="bn-BD" sz="2800" dirty="0" smtClean="0">
                <a:solidFill>
                  <a:srgbClr val="FF0000"/>
                </a:solidFill>
                <a:latin typeface="NikoshBAN" pitchFamily="2" charset="0"/>
                <a:cs typeface="NikoshBAN" pitchFamily="2" charset="0"/>
              </a:rPr>
              <a:t> </a:t>
            </a:r>
            <a:r>
              <a:rPr lang="en-US" sz="2800" dirty="0" err="1" smtClean="0">
                <a:solidFill>
                  <a:srgbClr val="FF0000"/>
                </a:solidFill>
                <a:latin typeface="NikoshBAN" pitchFamily="2" charset="0"/>
                <a:cs typeface="NikoshBAN" pitchFamily="2" charset="0"/>
              </a:rPr>
              <a:t>ঝিনাইদহ</a:t>
            </a:r>
            <a:r>
              <a:rPr lang="en-US" sz="2800" dirty="0" smtClean="0">
                <a:solidFill>
                  <a:srgbClr val="FF0000"/>
                </a:solidFill>
                <a:latin typeface="NikoshBAN" pitchFamily="2" charset="0"/>
                <a:cs typeface="NikoshBAN" pitchFamily="2" charset="0"/>
              </a:rPr>
              <a:t>। </a:t>
            </a:r>
            <a:endParaRPr lang="en-US" sz="3200" dirty="0"/>
          </a:p>
        </p:txBody>
      </p:sp>
      <p:pic>
        <p:nvPicPr>
          <p:cNvPr id="16" name="Picture 15" descr="Uzzol.jpg"/>
          <p:cNvPicPr>
            <a:picLocks noChangeAspect="1"/>
          </p:cNvPicPr>
          <p:nvPr/>
        </p:nvPicPr>
        <p:blipFill>
          <a:blip r:embed="rId3" cstate="print">
            <a:lum bright="10000" contrast="30000"/>
          </a:blip>
          <a:stretch>
            <a:fillRect/>
          </a:stretch>
        </p:blipFill>
        <p:spPr>
          <a:xfrm rot="208710">
            <a:off x="1072305" y="820544"/>
            <a:ext cx="2070022" cy="1930411"/>
          </a:xfrm>
          <a:prstGeom prst="round2DiagRect">
            <a:avLst>
              <a:gd name="adj1" fmla="val 16667"/>
              <a:gd name="adj2" fmla="val 0"/>
            </a:avLst>
          </a:prstGeom>
          <a:ln w="76200" cap="sq">
            <a:solidFill>
              <a:srgbClr val="C00000"/>
            </a:solidFill>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8" name="Rectangle 7"/>
          <p:cNvSpPr/>
          <p:nvPr/>
        </p:nvSpPr>
        <p:spPr>
          <a:xfrm>
            <a:off x="6827520" y="2871282"/>
            <a:ext cx="4724400" cy="3724096"/>
          </a:xfrm>
          <a:prstGeom prst="rect">
            <a:avLst/>
          </a:prstGeom>
        </p:spPr>
        <p:txBody>
          <a:bodyPr wrap="square">
            <a:spAutoFit/>
          </a:bodyPr>
          <a:lstStyle/>
          <a:p>
            <a:pPr lvl="0" algn="ctr">
              <a:defRPr/>
            </a:pPr>
            <a:r>
              <a:rPr lang="en-US" sz="4000" dirty="0" err="1" smtClean="0">
                <a:solidFill>
                  <a:srgbClr val="000066"/>
                </a:solidFill>
                <a:latin typeface="NikoshBAN" pitchFamily="2" charset="0"/>
                <a:cs typeface="NikoshBAN" pitchFamily="2" charset="0"/>
              </a:rPr>
              <a:t>শ্রেণি</a:t>
            </a:r>
            <a:r>
              <a:rPr lang="en-US" sz="4000" dirty="0" smtClean="0">
                <a:solidFill>
                  <a:srgbClr val="000066"/>
                </a:solidFill>
                <a:latin typeface="NikoshBAN" pitchFamily="2" charset="0"/>
                <a:cs typeface="NikoshBAN" pitchFamily="2" charset="0"/>
              </a:rPr>
              <a:t>: </a:t>
            </a:r>
            <a:r>
              <a:rPr lang="bn-BD" sz="4000" dirty="0" smtClean="0">
                <a:solidFill>
                  <a:srgbClr val="000066"/>
                </a:solidFill>
                <a:latin typeface="NikoshBAN" pitchFamily="2" charset="0"/>
                <a:cs typeface="NikoshBAN" pitchFamily="2" charset="0"/>
              </a:rPr>
              <a:t>পঞ্চম</a:t>
            </a:r>
            <a:endParaRPr lang="en-US" sz="4000" dirty="0" smtClean="0">
              <a:solidFill>
                <a:srgbClr val="000066"/>
              </a:solidFill>
              <a:latin typeface="NikoshBAN" pitchFamily="2" charset="0"/>
              <a:cs typeface="NikoshBAN" pitchFamily="2" charset="0"/>
            </a:endParaRPr>
          </a:p>
          <a:p>
            <a:pPr lvl="0" algn="ctr">
              <a:defRPr/>
            </a:pPr>
            <a:r>
              <a:rPr lang="en-US" sz="3600" dirty="0" err="1" smtClean="0">
                <a:solidFill>
                  <a:srgbClr val="000066"/>
                </a:solidFill>
                <a:latin typeface="NikoshBAN" pitchFamily="2" charset="0"/>
                <a:cs typeface="NikoshBAN" pitchFamily="2" charset="0"/>
              </a:rPr>
              <a:t>বিষয়</a:t>
            </a:r>
            <a:r>
              <a:rPr lang="en-US" sz="3600" dirty="0" smtClean="0">
                <a:solidFill>
                  <a:srgbClr val="000066"/>
                </a:solidFill>
                <a:latin typeface="NikoshBAN" pitchFamily="2" charset="0"/>
                <a:cs typeface="NikoshBAN" pitchFamily="2" charset="0"/>
              </a:rPr>
              <a:t>: </a:t>
            </a:r>
            <a:r>
              <a:rPr lang="bn-BD" sz="3600" dirty="0" smtClean="0">
                <a:solidFill>
                  <a:srgbClr val="000066"/>
                </a:solidFill>
                <a:latin typeface="NikoshBAN" pitchFamily="2" charset="0"/>
                <a:cs typeface="NikoshBAN" pitchFamily="2" charset="0"/>
              </a:rPr>
              <a:t>হিন্দুধর্ম ও নৈতিক শিক্ষা </a:t>
            </a:r>
            <a:endParaRPr lang="en-US" sz="3600" dirty="0" smtClean="0">
              <a:solidFill>
                <a:srgbClr val="000066"/>
              </a:solidFill>
              <a:latin typeface="NikoshBAN" pitchFamily="2" charset="0"/>
              <a:cs typeface="NikoshBAN" pitchFamily="2" charset="0"/>
            </a:endParaRPr>
          </a:p>
          <a:p>
            <a:pPr lvl="0" algn="ctr">
              <a:defRPr/>
            </a:pPr>
            <a:r>
              <a:rPr lang="en-US" sz="3200" dirty="0" err="1" smtClean="0">
                <a:solidFill>
                  <a:srgbClr val="000066"/>
                </a:solidFill>
                <a:latin typeface="NikoshBAN" pitchFamily="2" charset="0"/>
                <a:cs typeface="NikoshBAN" pitchFamily="2" charset="0"/>
              </a:rPr>
              <a:t>পাঠ</a:t>
            </a:r>
            <a:r>
              <a:rPr lang="bn-IN" sz="3200" dirty="0" smtClean="0">
                <a:solidFill>
                  <a:srgbClr val="000066"/>
                </a:solidFill>
                <a:latin typeface="NikoshBAN" pitchFamily="2" charset="0"/>
                <a:cs typeface="NikoshBAN" pitchFamily="2" charset="0"/>
              </a:rPr>
              <a:t>ঃ</a:t>
            </a:r>
            <a:r>
              <a:rPr lang="en-US" sz="3200" dirty="0" smtClean="0">
                <a:solidFill>
                  <a:srgbClr val="000066"/>
                </a:solidFill>
                <a:latin typeface="NikoshBAN" pitchFamily="2" charset="0"/>
                <a:cs typeface="NikoshBAN" pitchFamily="2" charset="0"/>
              </a:rPr>
              <a:t> </a:t>
            </a:r>
            <a:r>
              <a:rPr lang="bn-BD" sz="3200" dirty="0" smtClean="0">
                <a:solidFill>
                  <a:srgbClr val="000066"/>
                </a:solidFill>
                <a:latin typeface="NikoshBAN" pitchFamily="2" charset="0"/>
                <a:cs typeface="NikoshBAN" pitchFamily="2" charset="0"/>
              </a:rPr>
              <a:t>হিন্দুধর্মের সাধারণ পরিচয় </a:t>
            </a:r>
            <a:endParaRPr lang="en-US" sz="3200" dirty="0" smtClean="0">
              <a:solidFill>
                <a:srgbClr val="000066"/>
              </a:solidFill>
              <a:latin typeface="NikoshBAN" pitchFamily="2" charset="0"/>
              <a:cs typeface="NikoshBAN" pitchFamily="2" charset="0"/>
            </a:endParaRPr>
          </a:p>
          <a:p>
            <a:pPr lvl="0" algn="ctr">
              <a:defRPr/>
            </a:pPr>
            <a:r>
              <a:rPr lang="en-US" sz="3200" dirty="0" err="1" smtClean="0">
                <a:solidFill>
                  <a:srgbClr val="000066"/>
                </a:solidFill>
                <a:latin typeface="NikoshBAN" pitchFamily="2" charset="0"/>
                <a:cs typeface="NikoshBAN" pitchFamily="2" charset="0"/>
              </a:rPr>
              <a:t>পাঠ্যাংশঃ</a:t>
            </a:r>
            <a:r>
              <a:rPr lang="en-US" sz="3200" dirty="0" smtClean="0">
                <a:solidFill>
                  <a:srgbClr val="000066"/>
                </a:solidFill>
                <a:latin typeface="NikoshBAN" pitchFamily="2" charset="0"/>
                <a:cs typeface="NikoshBAN" pitchFamily="2" charset="0"/>
              </a:rPr>
              <a:t> </a:t>
            </a:r>
            <a:r>
              <a:rPr lang="bn-BD" sz="3200" dirty="0" smtClean="0">
                <a:solidFill>
                  <a:srgbClr val="000066"/>
                </a:solidFill>
                <a:latin typeface="NikoshBAN" pitchFamily="2" charset="0"/>
                <a:cs typeface="NikoshBAN" pitchFamily="2" charset="0"/>
              </a:rPr>
              <a:t>জন্মান্তর ও কর্মফল, পাপ-পূণ্য ও স্বর্গ-নরক।</a:t>
            </a:r>
          </a:p>
          <a:p>
            <a:pPr lvl="0" algn="ctr">
              <a:defRPr/>
            </a:pPr>
            <a:r>
              <a:rPr lang="bn-BD" sz="3200" dirty="0" smtClean="0">
                <a:solidFill>
                  <a:srgbClr val="000066"/>
                </a:solidFill>
                <a:latin typeface="NikoshBAN" pitchFamily="2" charset="0"/>
                <a:cs typeface="NikoshBAN" pitchFamily="2" charset="0"/>
              </a:rPr>
              <a:t>অধায়ঃ তৃতীয়, প্রথম পরিচ্ছেদ।</a:t>
            </a:r>
            <a:r>
              <a:rPr lang="bn-IN" sz="3200" dirty="0" smtClean="0">
                <a:solidFill>
                  <a:srgbClr val="000066"/>
                </a:solidFill>
                <a:latin typeface="NikoshBAN" pitchFamily="2" charset="0"/>
                <a:cs typeface="NikoshBAN" pitchFamily="2" charset="0"/>
              </a:rPr>
              <a:t> </a:t>
            </a:r>
            <a:r>
              <a:rPr lang="en-US" sz="3200" dirty="0" smtClean="0">
                <a:solidFill>
                  <a:srgbClr val="000066"/>
                </a:solidFill>
                <a:latin typeface="NikoshBAN" pitchFamily="2" charset="0"/>
                <a:cs typeface="NikoshBAN" pitchFamily="2" charset="0"/>
              </a:rPr>
              <a:t> </a:t>
            </a:r>
            <a:endParaRPr lang="en-US" sz="4400" dirty="0" smtClean="0">
              <a:solidFill>
                <a:srgbClr val="000066"/>
              </a:solidFill>
              <a:latin typeface="NikoshBAN" pitchFamily="2" charset="0"/>
              <a:cs typeface="NikoshBAN" pitchFamily="2" charset="0"/>
            </a:endParaRPr>
          </a:p>
          <a:p>
            <a:pPr lvl="0" algn="ctr">
              <a:defRPr/>
            </a:pPr>
            <a:r>
              <a:rPr lang="en-US" sz="3200" dirty="0" err="1" smtClean="0">
                <a:solidFill>
                  <a:srgbClr val="000066"/>
                </a:solidFill>
                <a:latin typeface="NikoshBAN" pitchFamily="2" charset="0"/>
                <a:cs typeface="NikoshBAN" pitchFamily="2" charset="0"/>
              </a:rPr>
              <a:t>সময়</a:t>
            </a:r>
            <a:r>
              <a:rPr lang="en-US" sz="3200" dirty="0" smtClean="0">
                <a:solidFill>
                  <a:srgbClr val="000066"/>
                </a:solidFill>
                <a:latin typeface="NikoshBAN" pitchFamily="2" charset="0"/>
                <a:cs typeface="NikoshBAN" pitchFamily="2" charset="0"/>
              </a:rPr>
              <a:t>: </a:t>
            </a:r>
            <a:r>
              <a:rPr lang="bn-BD" sz="3200" dirty="0" smtClean="0">
                <a:solidFill>
                  <a:srgbClr val="000066"/>
                </a:solidFill>
                <a:latin typeface="NikoshBAN" pitchFamily="2" charset="0"/>
                <a:cs typeface="NikoshBAN" pitchFamily="2" charset="0"/>
              </a:rPr>
              <a:t>৩</a:t>
            </a:r>
            <a:r>
              <a:rPr lang="en-US" sz="3200" dirty="0" smtClean="0">
                <a:solidFill>
                  <a:srgbClr val="000066"/>
                </a:solidFill>
                <a:latin typeface="NikoshBAN" pitchFamily="2" charset="0"/>
                <a:cs typeface="NikoshBAN" pitchFamily="2" charset="0"/>
              </a:rPr>
              <a:t>0 </a:t>
            </a:r>
            <a:r>
              <a:rPr lang="en-US" sz="3200" dirty="0" err="1" smtClean="0">
                <a:solidFill>
                  <a:srgbClr val="000066"/>
                </a:solidFill>
                <a:latin typeface="NikoshBAN" pitchFamily="2" charset="0"/>
                <a:cs typeface="NikoshBAN" pitchFamily="2" charset="0"/>
              </a:rPr>
              <a:t>মিনিট</a:t>
            </a:r>
            <a:endParaRPr lang="en-US" sz="3200" dirty="0">
              <a:solidFill>
                <a:srgbClr val="000066"/>
              </a:solidFill>
            </a:endParaRPr>
          </a:p>
        </p:txBody>
      </p:sp>
      <p:pic>
        <p:nvPicPr>
          <p:cNvPr id="11" name="Picture 10" descr="IMG_20200112_201028.jpg"/>
          <p:cNvPicPr>
            <a:picLocks noChangeAspect="1"/>
          </p:cNvPicPr>
          <p:nvPr/>
        </p:nvPicPr>
        <p:blipFill>
          <a:blip r:embed="rId4" cstate="print">
            <a:lum contrast="30000"/>
          </a:blip>
          <a:stretch>
            <a:fillRect/>
          </a:stretch>
        </p:blipFill>
        <p:spPr>
          <a:xfrm rot="5400000">
            <a:off x="8922861" y="998065"/>
            <a:ext cx="1844358" cy="1645920"/>
          </a:xfrm>
          <a:prstGeom prst="rect">
            <a:avLst/>
          </a:prstGeom>
        </p:spPr>
      </p:pic>
      <p:pic>
        <p:nvPicPr>
          <p:cNvPr id="9" name="Picture 8" descr="f 1.jpg"/>
          <p:cNvPicPr>
            <a:picLocks noChangeAspect="1"/>
          </p:cNvPicPr>
          <p:nvPr/>
        </p:nvPicPr>
        <p:blipFill>
          <a:blip r:embed="rId5"/>
          <a:stretch>
            <a:fillRect/>
          </a:stretch>
        </p:blipFill>
        <p:spPr>
          <a:xfrm>
            <a:off x="5699760" y="2644140"/>
            <a:ext cx="1005840" cy="3756660"/>
          </a:xfrm>
          <a:prstGeom prst="rect">
            <a:avLst/>
          </a:prstGeom>
        </p:spPr>
      </p:pic>
    </p:spTree>
    <p:extLst>
      <p:ext uri="{BB962C8B-B14F-4D97-AF65-F5344CB8AC3E}">
        <p14:creationId xmlns:p14="http://schemas.microsoft.com/office/powerpoint/2010/main" xmlns="" val="186355283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2"/>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500"/>
                                        <p:tgtEl>
                                          <p:spTgt spid="1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2"/>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4" dur="500"/>
                                        <p:tgtEl>
                                          <p:spTgt spid="1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500"/>
                                        <p:tgtEl>
                                          <p:spTgt spid="10"/>
                                        </p:tgtEl>
                                      </p:cBhvr>
                                    </p:animEffect>
                                  </p:childTnLst>
                                </p:cTn>
                              </p:par>
                              <p:par>
                                <p:cTn id="20" presetID="2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ppt_x</p:attrName>
                                        </p:attrNameLst>
                                      </p:cBhvr>
                                      <p:tavLst>
                                        <p:tav tm="0">
                                          <p:val>
                                            <p:strVal val="#ppt_x-.2"/>
                                          </p:val>
                                        </p:tav>
                                        <p:tav tm="100000">
                                          <p:val>
                                            <p:strVal val="#ppt_x"/>
                                          </p:val>
                                        </p:tav>
                                      </p:tavLst>
                                    </p:anim>
                                    <p:anim calcmode="lin" valueType="num">
                                      <p:cBhvr>
                                        <p:cTn id="23"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4" dur="500"/>
                                        <p:tgtEl>
                                          <p:spTgt spid="16"/>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2"/>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500"/>
                                        <p:tgtEl>
                                          <p:spTgt spid="8"/>
                                        </p:tgtEl>
                                      </p:cBhvr>
                                    </p:animEffect>
                                  </p:childTnLst>
                                </p:cTn>
                              </p:par>
                              <p:par>
                                <p:cTn id="30" presetID="29"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ppt_x</p:attrName>
                                        </p:attrNameLst>
                                      </p:cBhvr>
                                      <p:tavLst>
                                        <p:tav tm="0">
                                          <p:val>
                                            <p:strVal val="#ppt_x-.2"/>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4" dur="500"/>
                                        <p:tgtEl>
                                          <p:spTgt spid="11"/>
                                        </p:tgtEl>
                                      </p:cBhvr>
                                    </p:animEffect>
                                  </p:childTnLst>
                                </p:cTn>
                              </p:par>
                              <p:par>
                                <p:cTn id="35" presetID="29"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ppt_x</p:attrName>
                                        </p:attrNameLst>
                                      </p:cBhvr>
                                      <p:tavLst>
                                        <p:tav tm="0">
                                          <p:val>
                                            <p:strVal val="#ppt_x-.2"/>
                                          </p:val>
                                        </p:tav>
                                        <p:tav tm="100000">
                                          <p:val>
                                            <p:strVal val="#ppt_x"/>
                                          </p:val>
                                        </p:tav>
                                      </p:tavLst>
                                    </p:anim>
                                    <p:anim calcmode="lin" valueType="num">
                                      <p:cBhvr>
                                        <p:cTn id="38"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FC24.png"/>
          <p:cNvPicPr>
            <a:picLocks noChangeAspect="1"/>
          </p:cNvPicPr>
          <p:nvPr/>
        </p:nvPicPr>
        <p:blipFill>
          <a:blip r:embed="rId2">
            <a:lum bright="20000" contrast="30000"/>
          </a:blip>
          <a:stretch>
            <a:fillRect/>
          </a:stretch>
        </p:blipFill>
        <p:spPr>
          <a:xfrm>
            <a:off x="1" y="0"/>
            <a:ext cx="12191999" cy="6857999"/>
          </a:xfrm>
          <a:prstGeom prst="rect">
            <a:avLst/>
          </a:prstGeom>
        </p:spPr>
      </p:pic>
      <p:sp>
        <p:nvSpPr>
          <p:cNvPr id="12" name="Rectangle 11"/>
          <p:cNvSpPr/>
          <p:nvPr/>
        </p:nvSpPr>
        <p:spPr>
          <a:xfrm>
            <a:off x="2651911" y="274320"/>
            <a:ext cx="7351693" cy="830997"/>
          </a:xfrm>
          <a:prstGeom prst="rect">
            <a:avLst/>
          </a:prstGeom>
        </p:spPr>
        <p:txBody>
          <a:bodyPr wrap="none">
            <a:spAutoFit/>
          </a:bodyPr>
          <a:lstStyle/>
          <a:p>
            <a:pPr algn="ctr"/>
            <a:r>
              <a:rPr lang="bn-IN" sz="4800" spc="50" dirty="0" smtClean="0">
                <a:ln w="11430"/>
                <a:solidFill>
                  <a:srgbClr val="002060"/>
                </a:solidFill>
                <a:latin typeface="NikoshBAN" pitchFamily="2" charset="0"/>
                <a:cs typeface="NikoshBAN" pitchFamily="2" charset="0"/>
              </a:rPr>
              <a:t>নিচের </a:t>
            </a:r>
            <a:r>
              <a:rPr lang="en-US" sz="4800" spc="50" dirty="0" err="1" smtClean="0">
                <a:ln w="11430"/>
                <a:solidFill>
                  <a:srgbClr val="002060"/>
                </a:solidFill>
                <a:latin typeface="NikoshBAN" pitchFamily="2" charset="0"/>
                <a:cs typeface="NikoshBAN" pitchFamily="2" charset="0"/>
              </a:rPr>
              <a:t>ছবি</a:t>
            </a:r>
            <a:r>
              <a:rPr lang="bn-BD" sz="4800" spc="50" dirty="0" smtClean="0">
                <a:ln w="11430"/>
                <a:solidFill>
                  <a:srgbClr val="002060"/>
                </a:solidFill>
                <a:latin typeface="NikoshBAN" pitchFamily="2" charset="0"/>
                <a:cs typeface="NikoshBAN" pitchFamily="2" charset="0"/>
              </a:rPr>
              <a:t>গুলো</a:t>
            </a:r>
            <a:r>
              <a:rPr lang="en-US" sz="4800" spc="50" dirty="0" smtClean="0">
                <a:ln w="11430"/>
                <a:solidFill>
                  <a:srgbClr val="002060"/>
                </a:solidFill>
                <a:latin typeface="NikoshBAN" pitchFamily="2" charset="0"/>
                <a:cs typeface="NikoshBAN" pitchFamily="2" charset="0"/>
              </a:rPr>
              <a:t> </a:t>
            </a:r>
            <a:r>
              <a:rPr lang="en-US" sz="4800" spc="50" dirty="0" err="1" smtClean="0">
                <a:ln w="11430"/>
                <a:solidFill>
                  <a:srgbClr val="002060"/>
                </a:solidFill>
                <a:latin typeface="NikoshBAN" pitchFamily="2" charset="0"/>
                <a:cs typeface="NikoshBAN" pitchFamily="2" charset="0"/>
              </a:rPr>
              <a:t>মনোযোগ</a:t>
            </a:r>
            <a:r>
              <a:rPr lang="en-US" sz="4800" spc="50" dirty="0" smtClean="0">
                <a:ln w="11430"/>
                <a:solidFill>
                  <a:srgbClr val="002060"/>
                </a:solidFill>
                <a:latin typeface="NikoshBAN" pitchFamily="2" charset="0"/>
                <a:cs typeface="NikoshBAN" pitchFamily="2" charset="0"/>
              </a:rPr>
              <a:t> </a:t>
            </a:r>
            <a:r>
              <a:rPr lang="en-US" sz="4800" spc="50" dirty="0" err="1" smtClean="0">
                <a:ln w="11430"/>
                <a:solidFill>
                  <a:srgbClr val="002060"/>
                </a:solidFill>
                <a:latin typeface="NikoshBAN" pitchFamily="2" charset="0"/>
                <a:cs typeface="NikoshBAN" pitchFamily="2" charset="0"/>
              </a:rPr>
              <a:t>দিয়ে</a:t>
            </a:r>
            <a:r>
              <a:rPr lang="en-US" sz="4800" spc="50" dirty="0" smtClean="0">
                <a:ln w="11430"/>
                <a:solidFill>
                  <a:srgbClr val="002060"/>
                </a:solidFill>
                <a:latin typeface="NikoshBAN" pitchFamily="2" charset="0"/>
                <a:cs typeface="NikoshBAN" pitchFamily="2" charset="0"/>
              </a:rPr>
              <a:t> </a:t>
            </a:r>
            <a:r>
              <a:rPr lang="bn-IN" sz="4800" spc="50" dirty="0" smtClean="0">
                <a:ln w="11430"/>
                <a:solidFill>
                  <a:srgbClr val="002060"/>
                </a:solidFill>
                <a:latin typeface="NikoshBAN" pitchFamily="2" charset="0"/>
                <a:cs typeface="NikoshBAN" pitchFamily="2" charset="0"/>
              </a:rPr>
              <a:t>দেখঃ</a:t>
            </a:r>
            <a:endParaRPr lang="en-US" sz="4800" spc="50" dirty="0">
              <a:ln w="11430"/>
              <a:solidFill>
                <a:srgbClr val="002060"/>
              </a:solidFill>
              <a:latin typeface="NikoshBAN" pitchFamily="2" charset="0"/>
            </a:endParaRPr>
          </a:p>
        </p:txBody>
      </p:sp>
      <p:pic>
        <p:nvPicPr>
          <p:cNvPr id="8" name="Picture 7" descr="jonmantor.jpg"/>
          <p:cNvPicPr>
            <a:picLocks noChangeAspect="1"/>
          </p:cNvPicPr>
          <p:nvPr/>
        </p:nvPicPr>
        <p:blipFill>
          <a:blip r:embed="rId3">
            <a:lum contrast="30000"/>
          </a:blip>
          <a:stretch>
            <a:fillRect/>
          </a:stretch>
        </p:blipFill>
        <p:spPr>
          <a:xfrm>
            <a:off x="3088640" y="1341120"/>
            <a:ext cx="6360160" cy="501396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609600" y="1783080"/>
            <a:ext cx="2148840" cy="3139321"/>
          </a:xfrm>
          <a:prstGeom prst="rect">
            <a:avLst/>
          </a:prstGeom>
        </p:spPr>
        <p:txBody>
          <a:bodyPr wrap="square">
            <a:spAutoFit/>
          </a:bodyPr>
          <a:lstStyle/>
          <a:p>
            <a:pPr algn="ctr"/>
            <a:r>
              <a:rPr lang="bn-BD"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আজকে আমরা </a:t>
            </a:r>
          </a:p>
          <a:p>
            <a:pPr algn="ctr"/>
            <a:r>
              <a:rPr lang="bn-BD"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পড়ব</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endParaRPr>
          </a:p>
        </p:txBody>
      </p:sp>
      <p:sp>
        <p:nvSpPr>
          <p:cNvPr id="11" name="Rectangle 10"/>
          <p:cNvSpPr/>
          <p:nvPr/>
        </p:nvSpPr>
        <p:spPr>
          <a:xfrm>
            <a:off x="2804008" y="3002280"/>
            <a:ext cx="7894472" cy="1938992"/>
          </a:xfrm>
          <a:prstGeom prst="rect">
            <a:avLst/>
          </a:prstGeom>
        </p:spPr>
        <p:txBody>
          <a:bodyPr wrap="square">
            <a:spAutoFit/>
          </a:bodyPr>
          <a:lstStyle/>
          <a:p>
            <a:pPr algn="ctr"/>
            <a:r>
              <a:rPr lang="bn-BD"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জন্মান্তর ও কর্মফল, </a:t>
            </a:r>
          </a:p>
          <a:p>
            <a:pPr algn="ctr"/>
            <a:r>
              <a:rPr lang="bn-BD"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পাপ-পূণ্য ও স্বর্গ-নরক।</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endParaRPr>
          </a:p>
        </p:txBody>
      </p:sp>
      <p:pic>
        <p:nvPicPr>
          <p:cNvPr id="7" name="Picture 6" descr="korrmfol 3.jpg"/>
          <p:cNvPicPr>
            <a:picLocks noChangeAspect="1"/>
          </p:cNvPicPr>
          <p:nvPr/>
        </p:nvPicPr>
        <p:blipFill>
          <a:blip r:embed="rId4">
            <a:lum contrast="30000"/>
          </a:blip>
          <a:stretch>
            <a:fillRect/>
          </a:stretch>
        </p:blipFill>
        <p:spPr>
          <a:xfrm>
            <a:off x="3063240" y="1348740"/>
            <a:ext cx="6446520" cy="5052060"/>
          </a:xfrm>
          <a:prstGeom prst="rect">
            <a:avLst/>
          </a:prstGeom>
        </p:spPr>
      </p:pic>
      <p:pic>
        <p:nvPicPr>
          <p:cNvPr id="9" name="Picture 8" descr="download.jpg"/>
          <p:cNvPicPr>
            <a:picLocks noChangeAspect="1"/>
          </p:cNvPicPr>
          <p:nvPr/>
        </p:nvPicPr>
        <p:blipFill>
          <a:blip r:embed="rId5">
            <a:lum contrast="30000"/>
          </a:blip>
          <a:stretch>
            <a:fillRect/>
          </a:stretch>
        </p:blipFill>
        <p:spPr>
          <a:xfrm>
            <a:off x="3093719" y="1344930"/>
            <a:ext cx="6431281" cy="5040630"/>
          </a:xfrm>
          <a:prstGeom prst="rect">
            <a:avLst/>
          </a:prstGeom>
        </p:spPr>
      </p:pic>
      <p:pic>
        <p:nvPicPr>
          <p:cNvPr id="14" name="Picture 13" descr="indro.jpg"/>
          <p:cNvPicPr>
            <a:picLocks noChangeAspect="1"/>
          </p:cNvPicPr>
          <p:nvPr/>
        </p:nvPicPr>
        <p:blipFill>
          <a:blip r:embed="rId6">
            <a:lum contrast="30000"/>
          </a:blip>
          <a:stretch>
            <a:fillRect/>
          </a:stretch>
        </p:blipFill>
        <p:spPr>
          <a:xfrm>
            <a:off x="3081561" y="1344930"/>
            <a:ext cx="6443439" cy="4964430"/>
          </a:xfrm>
          <a:prstGeom prst="rect">
            <a:avLst/>
          </a:prstGeom>
        </p:spPr>
      </p:pic>
      <p:pic>
        <p:nvPicPr>
          <p:cNvPr id="15" name="Picture 14" descr="norok.jpg"/>
          <p:cNvPicPr>
            <a:picLocks noChangeAspect="1"/>
          </p:cNvPicPr>
          <p:nvPr/>
        </p:nvPicPr>
        <p:blipFill>
          <a:blip r:embed="rId7">
            <a:lum contrast="30000"/>
          </a:blip>
          <a:stretch>
            <a:fillRect/>
          </a:stretch>
        </p:blipFill>
        <p:spPr>
          <a:xfrm>
            <a:off x="3078480" y="1341120"/>
            <a:ext cx="6461760" cy="5105400"/>
          </a:xfrm>
          <a:prstGeom prst="rect">
            <a:avLst/>
          </a:prstGeom>
        </p:spPr>
      </p:pic>
      <p:pic>
        <p:nvPicPr>
          <p:cNvPr id="16" name="Picture 15" descr="norok 3.jpg"/>
          <p:cNvPicPr>
            <a:picLocks noChangeAspect="1"/>
          </p:cNvPicPr>
          <p:nvPr/>
        </p:nvPicPr>
        <p:blipFill>
          <a:blip r:embed="rId8">
            <a:lum bright="20000" contrast="30000"/>
          </a:blip>
          <a:stretch>
            <a:fillRect/>
          </a:stretch>
        </p:blipFill>
        <p:spPr>
          <a:xfrm>
            <a:off x="3047999" y="1341120"/>
            <a:ext cx="6446521" cy="5044440"/>
          </a:xfrm>
          <a:prstGeom prst="rect">
            <a:avLst/>
          </a:prstGeom>
        </p:spPr>
      </p:pic>
    </p:spTree>
    <p:extLst>
      <p:ext uri="{BB962C8B-B14F-4D97-AF65-F5344CB8AC3E}">
        <p14:creationId xmlns:p14="http://schemas.microsoft.com/office/powerpoint/2010/main" xmlns="" val="40692132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1+ppt_w/2"/>
                                          </p:val>
                                        </p:tav>
                                      </p:tavLst>
                                    </p:anim>
                                    <p:anim calcmode="lin" valueType="num">
                                      <p:cBhvr additive="base">
                                        <p:cTn id="13" dur="500"/>
                                        <p:tgtEl>
                                          <p:spTgt spid="8"/>
                                        </p:tgtEl>
                                        <p:attrNameLst>
                                          <p:attrName>ppt_y</p:attrName>
                                        </p:attrNameLst>
                                      </p:cBhvr>
                                      <p:tavLst>
                                        <p:tav tm="0">
                                          <p:val>
                                            <p:strVal val="ppt_y"/>
                                          </p:val>
                                        </p:tav>
                                        <p:tav tm="100000">
                                          <p:val>
                                            <p:strVal val="ppt_y"/>
                                          </p:val>
                                        </p:tav>
                                      </p:tavLst>
                                    </p:anim>
                                    <p:set>
                                      <p:cBhvr>
                                        <p:cTn id="14" dur="1" fill="hold">
                                          <p:stCondLst>
                                            <p:cond delay="499"/>
                                          </p:stCondLst>
                                        </p:cTn>
                                        <p:tgtEl>
                                          <p:spTgt spid="8"/>
                                        </p:tgtEl>
                                        <p:attrNameLst>
                                          <p:attrName>style.visibility</p:attrName>
                                        </p:attrNameLst>
                                      </p:cBhvr>
                                      <p:to>
                                        <p:strVal val="hidden"/>
                                      </p:to>
                                    </p:se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nodeType="clickEffect">
                                  <p:stCondLst>
                                    <p:cond delay="0"/>
                                  </p:stCondLst>
                                  <p:childTnLst>
                                    <p:anim calcmode="lin" valueType="num">
                                      <p:cBhvr additive="base">
                                        <p:cTn id="23" dur="500"/>
                                        <p:tgtEl>
                                          <p:spTgt spid="7"/>
                                        </p:tgtEl>
                                        <p:attrNameLst>
                                          <p:attrName>ppt_x</p:attrName>
                                        </p:attrNameLst>
                                      </p:cBhvr>
                                      <p:tavLst>
                                        <p:tav tm="0">
                                          <p:val>
                                            <p:strVal val="ppt_x"/>
                                          </p:val>
                                        </p:tav>
                                        <p:tav tm="100000">
                                          <p:val>
                                            <p:strVal val="1+ppt_w/2"/>
                                          </p:val>
                                        </p:tav>
                                      </p:tavLst>
                                    </p:anim>
                                    <p:anim calcmode="lin" valueType="num">
                                      <p:cBhvr additive="base">
                                        <p:cTn id="24" dur="500"/>
                                        <p:tgtEl>
                                          <p:spTgt spid="7"/>
                                        </p:tgtEl>
                                        <p:attrNameLst>
                                          <p:attrName>ppt_y</p:attrName>
                                        </p:attrNameLst>
                                      </p:cBhvr>
                                      <p:tavLst>
                                        <p:tav tm="0">
                                          <p:val>
                                            <p:strVal val="ppt_y"/>
                                          </p:val>
                                        </p:tav>
                                        <p:tav tm="100000">
                                          <p:val>
                                            <p:strVal val="ppt_y"/>
                                          </p:val>
                                        </p:tav>
                                      </p:tavLst>
                                    </p:anim>
                                    <p:set>
                                      <p:cBhvr>
                                        <p:cTn id="25" dur="1" fill="hold">
                                          <p:stCondLst>
                                            <p:cond delay="499"/>
                                          </p:stCondLst>
                                        </p:cTn>
                                        <p:tgtEl>
                                          <p:spTgt spid="7"/>
                                        </p:tgtEl>
                                        <p:attrNameLst>
                                          <p:attrName>style.visibility</p:attrName>
                                        </p:attrNameLst>
                                      </p:cBhvr>
                                      <p:to>
                                        <p:strVal val="hidden"/>
                                      </p:to>
                                    </p:set>
                                  </p:childTnLst>
                                </p:cTn>
                              </p:par>
                            </p:childTnLst>
                          </p:cTn>
                        </p:par>
                        <p:par>
                          <p:cTn id="26" fill="hold">
                            <p:stCondLst>
                              <p:cond delay="500"/>
                            </p:stCondLst>
                            <p:childTnLst>
                              <p:par>
                                <p:cTn id="27" presetID="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2" fill="hold" nodeType="clickEffect">
                                  <p:stCondLst>
                                    <p:cond delay="0"/>
                                  </p:stCondLst>
                                  <p:childTnLst>
                                    <p:anim calcmode="lin" valueType="num">
                                      <p:cBhvr additive="base">
                                        <p:cTn id="34" dur="500"/>
                                        <p:tgtEl>
                                          <p:spTgt spid="15"/>
                                        </p:tgtEl>
                                        <p:attrNameLst>
                                          <p:attrName>ppt_x</p:attrName>
                                        </p:attrNameLst>
                                      </p:cBhvr>
                                      <p:tavLst>
                                        <p:tav tm="0">
                                          <p:val>
                                            <p:strVal val="ppt_x"/>
                                          </p:val>
                                        </p:tav>
                                        <p:tav tm="100000">
                                          <p:val>
                                            <p:strVal val="1+ppt_w/2"/>
                                          </p:val>
                                        </p:tav>
                                      </p:tavLst>
                                    </p:anim>
                                    <p:anim calcmode="lin" valueType="num">
                                      <p:cBhvr additive="base">
                                        <p:cTn id="35" dur="500"/>
                                        <p:tgtEl>
                                          <p:spTgt spid="15"/>
                                        </p:tgtEl>
                                        <p:attrNameLst>
                                          <p:attrName>ppt_y</p:attrName>
                                        </p:attrNameLst>
                                      </p:cBhvr>
                                      <p:tavLst>
                                        <p:tav tm="0">
                                          <p:val>
                                            <p:strVal val="ppt_y"/>
                                          </p:val>
                                        </p:tav>
                                        <p:tav tm="100000">
                                          <p:val>
                                            <p:strVal val="ppt_y"/>
                                          </p:val>
                                        </p:tav>
                                      </p:tavLst>
                                    </p:anim>
                                    <p:set>
                                      <p:cBhvr>
                                        <p:cTn id="36" dur="1" fill="hold">
                                          <p:stCondLst>
                                            <p:cond delay="499"/>
                                          </p:stCondLst>
                                        </p:cTn>
                                        <p:tgtEl>
                                          <p:spTgt spid="15"/>
                                        </p:tgtEl>
                                        <p:attrNameLst>
                                          <p:attrName>style.visibility</p:attrName>
                                        </p:attrNameLst>
                                      </p:cBhvr>
                                      <p:to>
                                        <p:strVal val="hidden"/>
                                      </p:to>
                                    </p:set>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2" fill="hold" nodeType="clickEffect">
                                  <p:stCondLst>
                                    <p:cond delay="0"/>
                                  </p:stCondLst>
                                  <p:childTnLst>
                                    <p:anim calcmode="lin" valueType="num">
                                      <p:cBhvr additive="base">
                                        <p:cTn id="45" dur="500"/>
                                        <p:tgtEl>
                                          <p:spTgt spid="9"/>
                                        </p:tgtEl>
                                        <p:attrNameLst>
                                          <p:attrName>ppt_x</p:attrName>
                                        </p:attrNameLst>
                                      </p:cBhvr>
                                      <p:tavLst>
                                        <p:tav tm="0">
                                          <p:val>
                                            <p:strVal val="ppt_x"/>
                                          </p:val>
                                        </p:tav>
                                        <p:tav tm="100000">
                                          <p:val>
                                            <p:strVal val="1+ppt_w/2"/>
                                          </p:val>
                                        </p:tav>
                                      </p:tavLst>
                                    </p:anim>
                                    <p:anim calcmode="lin" valueType="num">
                                      <p:cBhvr additive="base">
                                        <p:cTn id="46" dur="500"/>
                                        <p:tgtEl>
                                          <p:spTgt spid="9"/>
                                        </p:tgtEl>
                                        <p:attrNameLst>
                                          <p:attrName>ppt_y</p:attrName>
                                        </p:attrNameLst>
                                      </p:cBhvr>
                                      <p:tavLst>
                                        <p:tav tm="0">
                                          <p:val>
                                            <p:strVal val="ppt_y"/>
                                          </p:val>
                                        </p:tav>
                                        <p:tav tm="100000">
                                          <p:val>
                                            <p:strVal val="ppt_y"/>
                                          </p:val>
                                        </p:tav>
                                      </p:tavLst>
                                    </p:anim>
                                    <p:set>
                                      <p:cBhvr>
                                        <p:cTn id="47" dur="1" fill="hold">
                                          <p:stCondLst>
                                            <p:cond delay="499"/>
                                          </p:stCondLst>
                                        </p:cTn>
                                        <p:tgtEl>
                                          <p:spTgt spid="9"/>
                                        </p:tgtEl>
                                        <p:attrNameLst>
                                          <p:attrName>style.visibility</p:attrName>
                                        </p:attrNameLst>
                                      </p:cBhvr>
                                      <p:to>
                                        <p:strVal val="hidden"/>
                                      </p:to>
                                    </p:set>
                                  </p:childTnLst>
                                </p:cTn>
                              </p:par>
                            </p:childTnLst>
                          </p:cTn>
                        </p:par>
                        <p:par>
                          <p:cTn id="48" fill="hold">
                            <p:stCondLst>
                              <p:cond delay="500"/>
                            </p:stCondLst>
                            <p:childTnLst>
                              <p:par>
                                <p:cTn id="49" presetID="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2" fill="hold" nodeType="clickEffect">
                                  <p:stCondLst>
                                    <p:cond delay="0"/>
                                  </p:stCondLst>
                                  <p:childTnLst>
                                    <p:anim calcmode="lin" valueType="num">
                                      <p:cBhvr additive="base">
                                        <p:cTn id="56" dur="500"/>
                                        <p:tgtEl>
                                          <p:spTgt spid="16"/>
                                        </p:tgtEl>
                                        <p:attrNameLst>
                                          <p:attrName>ppt_x</p:attrName>
                                        </p:attrNameLst>
                                      </p:cBhvr>
                                      <p:tavLst>
                                        <p:tav tm="0">
                                          <p:val>
                                            <p:strVal val="ppt_x"/>
                                          </p:val>
                                        </p:tav>
                                        <p:tav tm="100000">
                                          <p:val>
                                            <p:strVal val="1+ppt_w/2"/>
                                          </p:val>
                                        </p:tav>
                                      </p:tavLst>
                                    </p:anim>
                                    <p:anim calcmode="lin" valueType="num">
                                      <p:cBhvr additive="base">
                                        <p:cTn id="57" dur="500"/>
                                        <p:tgtEl>
                                          <p:spTgt spid="16"/>
                                        </p:tgtEl>
                                        <p:attrNameLst>
                                          <p:attrName>ppt_y</p:attrName>
                                        </p:attrNameLst>
                                      </p:cBhvr>
                                      <p:tavLst>
                                        <p:tav tm="0">
                                          <p:val>
                                            <p:strVal val="ppt_y"/>
                                          </p:val>
                                        </p:tav>
                                        <p:tav tm="100000">
                                          <p:val>
                                            <p:strVal val="ppt_y"/>
                                          </p:val>
                                        </p:tav>
                                      </p:tavLst>
                                    </p:anim>
                                    <p:set>
                                      <p:cBhvr>
                                        <p:cTn id="58" dur="1" fill="hold">
                                          <p:stCondLst>
                                            <p:cond delay="499"/>
                                          </p:stCondLst>
                                        </p:cTn>
                                        <p:tgtEl>
                                          <p:spTgt spid="16"/>
                                        </p:tgtEl>
                                        <p:attrNameLst>
                                          <p:attrName>style.visibility</p:attrName>
                                        </p:attrNameLst>
                                      </p:cBhvr>
                                      <p:to>
                                        <p:strVal val="hidden"/>
                                      </p:to>
                                    </p:set>
                                  </p:childTnLst>
                                </p:cTn>
                              </p:par>
                            </p:childTnLst>
                          </p:cTn>
                        </p:par>
                        <p:par>
                          <p:cTn id="59" fill="hold">
                            <p:stCondLst>
                              <p:cond delay="500"/>
                            </p:stCondLst>
                            <p:childTnLst>
                              <p:par>
                                <p:cTn id="60" presetID="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0-#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nodeType="clickEffect">
                                  <p:stCondLst>
                                    <p:cond delay="0"/>
                                  </p:stCondLst>
                                  <p:childTnLst>
                                    <p:anim calcmode="lin" valueType="num">
                                      <p:cBhvr additive="base">
                                        <p:cTn id="67" dur="500"/>
                                        <p:tgtEl>
                                          <p:spTgt spid="14"/>
                                        </p:tgtEl>
                                        <p:attrNameLst>
                                          <p:attrName>ppt_x</p:attrName>
                                        </p:attrNameLst>
                                      </p:cBhvr>
                                      <p:tavLst>
                                        <p:tav tm="0">
                                          <p:val>
                                            <p:strVal val="ppt_x"/>
                                          </p:val>
                                        </p:tav>
                                        <p:tav tm="100000">
                                          <p:val>
                                            <p:strVal val="1+ppt_w/2"/>
                                          </p:val>
                                        </p:tav>
                                      </p:tavLst>
                                    </p:anim>
                                    <p:anim calcmode="lin" valueType="num">
                                      <p:cBhvr additive="base">
                                        <p:cTn id="68" dur="500"/>
                                        <p:tgtEl>
                                          <p:spTgt spid="14"/>
                                        </p:tgtEl>
                                        <p:attrNameLst>
                                          <p:attrName>ppt_y</p:attrName>
                                        </p:attrNameLst>
                                      </p:cBhvr>
                                      <p:tavLst>
                                        <p:tav tm="0">
                                          <p:val>
                                            <p:strVal val="ppt_y"/>
                                          </p:val>
                                        </p:tav>
                                        <p:tav tm="100000">
                                          <p:val>
                                            <p:strVal val="ppt_y"/>
                                          </p:val>
                                        </p:tav>
                                      </p:tavLst>
                                    </p:anim>
                                    <p:set>
                                      <p:cBhvr>
                                        <p:cTn id="69" dur="1" fill="hold">
                                          <p:stCondLst>
                                            <p:cond delay="499"/>
                                          </p:stCondLst>
                                        </p:cTn>
                                        <p:tgtEl>
                                          <p:spTgt spid="14"/>
                                        </p:tgtEl>
                                        <p:attrNameLst>
                                          <p:attrName>style.visibility</p:attrName>
                                        </p:attrNameLst>
                                      </p:cBhvr>
                                      <p:to>
                                        <p:strVal val="hidden"/>
                                      </p:to>
                                    </p:set>
                                  </p:childTnLst>
                                </p:cTn>
                              </p:par>
                            </p:childTnLst>
                          </p:cTn>
                        </p:par>
                        <p:par>
                          <p:cTn id="70" fill="hold">
                            <p:stCondLst>
                              <p:cond delay="500"/>
                            </p:stCondLst>
                            <p:childTnLst>
                              <p:par>
                                <p:cTn id="71" presetID="2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childTnLst>
                                </p:cTn>
                              </p:par>
                            </p:childTnLst>
                          </p:cTn>
                        </p:par>
                        <p:par>
                          <p:cTn id="75" fill="hold">
                            <p:stCondLst>
                              <p:cond delay="1000"/>
                            </p:stCondLst>
                            <p:childTnLst>
                              <p:par>
                                <p:cTn id="76" presetID="27" presetClass="entr" presetSubtype="0" fill="hold" grpId="0" nodeType="afterEffect">
                                  <p:stCondLst>
                                    <p:cond delay="0"/>
                                  </p:stCondLst>
                                  <p:iterate type="lt">
                                    <p:tmPct val="50000"/>
                                  </p:iterate>
                                  <p:childTnLst>
                                    <p:set>
                                      <p:cBhvr>
                                        <p:cTn id="77" dur="1" fill="hold">
                                          <p:stCondLst>
                                            <p:cond delay="0"/>
                                          </p:stCondLst>
                                        </p:cTn>
                                        <p:tgtEl>
                                          <p:spTgt spid="11"/>
                                        </p:tgtEl>
                                        <p:attrNameLst>
                                          <p:attrName>style.visibility</p:attrName>
                                        </p:attrNameLst>
                                      </p:cBhvr>
                                      <p:to>
                                        <p:strVal val="visible"/>
                                      </p:to>
                                    </p:set>
                                    <p:anim calcmode="discrete" valueType="clr">
                                      <p:cBhvr override="childStyle">
                                        <p:cTn id="7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11"/>
                                        </p:tgtEl>
                                        <p:attrNameLst>
                                          <p:attrName>fillcolor</p:attrName>
                                        </p:attrNameLst>
                                      </p:cBhvr>
                                      <p:tavLst>
                                        <p:tav tm="0">
                                          <p:val>
                                            <p:clrVal>
                                              <a:schemeClr val="accent2"/>
                                            </p:clrVal>
                                          </p:val>
                                        </p:tav>
                                        <p:tav tm="50000">
                                          <p:val>
                                            <p:clrVal>
                                              <a:schemeClr val="hlink"/>
                                            </p:clrVal>
                                          </p:val>
                                        </p:tav>
                                      </p:tavLst>
                                    </p:anim>
                                    <p:set>
                                      <p:cBhvr>
                                        <p:cTn id="80" dur="80"/>
                                        <p:tgtEl>
                                          <p:spTgt spid="11"/>
                                        </p:tgtEl>
                                        <p:attrNameLst>
                                          <p:attrName>fill.type</p:attrName>
                                        </p:attrNameLst>
                                      </p:cBhvr>
                                      <p:to>
                                        <p:strVal val="solid"/>
                                      </p:to>
                                    </p:set>
                                  </p:childTnLst>
                                </p:cTn>
                              </p:par>
                            </p:childTnLst>
                          </p:cTn>
                        </p:par>
                        <p:par>
                          <p:cTn id="81" fill="hold">
                            <p:stCondLst>
                              <p:cond delay="2560"/>
                            </p:stCondLst>
                            <p:childTnLst>
                              <p:par>
                                <p:cTn id="8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83"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C24.png"/>
          <p:cNvPicPr>
            <a:picLocks noChangeAspect="1"/>
          </p:cNvPicPr>
          <p:nvPr/>
        </p:nvPicPr>
        <p:blipFill>
          <a:blip r:embed="rId2">
            <a:lum bright="20000"/>
          </a:blip>
          <a:stretch>
            <a:fillRect/>
          </a:stretch>
        </p:blipFill>
        <p:spPr>
          <a:xfrm>
            <a:off x="1" y="0"/>
            <a:ext cx="12191999" cy="6857999"/>
          </a:xfrm>
          <a:prstGeom prst="rect">
            <a:avLst/>
          </a:prstGeom>
        </p:spPr>
      </p:pic>
      <p:sp>
        <p:nvSpPr>
          <p:cNvPr id="9" name="TextBox 3">
            <a:extLst>
              <a:ext uri="{FF2B5EF4-FFF2-40B4-BE49-F238E27FC236}">
                <a16:creationId xmlns:lc="http://schemas.openxmlformats.org/drawingml/2006/lockedCanvas" xmlns:a16="http://schemas.microsoft.com/office/drawing/2014/main" xmlns="" id="{AC99683C-9530-40DC-8873-A2892D997796}"/>
              </a:ext>
            </a:extLst>
          </p:cNvPr>
          <p:cNvSpPr txBox="1"/>
          <p:nvPr/>
        </p:nvSpPr>
        <p:spPr>
          <a:xfrm>
            <a:off x="3042458" y="493347"/>
            <a:ext cx="5769033" cy="22159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13800" b="1" dirty="0">
                <a:ln w="24500" cmpd="dbl">
                  <a:solidFill>
                    <a:schemeClr val="accent2">
                      <a:shade val="85000"/>
                      <a:satMod val="155000"/>
                    </a:schemeClr>
                  </a:solidFill>
                  <a:prstDash val="solid"/>
                  <a:miter lim="800000"/>
                </a:ln>
                <a:blipFill>
                  <a:blip r:embed="rId3"/>
                  <a:stretch>
                    <a:fillRect/>
                  </a:stretch>
                </a:blipFill>
                <a:effectLst>
                  <a:outerShdw blurRad="38100" dist="38100" dir="7020000" algn="tl">
                    <a:srgbClr val="000000">
                      <a:alpha val="35000"/>
                    </a:srgbClr>
                  </a:outerShdw>
                </a:effectLst>
                <a:latin typeface="NikoshBAN" pitchFamily="2" charset="0"/>
                <a:cs typeface="NikoshBAN" pitchFamily="2" charset="0"/>
              </a:rPr>
              <a:t>শিখনফল</a:t>
            </a:r>
            <a:endParaRPr lang="en-US" sz="9600" b="1" dirty="0">
              <a:ln w="24500" cmpd="dbl">
                <a:solidFill>
                  <a:schemeClr val="accent2">
                    <a:shade val="85000"/>
                    <a:satMod val="155000"/>
                  </a:schemeClr>
                </a:solidFill>
                <a:prstDash val="solid"/>
                <a:miter lim="800000"/>
              </a:ln>
              <a:blipFill>
                <a:blip r:embed="rId3"/>
                <a:stretch>
                  <a:fillRect/>
                </a:stretch>
              </a:blipFill>
              <a:effectLst>
                <a:outerShdw blurRad="38100" dist="38100" dir="7020000" algn="tl">
                  <a:srgbClr val="000000">
                    <a:alpha val="35000"/>
                  </a:srgbClr>
                </a:outerShdw>
              </a:effectLst>
              <a:latin typeface="NikoshBAN" pitchFamily="2" charset="0"/>
              <a:cs typeface="NikoshBAN" pitchFamily="2" charset="0"/>
            </a:endParaRPr>
          </a:p>
        </p:txBody>
      </p:sp>
      <p:sp>
        <p:nvSpPr>
          <p:cNvPr id="5" name="TextBox 4"/>
          <p:cNvSpPr txBox="1"/>
          <p:nvPr/>
        </p:nvSpPr>
        <p:spPr>
          <a:xfrm>
            <a:off x="1767841" y="2543695"/>
            <a:ext cx="8656320" cy="3046988"/>
          </a:xfrm>
          <a:prstGeom prst="rect">
            <a:avLst/>
          </a:prstGeom>
          <a:noFill/>
        </p:spPr>
        <p:txBody>
          <a:bodyPr wrap="square" rtlCol="0">
            <a:spAutoFit/>
          </a:bodyPr>
          <a:lstStyle/>
          <a:p>
            <a:pPr>
              <a:buClr>
                <a:srgbClr val="FF0000"/>
              </a:buClr>
              <a:buFont typeface="Wingdings" pitchFamily="2" charset="2"/>
              <a:buChar char="Ø"/>
            </a:pPr>
            <a:r>
              <a:rPr lang="bn-BD" sz="4800" dirty="0" smtClean="0">
                <a:latin typeface="NikoshBAN" pitchFamily="2" charset="0"/>
                <a:cs typeface="NikoshBAN" pitchFamily="2" charset="0"/>
              </a:rPr>
              <a:t> জন্মান্তর ও কর্মফল কী তা বলতে পারবে;</a:t>
            </a:r>
          </a:p>
          <a:p>
            <a:pPr>
              <a:buClr>
                <a:srgbClr val="FF0000"/>
              </a:buClr>
              <a:buFont typeface="Wingdings" pitchFamily="2" charset="2"/>
              <a:buChar char="Ø"/>
            </a:pPr>
            <a:r>
              <a:rPr lang="bn-BD" sz="4800" dirty="0" smtClean="0">
                <a:latin typeface="NikoshBAN" pitchFamily="2" charset="0"/>
                <a:cs typeface="NikoshBAN" pitchFamily="2" charset="0"/>
              </a:rPr>
              <a:t> জন্মান্তর সম্পর্কে বর্ণনা করতে পারবে;</a:t>
            </a:r>
          </a:p>
          <a:p>
            <a:pPr>
              <a:buClr>
                <a:srgbClr val="FF0000"/>
              </a:buClr>
              <a:buFont typeface="Wingdings" pitchFamily="2" charset="2"/>
              <a:buChar char="Ø"/>
            </a:pPr>
            <a:r>
              <a:rPr lang="bn-BD" sz="4800" dirty="0" smtClean="0">
                <a:latin typeface="NikoshBAN" pitchFamily="2" charset="0"/>
                <a:cs typeface="NikoshBAN" pitchFamily="2" charset="0"/>
              </a:rPr>
              <a:t> পাপ-পূণ্য কী তা বলতে পারবে;</a:t>
            </a:r>
          </a:p>
          <a:p>
            <a:pPr>
              <a:buClr>
                <a:srgbClr val="FF0000"/>
              </a:buClr>
              <a:buFont typeface="Wingdings" pitchFamily="2" charset="2"/>
              <a:buChar char="Ø"/>
            </a:pPr>
            <a:r>
              <a:rPr lang="bn-BD" sz="4800" dirty="0" smtClean="0">
                <a:latin typeface="NikoshBAN" pitchFamily="2" charset="0"/>
                <a:cs typeface="NikoshBAN" pitchFamily="2" charset="0"/>
              </a:rPr>
              <a:t> স্বর্গ-নরক সম্পর্কে লিখতে পারবে।</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xmlns="" val="511632887"/>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C24.png"/>
          <p:cNvPicPr>
            <a:picLocks noChangeAspect="1"/>
          </p:cNvPicPr>
          <p:nvPr/>
        </p:nvPicPr>
        <p:blipFill>
          <a:blip r:embed="rId2">
            <a:lum bright="20000"/>
          </a:blip>
          <a:stretch>
            <a:fillRect/>
          </a:stretch>
        </p:blipFill>
        <p:spPr>
          <a:xfrm>
            <a:off x="1" y="0"/>
            <a:ext cx="12191999" cy="6857999"/>
          </a:xfrm>
          <a:prstGeom prst="rect">
            <a:avLst/>
          </a:prstGeom>
        </p:spPr>
      </p:pic>
      <p:sp>
        <p:nvSpPr>
          <p:cNvPr id="9" name="TextBox 8"/>
          <p:cNvSpPr txBox="1"/>
          <p:nvPr/>
        </p:nvSpPr>
        <p:spPr>
          <a:xfrm>
            <a:off x="465513" y="4414329"/>
            <a:ext cx="10972800" cy="1938992"/>
          </a:xfrm>
          <a:prstGeom prst="rect">
            <a:avLst/>
          </a:prstGeom>
          <a:noFill/>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হিন্দুধর্মে আত্মায় বিশ্বাস করে। প্রত্যেক জীবের মধ্যে আত্মা আছে। সেই আত্মা অমর অর্থাৎ আত্মার মৃত্যু নেই। মৃত্যু আছে দেহের। দেহ জীর্ণ বা পূরাতন হলে তার মৃত্যু ঘটে। আত্মা তখন নতুন দেহ ধারণ করে।</a:t>
            </a:r>
            <a:endParaRPr lang="en-US" sz="4000" dirty="0">
              <a:latin typeface="NikoshBAN" panose="02000000000000000000" pitchFamily="2" charset="0"/>
              <a:cs typeface="NikoshBAN" panose="02000000000000000000" pitchFamily="2" charset="0"/>
            </a:endParaRPr>
          </a:p>
        </p:txBody>
      </p:sp>
      <p:pic>
        <p:nvPicPr>
          <p:cNvPr id="3" name="Picture 2" descr="jonmantor 1.jpg"/>
          <p:cNvPicPr>
            <a:picLocks noChangeAspect="1"/>
          </p:cNvPicPr>
          <p:nvPr/>
        </p:nvPicPr>
        <p:blipFill>
          <a:blip r:embed="rId3">
            <a:lum bright="10000" contrast="30000"/>
          </a:blip>
          <a:stretch>
            <a:fillRect/>
          </a:stretch>
        </p:blipFill>
        <p:spPr>
          <a:xfrm>
            <a:off x="1173480" y="411009"/>
            <a:ext cx="5897880" cy="3979049"/>
          </a:xfrm>
          <a:prstGeom prst="rect">
            <a:avLst/>
          </a:prstGeom>
        </p:spPr>
      </p:pic>
      <p:sp>
        <p:nvSpPr>
          <p:cNvPr id="5" name="Rectangle 4"/>
          <p:cNvSpPr/>
          <p:nvPr/>
        </p:nvSpPr>
        <p:spPr>
          <a:xfrm>
            <a:off x="7437808" y="729734"/>
            <a:ext cx="3281669" cy="2585323"/>
          </a:xfrm>
          <a:prstGeom prst="rect">
            <a:avLst/>
          </a:prstGeom>
        </p:spPr>
        <p:txBody>
          <a:bodyPr wrap="none">
            <a:spAutoFit/>
          </a:bodyPr>
          <a:lstStyle/>
          <a:p>
            <a:pPr algn="ctr"/>
            <a:r>
              <a:rPr lang="bn-BD" sz="5400" b="1" dirty="0" smtClean="0">
                <a:solidFill>
                  <a:srgbClr val="00B0F0"/>
                </a:solidFill>
                <a:latin typeface="NikoshBAN" panose="02000000000000000000" pitchFamily="2" charset="0"/>
                <a:cs typeface="NikoshBAN" panose="02000000000000000000" pitchFamily="2" charset="0"/>
              </a:rPr>
              <a:t>পাশের </a:t>
            </a:r>
            <a:r>
              <a:rPr lang="bn-IN" sz="5400" b="1" dirty="0" smtClean="0">
                <a:solidFill>
                  <a:srgbClr val="00B0F0"/>
                </a:solidFill>
                <a:latin typeface="NikoshBAN" panose="02000000000000000000" pitchFamily="2" charset="0"/>
                <a:cs typeface="NikoshBAN" panose="02000000000000000000" pitchFamily="2" charset="0"/>
              </a:rPr>
              <a:t>ছবিতে</a:t>
            </a:r>
            <a:r>
              <a:rPr lang="bn-BD" sz="5400" b="1" dirty="0" smtClean="0">
                <a:solidFill>
                  <a:srgbClr val="00B0F0"/>
                </a:solidFill>
                <a:latin typeface="NikoshBAN" panose="02000000000000000000" pitchFamily="2" charset="0"/>
                <a:cs typeface="NikoshBAN" panose="02000000000000000000" pitchFamily="2" charset="0"/>
              </a:rPr>
              <a:t> </a:t>
            </a:r>
          </a:p>
          <a:p>
            <a:pPr algn="ctr"/>
            <a:r>
              <a:rPr lang="bn-BD" sz="5400" b="1" dirty="0" smtClean="0">
                <a:solidFill>
                  <a:srgbClr val="00B0F0"/>
                </a:solidFill>
                <a:latin typeface="NikoshBAN" panose="02000000000000000000" pitchFamily="2" charset="0"/>
                <a:cs typeface="NikoshBAN" panose="02000000000000000000" pitchFamily="2" charset="0"/>
              </a:rPr>
              <a:t>আমরা</a:t>
            </a:r>
            <a:r>
              <a:rPr lang="bn-IN" sz="5400" b="1" dirty="0" smtClean="0">
                <a:solidFill>
                  <a:srgbClr val="00B0F0"/>
                </a:solidFill>
                <a:latin typeface="NikoshBAN" panose="02000000000000000000" pitchFamily="2" charset="0"/>
                <a:cs typeface="NikoshBAN" panose="02000000000000000000" pitchFamily="2" charset="0"/>
              </a:rPr>
              <a:t> কী </a:t>
            </a:r>
            <a:endParaRPr lang="en-US" sz="5400" b="1" dirty="0" smtClean="0">
              <a:solidFill>
                <a:srgbClr val="00B0F0"/>
              </a:solidFill>
              <a:latin typeface="NikoshBAN" panose="02000000000000000000" pitchFamily="2" charset="0"/>
              <a:cs typeface="NikoshBAN" panose="02000000000000000000" pitchFamily="2" charset="0"/>
            </a:endParaRPr>
          </a:p>
          <a:p>
            <a:pPr algn="ctr"/>
            <a:r>
              <a:rPr lang="bn-IN" sz="5400" b="1" dirty="0" smtClean="0">
                <a:solidFill>
                  <a:srgbClr val="00B0F0"/>
                </a:solidFill>
                <a:latin typeface="NikoshBAN" panose="02000000000000000000" pitchFamily="2" charset="0"/>
                <a:cs typeface="NikoshBAN" panose="02000000000000000000" pitchFamily="2" charset="0"/>
              </a:rPr>
              <a:t>দেখতে পা</a:t>
            </a:r>
            <a:r>
              <a:rPr lang="bn-BD" sz="5400" b="1" dirty="0" smtClean="0">
                <a:solidFill>
                  <a:srgbClr val="00B0F0"/>
                </a:solidFill>
                <a:latin typeface="NikoshBAN" panose="02000000000000000000" pitchFamily="2" charset="0"/>
                <a:cs typeface="NikoshBAN" panose="02000000000000000000" pitchFamily="2" charset="0"/>
              </a:rPr>
              <a:t>চ্ছি?</a:t>
            </a:r>
            <a:endParaRPr lang="en-US" sz="5400" dirty="0">
              <a:solidFill>
                <a:srgbClr val="00B0F0"/>
              </a:solidFill>
            </a:endParaRPr>
          </a:p>
        </p:txBody>
      </p:sp>
    </p:spTree>
    <p:extLst>
      <p:ext uri="{BB962C8B-B14F-4D97-AF65-F5344CB8AC3E}">
        <p14:creationId xmlns:p14="http://schemas.microsoft.com/office/powerpoint/2010/main" xmlns="" val="508955837"/>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2"/>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9"/>
                                        </p:tgtEl>
                                        <p:attrNameLst>
                                          <p:attrName>style.visibility</p:attrName>
                                        </p:attrNameLst>
                                      </p:cBhvr>
                                      <p:to>
                                        <p:strVal val="visible"/>
                                      </p:to>
                                    </p:set>
                                    <p:anim calcmode="discrete" valueType="clr">
                                      <p:cBhvr override="childStyle">
                                        <p:cTn id="2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
                                        </p:tgtEl>
                                        <p:attrNameLst>
                                          <p:attrName>fillcolor</p:attrName>
                                        </p:attrNameLst>
                                      </p:cBhvr>
                                      <p:tavLst>
                                        <p:tav tm="0">
                                          <p:val>
                                            <p:clrVal>
                                              <a:schemeClr val="accent2"/>
                                            </p:clrVal>
                                          </p:val>
                                        </p:tav>
                                        <p:tav tm="50000">
                                          <p:val>
                                            <p:clrVal>
                                              <a:schemeClr val="hlink"/>
                                            </p:clrVal>
                                          </p:val>
                                        </p:tav>
                                      </p:tavLst>
                                    </p:anim>
                                    <p:set>
                                      <p:cBhvr>
                                        <p:cTn id="22"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C24.png"/>
          <p:cNvPicPr>
            <a:picLocks noChangeAspect="1"/>
          </p:cNvPicPr>
          <p:nvPr/>
        </p:nvPicPr>
        <p:blipFill>
          <a:blip r:embed="rId2">
            <a:lum bright="20000"/>
          </a:blip>
          <a:stretch>
            <a:fillRect/>
          </a:stretch>
        </p:blipFill>
        <p:spPr>
          <a:xfrm>
            <a:off x="1" y="0"/>
            <a:ext cx="12191999" cy="6857999"/>
          </a:xfrm>
          <a:prstGeom prst="rect">
            <a:avLst/>
          </a:prstGeom>
        </p:spPr>
      </p:pic>
      <p:sp>
        <p:nvSpPr>
          <p:cNvPr id="19" name="TextBox 18"/>
          <p:cNvSpPr txBox="1"/>
          <p:nvPr/>
        </p:nvSpPr>
        <p:spPr>
          <a:xfrm>
            <a:off x="399011" y="4605251"/>
            <a:ext cx="11405062" cy="1754326"/>
          </a:xfrm>
          <a:prstGeom prst="rect">
            <a:avLst/>
          </a:prstGeom>
          <a:noFill/>
        </p:spPr>
        <p:txBody>
          <a:bodyPr wrap="square" rtlCol="0">
            <a:spAutoFit/>
          </a:bodyPr>
          <a:lstStyle/>
          <a:p>
            <a:r>
              <a:rPr lang="bn-BD" sz="3600" dirty="0" smtClean="0">
                <a:latin typeface="NikoshBAN" pitchFamily="2" charset="0"/>
                <a:cs typeface="NikoshBAN" pitchFamily="2" charset="0"/>
              </a:rPr>
              <a:t>মানুষ যেমন জীর্ণ বস্ত্র পরিত্যাগ করে নতুন বস্ত্র পরিধান করে, আত্মাও তেমনি জীর্ণ শরীর ত্যাগ করে  নতুন শরীর ধারণ করে। আত্মার এই নতুন শরীর ধারন করাকেই বলে জন্মান্তর। অর্থাৎ মুক্তি না হওয়া পর্যন্ত জীবাত্মা পূনঃপূন জন্ম গ্রহণ করে।</a:t>
            </a:r>
            <a:endParaRPr lang="en-US" sz="3600" dirty="0">
              <a:latin typeface="NikoshBAN" pitchFamily="2" charset="0"/>
              <a:cs typeface="NikoshBAN" pitchFamily="2" charset="0"/>
            </a:endParaRPr>
          </a:p>
        </p:txBody>
      </p:sp>
      <p:pic>
        <p:nvPicPr>
          <p:cNvPr id="3" name="Picture 2" descr="jonmantor 2.jpg"/>
          <p:cNvPicPr>
            <a:picLocks noChangeAspect="1"/>
          </p:cNvPicPr>
          <p:nvPr/>
        </p:nvPicPr>
        <p:blipFill>
          <a:blip r:embed="rId3">
            <a:lum bright="10000" contrast="30000"/>
          </a:blip>
          <a:stretch>
            <a:fillRect/>
          </a:stretch>
        </p:blipFill>
        <p:spPr>
          <a:xfrm>
            <a:off x="5608320" y="545471"/>
            <a:ext cx="4328160" cy="4064629"/>
          </a:xfrm>
          <a:prstGeom prst="rect">
            <a:avLst/>
          </a:prstGeom>
        </p:spPr>
      </p:pic>
      <p:sp>
        <p:nvSpPr>
          <p:cNvPr id="5" name="Rectangle 4"/>
          <p:cNvSpPr/>
          <p:nvPr/>
        </p:nvSpPr>
        <p:spPr>
          <a:xfrm>
            <a:off x="731520" y="544175"/>
            <a:ext cx="4450080" cy="286232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BD"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এই </a:t>
            </a:r>
            <a:r>
              <a:rPr lang="bn-IN"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ছবিতে</a:t>
            </a:r>
            <a:r>
              <a:rPr lang="bn-BD"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p>
          <a:p>
            <a:pPr algn="ctr"/>
            <a:r>
              <a:rPr lang="bn-BD"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আমরা</a:t>
            </a:r>
            <a:r>
              <a:rPr lang="bn-IN"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কী </a:t>
            </a:r>
            <a:endPar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endParaRPr>
          </a:p>
          <a:p>
            <a:pPr algn="ctr"/>
            <a:r>
              <a:rPr lang="bn-IN"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দেখতে পা</a:t>
            </a:r>
            <a:r>
              <a:rPr lang="bn-BD"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চ্ছি?</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a:off x="1700571" y="3213854"/>
            <a:ext cx="2529860" cy="1323439"/>
          </a:xfrm>
          <a:prstGeom prst="rect">
            <a:avLst/>
          </a:prstGeom>
        </p:spPr>
        <p:txBody>
          <a:bodyPr wrap="none">
            <a:spAutoFit/>
          </a:bodyPr>
          <a:lstStyle/>
          <a:p>
            <a:r>
              <a:rPr lang="bn-BD"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জন্মান্তর</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64395687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ppt_x</p:attrName>
                                        </p:attrNameLst>
                                      </p:cBhvr>
                                      <p:tavLst>
                                        <p:tav tm="0">
                                          <p:val>
                                            <p:strVal val="#ppt_x-.2"/>
                                          </p:val>
                                        </p:tav>
                                        <p:tav tm="100000">
                                          <p:val>
                                            <p:strVal val="#ppt_x"/>
                                          </p:val>
                                        </p:tav>
                                      </p:tavLst>
                                    </p:anim>
                                    <p:anim calcmode="lin" valueType="num">
                                      <p:cBhvr>
                                        <p:cTn id="26"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C24.png"/>
          <p:cNvPicPr>
            <a:picLocks noChangeAspect="1"/>
          </p:cNvPicPr>
          <p:nvPr/>
        </p:nvPicPr>
        <p:blipFill>
          <a:blip r:embed="rId2">
            <a:lum bright="20000"/>
          </a:blip>
          <a:stretch>
            <a:fillRect/>
          </a:stretch>
        </p:blipFill>
        <p:spPr>
          <a:xfrm>
            <a:off x="1" y="1"/>
            <a:ext cx="12191999" cy="6857999"/>
          </a:xfrm>
          <a:prstGeom prst="rect">
            <a:avLst/>
          </a:prstGeom>
        </p:spPr>
      </p:pic>
      <p:sp>
        <p:nvSpPr>
          <p:cNvPr id="2" name="TextBox 1"/>
          <p:cNvSpPr txBox="1"/>
          <p:nvPr/>
        </p:nvSpPr>
        <p:spPr>
          <a:xfrm>
            <a:off x="885305" y="4296295"/>
            <a:ext cx="10424160" cy="2246769"/>
          </a:xfrm>
          <a:prstGeom prst="rect">
            <a:avLst/>
          </a:prstGeom>
          <a:noFill/>
        </p:spPr>
        <p:txBody>
          <a:bodyPr wrap="square" rtlCol="0">
            <a:spAutoFit/>
          </a:bodyPr>
          <a:lstStyle/>
          <a:p>
            <a:pPr algn="ctr"/>
            <a:r>
              <a:rPr lang="bn-BD" sz="2800" dirty="0" smtClean="0">
                <a:latin typeface="NikoshBAN" pitchFamily="2" charset="0"/>
                <a:cs typeface="NikoshBAN" pitchFamily="2" charset="0"/>
              </a:rPr>
              <a:t>জন্মান্তরের সঙ্গে কর্মফলের একটা ঘনিষ্ঠ সম্পর্ক আছে। কর্মফল মানে কর্মের ফল। যেমন কর্ম তেমন ফল। ভালো কর্ম করলে ভালো ফল। খারাপ কর্ম করলে খারাপ ফল। জীব এ জন্মে যেমন কর্ম করবে, সেই অনুযায়ী তার পবরর্তী জন্ম হবে। ভাল কর্ম করলে ভালো জন্ম হবে। খারাপ কর্ম করলে খারাপ জন্ম হবে। আবার এ জন্মের ফল আগামী জন্মে তাকে ভোগও করতে হবে। তাই আমরা সব সময় ভালো কর্ম করব। তাহলে তার ফল ভালো হবে।</a:t>
            </a:r>
            <a:endParaRPr lang="en-US" sz="2800" dirty="0">
              <a:latin typeface="NikoshBAN" pitchFamily="2" charset="0"/>
              <a:cs typeface="NikoshBAN" pitchFamily="2" charset="0"/>
            </a:endParaRPr>
          </a:p>
        </p:txBody>
      </p:sp>
      <p:pic>
        <p:nvPicPr>
          <p:cNvPr id="3" name="Picture 2" descr="korrmfol 3.jpg"/>
          <p:cNvPicPr>
            <a:picLocks noChangeAspect="1"/>
          </p:cNvPicPr>
          <p:nvPr/>
        </p:nvPicPr>
        <p:blipFill>
          <a:blip r:embed="rId3">
            <a:lum contrast="20000"/>
          </a:blip>
          <a:stretch>
            <a:fillRect/>
          </a:stretch>
        </p:blipFill>
        <p:spPr>
          <a:xfrm>
            <a:off x="4436453" y="403860"/>
            <a:ext cx="6673685" cy="3832860"/>
          </a:xfrm>
          <a:prstGeom prst="rect">
            <a:avLst/>
          </a:prstGeom>
        </p:spPr>
      </p:pic>
      <p:sp>
        <p:nvSpPr>
          <p:cNvPr id="5" name="Rectangle 4"/>
          <p:cNvSpPr/>
          <p:nvPr/>
        </p:nvSpPr>
        <p:spPr>
          <a:xfrm>
            <a:off x="777240" y="909935"/>
            <a:ext cx="3520440" cy="2308324"/>
          </a:xfrm>
          <a:prstGeom prst="rect">
            <a:avLst/>
          </a:prstGeom>
        </p:spPr>
        <p:txBody>
          <a:bodyPr wrap="square">
            <a:spAutoFit/>
          </a:bodyPr>
          <a:lstStyle/>
          <a:p>
            <a:pPr algn="ctr"/>
            <a:r>
              <a:rPr lang="bn-BD" sz="4800" b="1" dirty="0" smtClean="0">
                <a:solidFill>
                  <a:srgbClr val="FF0000"/>
                </a:solidFill>
                <a:latin typeface="NikoshBAN" panose="02000000000000000000" pitchFamily="2" charset="0"/>
                <a:cs typeface="NikoshBAN" panose="02000000000000000000" pitchFamily="2" charset="0"/>
              </a:rPr>
              <a:t>পাশের </a:t>
            </a:r>
            <a:r>
              <a:rPr lang="bn-IN" sz="4800" b="1" dirty="0" smtClean="0">
                <a:solidFill>
                  <a:srgbClr val="FF0000"/>
                </a:solidFill>
                <a:latin typeface="NikoshBAN" panose="02000000000000000000" pitchFamily="2" charset="0"/>
                <a:cs typeface="NikoshBAN" panose="02000000000000000000" pitchFamily="2" charset="0"/>
              </a:rPr>
              <a:t>ছবি</a:t>
            </a:r>
            <a:r>
              <a:rPr lang="bn-BD" sz="4800" b="1" dirty="0" smtClean="0">
                <a:solidFill>
                  <a:srgbClr val="FF0000"/>
                </a:solidFill>
                <a:latin typeface="NikoshBAN" panose="02000000000000000000" pitchFamily="2" charset="0"/>
                <a:cs typeface="NikoshBAN" panose="02000000000000000000" pitchFamily="2" charset="0"/>
              </a:rPr>
              <a:t> থেকে </a:t>
            </a:r>
          </a:p>
          <a:p>
            <a:pPr algn="ctr"/>
            <a:r>
              <a:rPr lang="bn-BD" sz="4800" b="1" dirty="0" smtClean="0">
                <a:solidFill>
                  <a:srgbClr val="FF0000"/>
                </a:solidFill>
                <a:latin typeface="NikoshBAN" panose="02000000000000000000" pitchFamily="2" charset="0"/>
                <a:cs typeface="NikoshBAN" panose="02000000000000000000" pitchFamily="2" charset="0"/>
              </a:rPr>
              <a:t>আমরা</a:t>
            </a:r>
            <a:r>
              <a:rPr lang="bn-IN" sz="4800" b="1" dirty="0" smtClean="0">
                <a:solidFill>
                  <a:srgbClr val="FF0000"/>
                </a:solidFill>
                <a:latin typeface="NikoshBAN" panose="02000000000000000000" pitchFamily="2" charset="0"/>
                <a:cs typeface="NikoshBAN" panose="02000000000000000000" pitchFamily="2" charset="0"/>
              </a:rPr>
              <a:t> কী </a:t>
            </a:r>
            <a:endParaRPr lang="en-US" sz="4800" b="1" dirty="0" smtClean="0">
              <a:solidFill>
                <a:srgbClr val="FF0000"/>
              </a:solidFill>
              <a:latin typeface="NikoshBAN" panose="02000000000000000000" pitchFamily="2" charset="0"/>
              <a:cs typeface="NikoshBAN" panose="02000000000000000000" pitchFamily="2" charset="0"/>
            </a:endParaRPr>
          </a:p>
          <a:p>
            <a:pPr algn="ctr"/>
            <a:r>
              <a:rPr lang="bn-BD" sz="4800" b="1" dirty="0" smtClean="0">
                <a:solidFill>
                  <a:srgbClr val="FF0000"/>
                </a:solidFill>
                <a:latin typeface="NikoshBAN" panose="02000000000000000000" pitchFamily="2" charset="0"/>
                <a:cs typeface="NikoshBAN" panose="02000000000000000000" pitchFamily="2" charset="0"/>
              </a:rPr>
              <a:t>বুঝতে </a:t>
            </a:r>
            <a:r>
              <a:rPr lang="bn-IN" sz="4800" b="1" dirty="0" smtClean="0">
                <a:solidFill>
                  <a:srgbClr val="FF0000"/>
                </a:solidFill>
                <a:latin typeface="NikoshBAN" panose="02000000000000000000" pitchFamily="2" charset="0"/>
                <a:cs typeface="NikoshBAN" panose="02000000000000000000" pitchFamily="2" charset="0"/>
              </a:rPr>
              <a:t>পা</a:t>
            </a:r>
            <a:r>
              <a:rPr lang="bn-BD" sz="4800" b="1" dirty="0" smtClean="0">
                <a:solidFill>
                  <a:srgbClr val="FF0000"/>
                </a:solidFill>
                <a:latin typeface="NikoshBAN" panose="02000000000000000000" pitchFamily="2" charset="0"/>
                <a:cs typeface="NikoshBAN" panose="02000000000000000000" pitchFamily="2" charset="0"/>
              </a:rPr>
              <a:t>চ্ছি?</a:t>
            </a:r>
            <a:endParaRPr lang="en-US" sz="4800" dirty="0">
              <a:solidFill>
                <a:srgbClr val="FF0000"/>
              </a:solidFill>
            </a:endParaRPr>
          </a:p>
        </p:txBody>
      </p:sp>
      <p:sp>
        <p:nvSpPr>
          <p:cNvPr id="6" name="Rectangle 5"/>
          <p:cNvSpPr/>
          <p:nvPr/>
        </p:nvSpPr>
        <p:spPr>
          <a:xfrm>
            <a:off x="1374932" y="3061454"/>
            <a:ext cx="2278188" cy="110799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কর্মফল </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842649723"/>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FC24.png"/>
          <p:cNvPicPr>
            <a:picLocks noChangeAspect="1"/>
          </p:cNvPicPr>
          <p:nvPr/>
        </p:nvPicPr>
        <p:blipFill>
          <a:blip r:embed="rId2">
            <a:lum bright="20000"/>
          </a:blip>
          <a:stretch>
            <a:fillRect/>
          </a:stretch>
        </p:blipFill>
        <p:spPr>
          <a:xfrm>
            <a:off x="1" y="0"/>
            <a:ext cx="12191999" cy="6857999"/>
          </a:xfrm>
          <a:prstGeom prst="rect">
            <a:avLst/>
          </a:prstGeom>
        </p:spPr>
      </p:pic>
      <p:sp>
        <p:nvSpPr>
          <p:cNvPr id="8" name="TextBox 7"/>
          <p:cNvSpPr txBox="1"/>
          <p:nvPr/>
        </p:nvSpPr>
        <p:spPr>
          <a:xfrm>
            <a:off x="3706735" y="1095420"/>
            <a:ext cx="5117225" cy="1569660"/>
          </a:xfrm>
          <a:prstGeom prst="rect">
            <a:avLst/>
          </a:prstGeom>
          <a:noFill/>
        </p:spPr>
        <p:txBody>
          <a:bodyPr wrap="square" rtlCol="0">
            <a:spAutoFit/>
          </a:bodyPr>
          <a:lstStyle/>
          <a:p>
            <a:pPr algn="ctr"/>
            <a:r>
              <a:rPr lang="bn-IN" sz="9600" dirty="0" smtClean="0">
                <a:ln w="10160">
                  <a:solidFill>
                    <a:schemeClr val="accent1"/>
                  </a:solidFill>
                  <a:prstDash val="solid"/>
                </a:ln>
                <a:blipFill>
                  <a:blip r:embed="rId3"/>
                  <a:stretch>
                    <a:fillRect/>
                  </a:stretch>
                </a:blipFill>
                <a:effectLst>
                  <a:outerShdw blurRad="38100" dist="32000" dir="5400000" algn="tl">
                    <a:srgbClr val="000000">
                      <a:alpha val="30000"/>
                    </a:srgbClr>
                  </a:outerShdw>
                </a:effectLst>
                <a:latin typeface="NikoshBAN" panose="02000000000000000000" pitchFamily="2" charset="0"/>
                <a:cs typeface="NikoshBAN" panose="02000000000000000000" pitchFamily="2" charset="0"/>
              </a:rPr>
              <a:t>একক কাজ</a:t>
            </a:r>
            <a:endParaRPr lang="en-US" sz="9600" dirty="0">
              <a:ln w="10160">
                <a:solidFill>
                  <a:schemeClr val="accent1"/>
                </a:solidFill>
                <a:prstDash val="solid"/>
              </a:ln>
              <a:blipFill>
                <a:blip r:embed="rId3"/>
                <a:stretch>
                  <a:fillRect/>
                </a:stretch>
              </a:blipFill>
              <a:effectLst>
                <a:outerShdw blurRad="38100" dist="32000" dir="5400000" algn="tl">
                  <a:srgbClr val="000000">
                    <a:alpha val="30000"/>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4941175" y="3137580"/>
            <a:ext cx="6610745" cy="1938992"/>
          </a:xfrm>
          <a:prstGeom prst="rect">
            <a:avLst/>
          </a:prstGeom>
          <a:noFill/>
        </p:spPr>
        <p:txBody>
          <a:bodyPr wrap="square" rtlCol="0">
            <a:spAutoFit/>
          </a:bodyPr>
          <a:lstStyle/>
          <a:p>
            <a:pPr>
              <a:buClr>
                <a:srgbClr val="00B0F0"/>
              </a:buClr>
              <a:buFont typeface="Wingdings" pitchFamily="2" charset="2"/>
              <a:buChar char="q"/>
            </a:pPr>
            <a:r>
              <a:rPr lang="bn-BD" sz="6000" dirty="0" smtClean="0">
                <a:latin typeface="NikoshBAN" panose="02000000000000000000" pitchFamily="2" charset="0"/>
                <a:cs typeface="NikoshBAN" panose="02000000000000000000" pitchFamily="2" charset="0"/>
              </a:rPr>
              <a:t> জন্মান্তর কাকে বলে?</a:t>
            </a:r>
          </a:p>
          <a:p>
            <a:pPr>
              <a:buClr>
                <a:srgbClr val="00B0F0"/>
              </a:buClr>
              <a:buFont typeface="Wingdings" pitchFamily="2" charset="2"/>
              <a:buChar char="q"/>
            </a:pPr>
            <a:r>
              <a:rPr lang="bn-BD" sz="6000" dirty="0" smtClean="0">
                <a:latin typeface="NikoshBAN" panose="02000000000000000000" pitchFamily="2" charset="0"/>
                <a:cs typeface="NikoshBAN" panose="02000000000000000000" pitchFamily="2" charset="0"/>
              </a:rPr>
              <a:t> কর্মফল কী?</a:t>
            </a:r>
            <a:endParaRPr lang="en-US" sz="6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4">
            <a:extLst>
              <a:ext uri="{28A0092B-C50C-407E-A947-70E740481C1C}">
                <a14:useLocalDpi xmlns="" xmlns:a14="http://schemas.microsoft.com/office/drawing/2010/main" val="0"/>
              </a:ext>
            </a:extLst>
          </a:blip>
          <a:srcRect l="17367"/>
          <a:stretch/>
        </p:blipFill>
        <p:spPr>
          <a:xfrm flipH="1">
            <a:off x="1127760" y="2096538"/>
            <a:ext cx="3633794" cy="3679422"/>
          </a:xfrm>
          <a:prstGeom prst="rect">
            <a:avLst/>
          </a:prstGeom>
        </p:spPr>
      </p:pic>
    </p:spTree>
    <p:extLst>
      <p:ext uri="{BB962C8B-B14F-4D97-AF65-F5344CB8AC3E}">
        <p14:creationId xmlns:p14="http://schemas.microsoft.com/office/powerpoint/2010/main" xmlns="" val="35731047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FC24.png"/>
          <p:cNvPicPr>
            <a:picLocks noChangeAspect="1"/>
          </p:cNvPicPr>
          <p:nvPr/>
        </p:nvPicPr>
        <p:blipFill>
          <a:blip r:embed="rId2">
            <a:lum bright="20000"/>
          </a:blip>
          <a:stretch>
            <a:fillRect/>
          </a:stretch>
        </p:blipFill>
        <p:spPr>
          <a:xfrm>
            <a:off x="1" y="0"/>
            <a:ext cx="12191999" cy="6857999"/>
          </a:xfrm>
          <a:prstGeom prst="rect">
            <a:avLst/>
          </a:prstGeom>
        </p:spPr>
      </p:pic>
      <p:sp>
        <p:nvSpPr>
          <p:cNvPr id="2" name="Rectangle 1"/>
          <p:cNvSpPr/>
          <p:nvPr/>
        </p:nvSpPr>
        <p:spPr>
          <a:xfrm>
            <a:off x="754427" y="1169015"/>
            <a:ext cx="10596170"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Font typeface="Wingdings" pitchFamily="2" charset="2"/>
              <a:buChar char="q"/>
            </a:pPr>
            <a:r>
              <a:rPr lang="bn-BD"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তোমরা কী বলতে পার পাপ-পূণ্য কী?</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Rectangle 2"/>
          <p:cNvSpPr/>
          <p:nvPr/>
        </p:nvSpPr>
        <p:spPr>
          <a:xfrm>
            <a:off x="2095547" y="2251055"/>
            <a:ext cx="8331127" cy="1107996"/>
          </a:xfrm>
          <a:prstGeom prst="rect">
            <a:avLst/>
          </a:prstGeom>
          <a:noFill/>
        </p:spPr>
        <p:txBody>
          <a:bodyPr wrap="none" lIns="91440" tIns="45720" rIns="91440" bIns="45720">
            <a:spAutoFit/>
          </a:bodyPr>
          <a:lstStyle/>
          <a:p>
            <a:pPr algn="ctr">
              <a:buClr>
                <a:srgbClr val="0070C0"/>
              </a:buClr>
              <a:buFont typeface="Wingdings" pitchFamily="2" charset="2"/>
              <a:buChar char="v"/>
            </a:pPr>
            <a:r>
              <a:rPr lang="bn-BD"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পাপ হচ্ছে খারাপ কাজের ফল</a:t>
            </a:r>
            <a:endPar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endParaRPr>
          </a:p>
        </p:txBody>
      </p:sp>
      <p:sp>
        <p:nvSpPr>
          <p:cNvPr id="4" name="Rectangle 3"/>
          <p:cNvSpPr/>
          <p:nvPr/>
        </p:nvSpPr>
        <p:spPr>
          <a:xfrm>
            <a:off x="2126027" y="3272135"/>
            <a:ext cx="8207696"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buClr>
                <a:srgbClr val="FF0000"/>
              </a:buClr>
              <a:buFont typeface="Wingdings" pitchFamily="2" charset="2"/>
              <a:buChar char="v"/>
            </a:pPr>
            <a:r>
              <a:rPr lang="bn-BD"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পুণ্য হচ্ছে ভালো কাজের ফল</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sp>
        <p:nvSpPr>
          <p:cNvPr id="6" name="Rectangle 5"/>
          <p:cNvSpPr/>
          <p:nvPr/>
        </p:nvSpPr>
        <p:spPr>
          <a:xfrm>
            <a:off x="1417321" y="4521815"/>
            <a:ext cx="9646920"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buClr>
                <a:srgbClr val="FF0000"/>
              </a:buClr>
              <a:buFont typeface="Wingdings" pitchFamily="2" charset="2"/>
              <a:buChar char="q"/>
            </a:pPr>
            <a:r>
              <a:rPr lang="bn-BD" sz="5400" dirty="0" smtClean="0">
                <a:ln w="11430"/>
                <a:solidFill>
                  <a:srgbClr val="0070C0"/>
                </a:solidFill>
                <a:latin typeface="NikoshBAN" pitchFamily="2" charset="0"/>
                <a:cs typeface="NikoshBAN" pitchFamily="2" charset="0"/>
              </a:rPr>
              <a:t> এবার আমরা কিছু খারাপ কাজ </a:t>
            </a:r>
            <a:r>
              <a:rPr lang="bn-BD" sz="5400" dirty="0" smtClean="0">
                <a:ln w="11430"/>
                <a:solidFill>
                  <a:srgbClr val="0070C0"/>
                </a:solidFill>
                <a:latin typeface="NikoshBAN" pitchFamily="2" charset="0"/>
                <a:cs typeface="NikoshBAN" pitchFamily="2" charset="0"/>
              </a:rPr>
              <a:t>এবং </a:t>
            </a:r>
            <a:r>
              <a:rPr lang="bn-BD" sz="5400" dirty="0" smtClean="0">
                <a:ln w="11430"/>
                <a:solidFill>
                  <a:srgbClr val="0070C0"/>
                </a:solidFill>
                <a:latin typeface="NikoshBAN" pitchFamily="2" charset="0"/>
                <a:cs typeface="NikoshBAN" pitchFamily="2" charset="0"/>
              </a:rPr>
              <a:t>কিছু </a:t>
            </a:r>
            <a:r>
              <a:rPr lang="bn-BD" sz="5400" dirty="0" smtClean="0">
                <a:ln w="11430"/>
                <a:solidFill>
                  <a:srgbClr val="0070C0"/>
                </a:solidFill>
                <a:latin typeface="NikoshBAN" pitchFamily="2" charset="0"/>
                <a:cs typeface="NikoshBAN" pitchFamily="2" charset="0"/>
              </a:rPr>
              <a:t>ভালো কাজ সম্পর্কে </a:t>
            </a:r>
            <a:r>
              <a:rPr lang="bn-BD" sz="5400" dirty="0" smtClean="0">
                <a:ln w="11430"/>
                <a:solidFill>
                  <a:srgbClr val="0070C0"/>
                </a:solidFill>
                <a:latin typeface="NikoshBAN" pitchFamily="2" charset="0"/>
                <a:cs typeface="NikoshBAN" pitchFamily="2" charset="0"/>
              </a:rPr>
              <a:t>জানব</a:t>
            </a:r>
            <a:endParaRPr lang="en-US" sz="5400" dirty="0">
              <a:ln w="1143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xmlns="" val="9786881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
                                        </p:tgtEl>
                                        <p:attrNameLst>
                                          <p:attrName>style.visibility</p:attrName>
                                        </p:attrNameLst>
                                      </p:cBhvr>
                                      <p:to>
                                        <p:strVal val="visible"/>
                                      </p:to>
                                    </p:set>
                                    <p:anim calcmode="discrete" valueType="clr">
                                      <p:cBhvr override="childStyle">
                                        <p:cTn id="2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gtEl>
                                        <p:attrNameLst>
                                          <p:attrName>fillcolor</p:attrName>
                                        </p:attrNameLst>
                                      </p:cBhvr>
                                      <p:tavLst>
                                        <p:tav tm="0">
                                          <p:val>
                                            <p:clrVal>
                                              <a:schemeClr val="accent2"/>
                                            </p:clrVal>
                                          </p:val>
                                        </p:tav>
                                        <p:tav tm="50000">
                                          <p:val>
                                            <p:clrVal>
                                              <a:schemeClr val="hlink"/>
                                            </p:clrVal>
                                          </p:val>
                                        </p:tav>
                                      </p:tavLst>
                                    </p:anim>
                                    <p:set>
                                      <p:cBhvr>
                                        <p:cTn id="3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805</TotalTime>
  <Words>623</Words>
  <Application>Microsoft Office PowerPoint</Application>
  <PresentationFormat>Custom</PresentationFormat>
  <Paragraphs>89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BBGPS</cp:lastModifiedBy>
  <cp:revision>196</cp:revision>
  <dcterms:created xsi:type="dcterms:W3CDTF">2020-01-20T11:36:54Z</dcterms:created>
  <dcterms:modified xsi:type="dcterms:W3CDTF">2020-04-25T14:24:14Z</dcterms:modified>
</cp:coreProperties>
</file>