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92" r:id="rId3"/>
    <p:sldId id="331" r:id="rId4"/>
    <p:sldId id="283" r:id="rId5"/>
    <p:sldId id="294" r:id="rId6"/>
    <p:sldId id="295" r:id="rId7"/>
    <p:sldId id="349" r:id="rId8"/>
    <p:sldId id="350" r:id="rId9"/>
    <p:sldId id="354" r:id="rId10"/>
    <p:sldId id="351" r:id="rId11"/>
    <p:sldId id="352" r:id="rId12"/>
    <p:sldId id="353" r:id="rId13"/>
    <p:sldId id="328" r:id="rId14"/>
    <p:sldId id="291" r:id="rId15"/>
    <p:sldId id="271" r:id="rId16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9900"/>
    <a:srgbClr val="006600"/>
    <a:srgbClr val="FFFF99"/>
    <a:srgbClr val="FFFFFF"/>
    <a:srgbClr val="003366"/>
    <a:srgbClr val="003300"/>
    <a:srgbClr val="E47073"/>
    <a:srgbClr val="66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2" y="60"/>
      </p:cViewPr>
      <p:guideLst>
        <p:guide orient="horz" pos="216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18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740" y="1475331"/>
            <a:ext cx="3534771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6409" y="507347"/>
            <a:ext cx="1978926" cy="114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6409" y="2186218"/>
            <a:ext cx="1978926" cy="114175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6409" y="3865089"/>
            <a:ext cx="1978926" cy="114175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10551" y="507347"/>
            <a:ext cx="2507153" cy="84759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10551" y="1699813"/>
            <a:ext cx="2507153" cy="84759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10549" y="2929528"/>
            <a:ext cx="2507153" cy="8475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10549" y="4159244"/>
            <a:ext cx="2507153" cy="84759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09" y="5322627"/>
            <a:ext cx="9171293" cy="46402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361859" y="5786651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95786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304065"/>
            <a:ext cx="10051321" cy="10706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পার্শ্বের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6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27547"/>
            <a:ext cx="8461613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304065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8556" y="2887205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3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327548"/>
            <a:ext cx="8077897" cy="1228298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2177525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5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পার্শ্বের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সংশোধনে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504967" y="1824247"/>
            <a:ext cx="10699845" cy="3389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রহিমকে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২,০০০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দু’বার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5026" y="547686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9" y="1561337"/>
            <a:ext cx="5759355" cy="48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24/০৪/২০২০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509" y="460997"/>
            <a:ext cx="223815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5" y="908277"/>
            <a:ext cx="8077900" cy="906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3" y="2265123"/>
            <a:ext cx="5137378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খুজে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4" y="3467099"/>
            <a:ext cx="8077902" cy="90687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823946"/>
            <a:ext cx="5137376" cy="12019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2013" y="1843183"/>
            <a:ext cx="10959152" cy="2483157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solidFill>
              <a:schemeClr val="bg2">
                <a:lumMod val="10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রেওয়ামিলে</a:t>
              </a:r>
              <a:r>
                <a:rPr lang="en-US" sz="7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7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সমস্ত</a:t>
              </a:r>
              <a:r>
                <a:rPr lang="en-US" sz="7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ভুল</a:t>
              </a:r>
              <a:r>
                <a:rPr lang="en-US" sz="7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ধরা</a:t>
              </a:r>
              <a:r>
                <a:rPr lang="en-US" sz="7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endPara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12433" y="466298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36979" y="2871721"/>
            <a:ext cx="10181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…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Down Ribbon 3"/>
          <p:cNvSpPr/>
          <p:nvPr/>
        </p:nvSpPr>
        <p:spPr>
          <a:xfrm>
            <a:off x="2249107" y="522149"/>
            <a:ext cx="7013683" cy="774386"/>
          </a:xfrm>
          <a:prstGeom prst="ribb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402611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317713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8556" y="2534639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8556" y="3756115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8213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304065"/>
            <a:ext cx="10051321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8556" y="4333867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দু’বার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8556" y="2818966"/>
            <a:ext cx="10051321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5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54843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304065"/>
            <a:ext cx="10051321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8556" y="2818966"/>
            <a:ext cx="10051321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ভুলবশত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7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ভুলের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0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5499</TotalTime>
  <Words>423</Words>
  <Application>Microsoft Office PowerPoint</Application>
  <PresentationFormat>Custom</PresentationFormat>
  <Paragraphs>72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478</cp:revision>
  <dcterms:created xsi:type="dcterms:W3CDTF">2018-06-27T11:51:27Z</dcterms:created>
  <dcterms:modified xsi:type="dcterms:W3CDTF">2020-04-25T13:06:00Z</dcterms:modified>
</cp:coreProperties>
</file>