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5" r:id="rId17"/>
    <p:sldId id="276" r:id="rId18"/>
    <p:sldId id="277" r:id="rId19"/>
    <p:sldId id="279" r:id="rId20"/>
    <p:sldId id="271" r:id="rId21"/>
    <p:sldId id="273" r:id="rId22"/>
    <p:sldId id="272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201-4075-4241-A832-524CD8919DA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DE59-0627-4A4E-9F03-389E33C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201-4075-4241-A832-524CD8919DA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DE59-0627-4A4E-9F03-389E33C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8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201-4075-4241-A832-524CD8919DA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DE59-0627-4A4E-9F03-389E33C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201-4075-4241-A832-524CD8919DA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DE59-0627-4A4E-9F03-389E33C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3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201-4075-4241-A832-524CD8919DA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DE59-0627-4A4E-9F03-389E33C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2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201-4075-4241-A832-524CD8919DA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DE59-0627-4A4E-9F03-389E33C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4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201-4075-4241-A832-524CD8919DA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DE59-0627-4A4E-9F03-389E33C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0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201-4075-4241-A832-524CD8919DA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DE59-0627-4A4E-9F03-389E33C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8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201-4075-4241-A832-524CD8919DA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DE59-0627-4A4E-9F03-389E33C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0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201-4075-4241-A832-524CD8919DA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DE59-0627-4A4E-9F03-389E33C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2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201-4075-4241-A832-524CD8919DA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DE59-0627-4A4E-9F03-389E33C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5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DA201-4075-4241-A832-524CD8919DA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BDE59-0627-4A4E-9F03-389E33C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fif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792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330"/>
            <a:ext cx="12192000" cy="61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30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66" y="1985554"/>
            <a:ext cx="6635931" cy="21814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১, </a:t>
            </a:r>
            <a:r>
              <a:rPr lang="bn-BD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ভূসম্পত্তি</a:t>
            </a:r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শোচনীয়, প্রবল, 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 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বাক্য তৈরি কর।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12083143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23" y="924468"/>
            <a:ext cx="5412377" cy="59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8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07008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ছবিটি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46766"/>
            <a:ext cx="12070080" cy="1711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রোকেয়া ১৮৮০ সালে রংপুর জেলার পায়রাবন্দ গ্রামে জন্মগ্রহন করেন।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তাঁর পিতা জহীর মোহাম্মদ আবু আলী,তাঁদের বাড়িটি সাড়ে তিন বিঘা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জমির মাঝখানে ছিল।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63"/>
            <a:ext cx="12192000" cy="41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3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45981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" y="4506686"/>
            <a:ext cx="11874137" cy="2259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তৎকালীন মেয়েদের শিক্ষার মাধ্যমে জ্ঞান ও প্রতিভা বিকাশের পথ রুদ্ধ করে পর্দা-প্রথার মধ্যে আবদ্ধ করে রাখা হত। আশঙ্কা করা হতো নারীরা শিক্ষিত হলে উচ্ছৃঙ্খল হবে, তাদের পতিভক্তি কমে যাবে, তারা ইসলামবিরোধী হবে।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7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206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17564" y="5107577"/>
            <a:ext cx="12074435" cy="17504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বেগম রোকেয়ার ১৮৯৮ সালে কিশোরী বয়সেই বিহারের ভাগলপুরের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ডিপুটি ম্যাজিস্ট্রেট সৈয়দ সাখাওয়াত হোসেনের সাথে বিয়ে হয়।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১৯০৯ সালে তাঁর স্বামী মারা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5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94960"/>
            <a:ext cx="12192000" cy="1463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নারী শিক্ষিত না হলে জাতি বা সমাজের উন্নয়ন সম্ভব নয়। তাই সমাজের ও জাতির উন্নতির লক্ষ্যে বেগম রোকেয়া নারীশিক্ষার গুরুত্ব উল্লেখ করে ১৯০৪ সালে নবনূর পত্রিকায় প্রকাশিত প্রবন্ধে লিখেন, “আমরা উচ্চশিক্ষা প্রাপ্ত না হইলে সমাজও উন্নত হইবে না।”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0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3" y="4950823"/>
            <a:ext cx="12087497" cy="1789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উপমহাদেশে বেগম রোকেয়া সাখাওয়াত হোসেন ছিলেন প্রথম মুসলিম নারীবাদী। তাঁর নিরলস পরিশ্রম ও অক্লান্ত প্রচেষ্টার ফলে নারীশিক্ষার অগ্রগতি সূচিত হয়। শোচনীয় অবস্থা থেকে নারীরা পায় মুক্তি।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437"/>
            <a:ext cx="1208314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503" y="4833256"/>
            <a:ext cx="12087497" cy="19333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b="1" dirty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রোকেয়ার বড় দুই ভাই ইব্রাহীম সাবের ও খলিল সাবের কলকাতার সেন্ট জেভিয়ার্স কলেজে উচ্চ শিক্ষা লাভ করেন</a:t>
            </a:r>
            <a:r>
              <a:rPr lang="bn-IN" sz="3600" b="1" dirty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বড় ভাই ইব্রাহীম সাবেরের সহযোগিতায় বোন করিমুন্নেসা ও রোকেয়া ইংরেজি শিক্ষায় শিক্ষিত হন</a:t>
            </a:r>
            <a:r>
              <a:rPr lang="bn-IN" sz="3600" b="1" dirty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7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34594"/>
            <a:ext cx="12192000" cy="11234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b="1" dirty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করিমুন্নেসার অনুপ্রেরণায় রোকেয়া বাংলা সাহিত্য রচনা ও চর্চা করেন এবং   তাঁর রচিত ‘মতিচূর’ দ্বিতীয় খন্ড বড় বোন করিমুন্নেসাকে উৎসর্গ করেন। </a:t>
            </a:r>
            <a:endParaRPr lang="en-US" sz="32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95943"/>
            <a:ext cx="12100560" cy="5564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6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68834"/>
            <a:ext cx="12192000" cy="14891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b="1" dirty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 রোকেয়া উৎসর্গ –পত্রে যা লিখেছিলেন, “আপাজান! আমি শৈশবে তোমারই স্নেহের প্রসাদে বর্ণ পরিচয় পড়িতে শিখি।” 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54"/>
            <a:ext cx="12192000" cy="5146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858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5306291"/>
            <a:ext cx="12004766" cy="107721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as-IN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১৯১১ সালে 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য় স্থানান্তরিত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সাখাও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 মেমোরি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as-IN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গার্লস স্কুল ছিল 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ঙালি 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মুসলমান </a:t>
            </a:r>
            <a:r>
              <a:rPr lang="as-IN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মহিলাদের জন্য প্রথম </a:t>
            </a:r>
            <a:r>
              <a:rPr lang="as-IN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য়............</a:t>
            </a:r>
            <a:endParaRPr lang="as-IN" sz="32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1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1999" cy="88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-1" y="930636"/>
            <a:ext cx="4310743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bn-IN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28800"/>
            <a:ext cx="4336869" cy="30828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সপ্তম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বাংলা প্রথম পত্র 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৪০ মিনিট,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: ৩-৯-২০১৯ ইং ,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81851" y="1946365"/>
            <a:ext cx="3910149" cy="28999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নিমাই চন্দ্র মন্ডল,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 মাধ্যমিক বিদ্যালয়,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রোহিতা, মনিরামপুর, যশোর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94915" y="901336"/>
            <a:ext cx="3897086" cy="10220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শিক্ষক-পরিচিতি</a:t>
            </a:r>
            <a:r>
              <a:rPr lang="bn-IN" sz="3200" dirty="0" smtClean="0">
                <a:solidFill>
                  <a:srgbClr val="FF0000"/>
                </a:solidFill>
              </a:rPr>
              <a:t>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38" y="881743"/>
            <a:ext cx="4057515" cy="410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5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691" y="2978331"/>
            <a:ext cx="5381898" cy="14107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 ,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বেগম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রোকে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কে নারীমুক্তির অগ্রদূত বলা হয় 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8360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27" y="836023"/>
            <a:ext cx="667947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057016" cy="8098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96836"/>
            <a:ext cx="7837713" cy="1046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59278"/>
            <a:ext cx="7837714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তৎকালীন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1881049"/>
            <a:ext cx="783771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818754"/>
            <a:ext cx="7811589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) ‘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প্রভূত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37714" y="836023"/>
            <a:ext cx="435428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7837714" y="1902823"/>
            <a:ext cx="435428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১৯৪৭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37714" y="2812869"/>
            <a:ext cx="435428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37714" y="3801291"/>
            <a:ext cx="435428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শোচনীয়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অনগ্রসর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503" y="3069771"/>
            <a:ext cx="5891348" cy="24166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তৎকা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লীন বাঙালি সমাজে মুসলিম নারীদের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অবস্থানে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হোসেনের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7184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03" y="741588"/>
            <a:ext cx="6143897" cy="611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84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12192000" cy="612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76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1"/>
            <a:ext cx="12191998" cy="757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2" y="766354"/>
            <a:ext cx="9305108" cy="60916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90949"/>
            <a:ext cx="288689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 সাখাওয়াত হোসেন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8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576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5" name="Frame 4"/>
          <p:cNvSpPr/>
          <p:nvPr/>
        </p:nvSpPr>
        <p:spPr>
          <a:xfrm>
            <a:off x="4728754" y="1802674"/>
            <a:ext cx="6792686" cy="914400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“রোকেয়া সাখাওয়াত হোসেন”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6925" y="3540034"/>
            <a:ext cx="4767943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সেলিনা হোসেন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2207623"/>
            <a:ext cx="3252651" cy="387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2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smtClean="0"/>
              <a:t>  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2690949" y="940525"/>
            <a:ext cx="7315200" cy="43499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শিক্ষার্থীরা--------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) লেখিকা জন্ম পরিচিতি বলতে লিখতে পারবে 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) নতুন শব্দের অর্থসহ বাক্য গঠণ করতে পারবে 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) নারীশিক্ষার মাধ্যমে নারীজাগারণের জন্য বেগম রোকেয়ার ভুমিকা ব্যাখ্যা করতে পারবে ।  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2" y="91440"/>
            <a:ext cx="12178937" cy="8621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লেখক-পরিচিতি</a:t>
            </a:r>
            <a:r>
              <a:rPr lang="bn-IN" sz="6000" dirty="0" smtClean="0"/>
              <a:t>  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6629"/>
            <a:ext cx="3046502" cy="42193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992777"/>
            <a:ext cx="3004457" cy="13977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 হোসেন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7521" y="953590"/>
            <a:ext cx="9183188" cy="5747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পরিচয় : ১৪ই জুন, ১৯৪৭ খ্রিষ্টাব্দ, রাজশাহী।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0583" y="1554481"/>
            <a:ext cx="9144001" cy="12540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শিক্ষাজীবন : এস,এস,সি ১৯৬২, পিএন গার্লস হাইস্কুল। এইচ,এস,সি ১৯৬৪, রাজশাহী মহিলা কলেজ। বিএ, সম্মান ১৯৬৭;এমএ, বাংলা১৯৬৮, রাজশাহী বিশ্ববিদ্যালয়।   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9772" y="2808514"/>
            <a:ext cx="9122228" cy="6139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 :  পরিচালক বাংলা একাডেমি।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6709" y="3422468"/>
            <a:ext cx="9135291" cy="26386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 : উপন্যাস : জলোচ্ছ্বাস, হাঙর নদী গ্রেনেড, মগ্ন চৈতন্যে শিস, যাপিত জীবন, পদশব্দ, পোকামাকড়ের ঘরবসতি, খুন ও ভালোবাসা, যুদ্ধ, ঘুমকাতুরে ঈশ্বার । ছোটগল্প : মুক্তিযুদ্ধের গল্প, জলবতী মেঘের বাতাস, খোল করতাল, পরজন্ম, মানুষটি, নারীর রুপকথা ইত্যাদি।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শিশুতোষ গ্রন্থ :  সাগর, কাকতাডুয়া  বর্ণমালার গল্প,  আকাশপরী, চাঁদের বুড়ির পান্তা ইলিশ ইত্যাদি।                                 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56710" y="6074228"/>
            <a:ext cx="9135290" cy="783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/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 : বাংলা   একাডেমি সাহিত্য পুরস্কার, আলাওল সাহিত্য পুরস্কার, ফিলিপস সাহিত্য পুরস্কার ইত্যাদি ।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2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7707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3605347"/>
            <a:ext cx="5172891" cy="24166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b="1" dirty="0">
                <a:ln w="11430">
                  <a:solidFill>
                    <a:srgbClr val="1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‘সেলিনা হোসেন’-এর জীবনের উল্লেখযোগ্য তথ্যগুলি পাঁচটি বাক্যে লেখ।</a:t>
            </a:r>
            <a:endParaRPr lang="en-US" sz="4000" b="1" dirty="0">
              <a:ln w="11430">
                <a:solidFill>
                  <a:srgbClr val="18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03" y="786900"/>
            <a:ext cx="7058298" cy="607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5577"/>
            <a:ext cx="6818811" cy="6322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97" y="91440"/>
            <a:ext cx="5438503" cy="67665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6766560" cy="5747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5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62148"/>
            <a:ext cx="3135085" cy="12670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) ‘প্রভূত’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84121"/>
            <a:ext cx="3135086" cy="1303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) ‘ভূসম্পত্তি’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3379010"/>
            <a:ext cx="3122023" cy="1650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) ‘শোচনীয়’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146766"/>
            <a:ext cx="3043645" cy="13454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) ‘প্রবল’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81244" y="4988932"/>
            <a:ext cx="4197391" cy="15679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) প্রচন্ড , তীব্র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59338" y="3653329"/>
            <a:ext cx="4432662" cy="1216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খুব দুঃখজনক ।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68182" y="2204128"/>
            <a:ext cx="4423818" cy="1449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) জমিজমা 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7811588" y="836023"/>
            <a:ext cx="4380408" cy="13324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) প্রচুর।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10" y="832878"/>
            <a:ext cx="4646158" cy="13125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48" y="2144813"/>
            <a:ext cx="4648338" cy="13393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3505537"/>
            <a:ext cx="4572000" cy="1602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33" y="5176330"/>
            <a:ext cx="4646160" cy="12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664</Words>
  <Application>Microsoft Office PowerPoint</Application>
  <PresentationFormat>Widescreen</PresentationFormat>
  <Paragraphs>73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66</cp:revision>
  <dcterms:created xsi:type="dcterms:W3CDTF">2020-04-26T06:41:13Z</dcterms:created>
  <dcterms:modified xsi:type="dcterms:W3CDTF">2020-04-26T10:44:25Z</dcterms:modified>
</cp:coreProperties>
</file>