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0"/>
  </p:notesMasterIdLst>
  <p:sldIdLst>
    <p:sldId id="287" r:id="rId3"/>
    <p:sldId id="288" r:id="rId4"/>
    <p:sldId id="289" r:id="rId5"/>
    <p:sldId id="293" r:id="rId6"/>
    <p:sldId id="294" r:id="rId7"/>
    <p:sldId id="290" r:id="rId8"/>
    <p:sldId id="291" r:id="rId9"/>
    <p:sldId id="295" r:id="rId10"/>
    <p:sldId id="299" r:id="rId11"/>
    <p:sldId id="300" r:id="rId12"/>
    <p:sldId id="297" r:id="rId13"/>
    <p:sldId id="301" r:id="rId14"/>
    <p:sldId id="296" r:id="rId15"/>
    <p:sldId id="302" r:id="rId16"/>
    <p:sldId id="303" r:id="rId17"/>
    <p:sldId id="304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 autoAdjust="0"/>
    <p:restoredTop sz="87006" autoAdjust="0"/>
  </p:normalViewPr>
  <p:slideViewPr>
    <p:cSldViewPr snapToGrid="0">
      <p:cViewPr varScale="1">
        <p:scale>
          <a:sx n="65" d="100"/>
          <a:sy n="65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5C665-E913-47DE-8F0E-F979444C82E8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4C9C13F-F7BA-4B6D-A4CE-3DDAA24553A5}">
      <dgm:prSet phldrT="[Text]" custT="1"/>
      <dgm:spPr/>
      <dgm:t>
        <a:bodyPr/>
        <a:lstStyle/>
        <a:p>
          <a:r>
            <a:rPr lang="bn-BD" sz="4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লক্ষণ 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03426C-C2B1-4B7D-BDD7-77DB2ABF9321}" type="parTrans" cxnId="{0114B933-B219-4527-BC62-1B63692BBC10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4338FE-1FCC-451C-9736-A06E87CCE5CC}" type="sibTrans" cxnId="{0114B933-B219-4527-BC62-1B63692BBC10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6C18BC-85F7-4331-A089-27C294B98F1A}">
      <dgm:prSet phldrT="[Text]" custT="1"/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শরীর ফুলে যাবে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AE8313-16E1-4CCD-89BF-250B036F61AE}" type="parTrans" cxnId="{4A71471C-4408-48B6-B2B1-12BE66156E98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638611-07F1-4CA9-8CF3-327AB849BE42}" type="sibTrans" cxnId="{4A71471C-4408-48B6-B2B1-12BE66156E98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CA1E34-09A8-4771-836E-16DF6AB23C0F}">
      <dgm:prSet phldrT="[Text]" custT="1"/>
      <dgm:spPr/>
      <dgm:t>
        <a:bodyPr/>
        <a:lstStyle/>
        <a:p>
          <a:r>
            <a:rPr lang="bn-BD" sz="36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প্রশ্রাবে রক্ত যাবে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C54725-2F36-405F-96A5-A09506B3EFCD}" type="parTrans" cxnId="{7FC80809-DBD3-4B0C-9965-723733109847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093DEF-3967-495F-A013-78C357855272}" type="sibTrans" cxnId="{7FC80809-DBD3-4B0C-9965-723733109847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75E8D7-D311-45F5-A72B-0D477B5BF6CF}">
      <dgm:prSet phldrT="[Text]" custT="1"/>
      <dgm:spPr/>
      <dgm:t>
        <a:bodyPr/>
        <a:lstStyle/>
        <a:p>
          <a:r>
            <a:rPr lang="bn-BD" sz="36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প্রশ্রাবে জ্বালা পোড়া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690054-3464-4509-B8E1-354C44910DC6}" type="parTrans" cxnId="{0DF4DF4E-29EA-4710-A86A-7CD45B6A6E58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8F2649-A955-45B6-9DDC-4B139FA0824D}" type="sibTrans" cxnId="{0DF4DF4E-29EA-4710-A86A-7CD45B6A6E58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C2B0CD-A3FC-427C-8016-F61D8AC732C4}">
      <dgm:prSet phldrT="[Text]" custT="1"/>
      <dgm:spPr/>
      <dgm:t>
        <a:bodyPr/>
        <a:lstStyle/>
        <a:p>
          <a:r>
            <a:rPr lang="bn-BD" sz="36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ঘন ঘন প্রশ্রাব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7BB59A-319C-44EB-9D9B-E48F361291E4}" type="parTrans" cxnId="{C21D314A-2E2D-44F1-9640-A8FAED6E07C8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5F6FD9-8CDE-415B-BC3E-3E833287CC7A}" type="sibTrans" cxnId="{C21D314A-2E2D-44F1-9640-A8FAED6E07C8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35A0B2-B12F-4249-9289-00C167855C71}">
      <dgm:prSet phldrT="[Text]" custT="1"/>
      <dgm:spPr/>
      <dgm:t>
        <a:bodyPr/>
        <a:lstStyle/>
        <a:p>
          <a:r>
            <a:rPr lang="bn-BD" sz="36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প্রশ্রাবে অতিরিক্ত আমিষ যাবে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A1D1B1-3CF1-4D32-B669-0EC3111A5582}" type="parTrans" cxnId="{6C8544B9-57F5-44AB-B31D-C04690846A70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45AF91-6F85-4BE5-AE31-46DB6E861CD1}" type="sibTrans" cxnId="{6C8544B9-57F5-44AB-B31D-C04690846A70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53B264-841B-4E94-AE5F-D15BE4D7943A}">
      <dgm:prSet phldrT="[Text]" custT="1"/>
      <dgm:spPr/>
      <dgm:t>
        <a:bodyPr/>
        <a:lstStyle/>
        <a:p>
          <a:r>
            <a:rPr lang="bn-BD" sz="36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প্রশ্রাব আটকে যাওয়া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229970-B06E-48F8-9982-4CB16677AC90}" type="parTrans" cxnId="{9B0B5E1E-DCEA-4253-AAC3-69A88B5526FE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F083BD-CE71-47AE-AFAE-0C4C1A96213E}" type="sibTrans" cxnId="{9B0B5E1E-DCEA-4253-AAC3-69A88B5526FE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80AF11-06AC-4BD1-95B8-29E963C0C5E0}" type="pres">
      <dgm:prSet presAssocID="{9E65C665-E913-47DE-8F0E-F979444C82E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CEF44E7-DCA0-491B-9077-647F902447D1}" type="pres">
      <dgm:prSet presAssocID="{D4C9C13F-F7BA-4B6D-A4CE-3DDAA24553A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8B9DBE4-CCE2-450B-94AA-41428C90FF64}" type="pres">
      <dgm:prSet presAssocID="{206C18BC-85F7-4331-A089-27C294B98F1A}" presName="Accent1" presStyleCnt="0"/>
      <dgm:spPr/>
    </dgm:pt>
    <dgm:pt modelId="{74FF49A6-AE48-4727-86C6-81211F2518A8}" type="pres">
      <dgm:prSet presAssocID="{206C18BC-85F7-4331-A089-27C294B98F1A}" presName="Accent" presStyleLbl="bgShp" presStyleIdx="0" presStyleCnt="6"/>
      <dgm:spPr/>
    </dgm:pt>
    <dgm:pt modelId="{450A762C-B523-4125-A8CD-95C69691D1DC}" type="pres">
      <dgm:prSet presAssocID="{206C18BC-85F7-4331-A089-27C294B98F1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4377A-E773-41BD-95B3-7CB0E3CCD1E9}" type="pres">
      <dgm:prSet presAssocID="{03CA1E34-09A8-4771-836E-16DF6AB23C0F}" presName="Accent2" presStyleCnt="0"/>
      <dgm:spPr/>
    </dgm:pt>
    <dgm:pt modelId="{89B79D4B-9D7E-46D6-AD30-00EE2E358340}" type="pres">
      <dgm:prSet presAssocID="{03CA1E34-09A8-4771-836E-16DF6AB23C0F}" presName="Accent" presStyleLbl="bgShp" presStyleIdx="1" presStyleCnt="6"/>
      <dgm:spPr/>
    </dgm:pt>
    <dgm:pt modelId="{54FCFE3F-149B-4755-846E-ED73A886C991}" type="pres">
      <dgm:prSet presAssocID="{03CA1E34-09A8-4771-836E-16DF6AB23C0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98D8C-545E-47F4-A6D7-E5434F7A5BFD}" type="pres">
      <dgm:prSet presAssocID="{6C75E8D7-D311-45F5-A72B-0D477B5BF6CF}" presName="Accent3" presStyleCnt="0"/>
      <dgm:spPr/>
    </dgm:pt>
    <dgm:pt modelId="{4C7762AA-74CC-4DB2-A7A0-B0BC2C065992}" type="pres">
      <dgm:prSet presAssocID="{6C75E8D7-D311-45F5-A72B-0D477B5BF6CF}" presName="Accent" presStyleLbl="bgShp" presStyleIdx="2" presStyleCnt="6"/>
      <dgm:spPr/>
    </dgm:pt>
    <dgm:pt modelId="{2360736F-1B46-48E3-98FA-63CD5E9E29CD}" type="pres">
      <dgm:prSet presAssocID="{6C75E8D7-D311-45F5-A72B-0D477B5BF6C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AE6DF-6420-405D-8319-9782503ECAB7}" type="pres">
      <dgm:prSet presAssocID="{09C2B0CD-A3FC-427C-8016-F61D8AC732C4}" presName="Accent4" presStyleCnt="0"/>
      <dgm:spPr/>
    </dgm:pt>
    <dgm:pt modelId="{93F0F9C4-C633-4AE6-A0EA-7352E7CA1447}" type="pres">
      <dgm:prSet presAssocID="{09C2B0CD-A3FC-427C-8016-F61D8AC732C4}" presName="Accent" presStyleLbl="bgShp" presStyleIdx="3" presStyleCnt="6"/>
      <dgm:spPr/>
    </dgm:pt>
    <dgm:pt modelId="{B68976E3-451E-44B5-8479-54F1DFF2078E}" type="pres">
      <dgm:prSet presAssocID="{09C2B0CD-A3FC-427C-8016-F61D8AC732C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01DB2-9AA1-4197-A346-A75AF6CDE454}" type="pres">
      <dgm:prSet presAssocID="{9935A0B2-B12F-4249-9289-00C167855C71}" presName="Accent5" presStyleCnt="0"/>
      <dgm:spPr/>
    </dgm:pt>
    <dgm:pt modelId="{3C46E916-FE97-483C-AB3A-5E34EC73C284}" type="pres">
      <dgm:prSet presAssocID="{9935A0B2-B12F-4249-9289-00C167855C71}" presName="Accent" presStyleLbl="bgShp" presStyleIdx="4" presStyleCnt="6"/>
      <dgm:spPr/>
    </dgm:pt>
    <dgm:pt modelId="{382220F3-D1AD-420B-9971-353AAB6C5062}" type="pres">
      <dgm:prSet presAssocID="{9935A0B2-B12F-4249-9289-00C167855C7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52897-357A-4F48-89FD-78AF769CC714}" type="pres">
      <dgm:prSet presAssocID="{1153B264-841B-4E94-AE5F-D15BE4D7943A}" presName="Accent6" presStyleCnt="0"/>
      <dgm:spPr/>
    </dgm:pt>
    <dgm:pt modelId="{85FF5BB0-4C5D-4503-B7AD-8747AFA7A2BF}" type="pres">
      <dgm:prSet presAssocID="{1153B264-841B-4E94-AE5F-D15BE4D7943A}" presName="Accent" presStyleLbl="bgShp" presStyleIdx="5" presStyleCnt="6"/>
      <dgm:spPr/>
    </dgm:pt>
    <dgm:pt modelId="{6C5681BD-97CD-4EA0-9E49-1190124BE882}" type="pres">
      <dgm:prSet presAssocID="{1153B264-841B-4E94-AE5F-D15BE4D7943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1D314A-2E2D-44F1-9640-A8FAED6E07C8}" srcId="{D4C9C13F-F7BA-4B6D-A4CE-3DDAA24553A5}" destId="{09C2B0CD-A3FC-427C-8016-F61D8AC732C4}" srcOrd="3" destOrd="0" parTransId="{9C7BB59A-319C-44EB-9D9B-E48F361291E4}" sibTransId="{A35F6FD9-8CDE-415B-BC3E-3E833287CC7A}"/>
    <dgm:cxn modelId="{35BD4D53-2ACA-4975-871E-206574412ABC}" type="presOf" srcId="{D4C9C13F-F7BA-4B6D-A4CE-3DDAA24553A5}" destId="{DCEF44E7-DCA0-491B-9077-647F902447D1}" srcOrd="0" destOrd="0" presId="urn:microsoft.com/office/officeart/2011/layout/HexagonRadial"/>
    <dgm:cxn modelId="{86F5BBFE-F9F0-4E8C-997D-4053B21B106A}" type="presOf" srcId="{09C2B0CD-A3FC-427C-8016-F61D8AC732C4}" destId="{B68976E3-451E-44B5-8479-54F1DFF2078E}" srcOrd="0" destOrd="0" presId="urn:microsoft.com/office/officeart/2011/layout/HexagonRadial"/>
    <dgm:cxn modelId="{4A71471C-4408-48B6-B2B1-12BE66156E98}" srcId="{D4C9C13F-F7BA-4B6D-A4CE-3DDAA24553A5}" destId="{206C18BC-85F7-4331-A089-27C294B98F1A}" srcOrd="0" destOrd="0" parTransId="{40AE8313-16E1-4CCD-89BF-250B036F61AE}" sibTransId="{FB638611-07F1-4CA9-8CF3-327AB849BE42}"/>
    <dgm:cxn modelId="{0114B933-B219-4527-BC62-1B63692BBC10}" srcId="{9E65C665-E913-47DE-8F0E-F979444C82E8}" destId="{D4C9C13F-F7BA-4B6D-A4CE-3DDAA24553A5}" srcOrd="0" destOrd="0" parTransId="{7E03426C-C2B1-4B7D-BDD7-77DB2ABF9321}" sibTransId="{7B4338FE-1FCC-451C-9736-A06E87CCE5CC}"/>
    <dgm:cxn modelId="{D1F7EB88-53CF-40A1-8707-08548E599D91}" type="presOf" srcId="{206C18BC-85F7-4331-A089-27C294B98F1A}" destId="{450A762C-B523-4125-A8CD-95C69691D1DC}" srcOrd="0" destOrd="0" presId="urn:microsoft.com/office/officeart/2011/layout/HexagonRadial"/>
    <dgm:cxn modelId="{6C8544B9-57F5-44AB-B31D-C04690846A70}" srcId="{D4C9C13F-F7BA-4B6D-A4CE-3DDAA24553A5}" destId="{9935A0B2-B12F-4249-9289-00C167855C71}" srcOrd="4" destOrd="0" parTransId="{EEA1D1B1-3CF1-4D32-B669-0EC3111A5582}" sibTransId="{DB45AF91-6F85-4BE5-AE31-46DB6E861CD1}"/>
    <dgm:cxn modelId="{6DDBC91E-F22A-4EDA-9FFC-73804E74D64E}" type="presOf" srcId="{9935A0B2-B12F-4249-9289-00C167855C71}" destId="{382220F3-D1AD-420B-9971-353AAB6C5062}" srcOrd="0" destOrd="0" presId="urn:microsoft.com/office/officeart/2011/layout/HexagonRadial"/>
    <dgm:cxn modelId="{3A2C8EF7-0A59-4477-AB38-48EE41ACEC56}" type="presOf" srcId="{1153B264-841B-4E94-AE5F-D15BE4D7943A}" destId="{6C5681BD-97CD-4EA0-9E49-1190124BE882}" srcOrd="0" destOrd="0" presId="urn:microsoft.com/office/officeart/2011/layout/HexagonRadial"/>
    <dgm:cxn modelId="{9B0B5E1E-DCEA-4253-AAC3-69A88B5526FE}" srcId="{D4C9C13F-F7BA-4B6D-A4CE-3DDAA24553A5}" destId="{1153B264-841B-4E94-AE5F-D15BE4D7943A}" srcOrd="5" destOrd="0" parTransId="{80229970-B06E-48F8-9982-4CB16677AC90}" sibTransId="{32F083BD-CE71-47AE-AFAE-0C4C1A96213E}"/>
    <dgm:cxn modelId="{0DF4DF4E-29EA-4710-A86A-7CD45B6A6E58}" srcId="{D4C9C13F-F7BA-4B6D-A4CE-3DDAA24553A5}" destId="{6C75E8D7-D311-45F5-A72B-0D477B5BF6CF}" srcOrd="2" destOrd="0" parTransId="{C7690054-3464-4509-B8E1-354C44910DC6}" sibTransId="{0F8F2649-A955-45B6-9DDC-4B139FA0824D}"/>
    <dgm:cxn modelId="{7FC80809-DBD3-4B0C-9965-723733109847}" srcId="{D4C9C13F-F7BA-4B6D-A4CE-3DDAA24553A5}" destId="{03CA1E34-09A8-4771-836E-16DF6AB23C0F}" srcOrd="1" destOrd="0" parTransId="{2DC54725-2F36-405F-96A5-A09506B3EFCD}" sibTransId="{97093DEF-3967-495F-A013-78C357855272}"/>
    <dgm:cxn modelId="{E37998D2-D1A3-4186-9DD5-A531985E1CF7}" type="presOf" srcId="{9E65C665-E913-47DE-8F0E-F979444C82E8}" destId="{5680AF11-06AC-4BD1-95B8-29E963C0C5E0}" srcOrd="0" destOrd="0" presId="urn:microsoft.com/office/officeart/2011/layout/HexagonRadial"/>
    <dgm:cxn modelId="{D428C6F9-FF6F-4EEF-A3B5-D925332A273B}" type="presOf" srcId="{03CA1E34-09A8-4771-836E-16DF6AB23C0F}" destId="{54FCFE3F-149B-4755-846E-ED73A886C991}" srcOrd="0" destOrd="0" presId="urn:microsoft.com/office/officeart/2011/layout/HexagonRadial"/>
    <dgm:cxn modelId="{A952D574-48DE-482F-822D-B18F9564A15A}" type="presOf" srcId="{6C75E8D7-D311-45F5-A72B-0D477B5BF6CF}" destId="{2360736F-1B46-48E3-98FA-63CD5E9E29CD}" srcOrd="0" destOrd="0" presId="urn:microsoft.com/office/officeart/2011/layout/HexagonRadial"/>
    <dgm:cxn modelId="{FADCEC39-064A-45AD-92FB-694E27091382}" type="presParOf" srcId="{5680AF11-06AC-4BD1-95B8-29E963C0C5E0}" destId="{DCEF44E7-DCA0-491B-9077-647F902447D1}" srcOrd="0" destOrd="0" presId="urn:microsoft.com/office/officeart/2011/layout/HexagonRadial"/>
    <dgm:cxn modelId="{B8838745-1B77-4AB0-B00F-A221A2428998}" type="presParOf" srcId="{5680AF11-06AC-4BD1-95B8-29E963C0C5E0}" destId="{18B9DBE4-CCE2-450B-94AA-41428C90FF64}" srcOrd="1" destOrd="0" presId="urn:microsoft.com/office/officeart/2011/layout/HexagonRadial"/>
    <dgm:cxn modelId="{128AC573-2E76-4811-9D93-D10E86964968}" type="presParOf" srcId="{18B9DBE4-CCE2-450B-94AA-41428C90FF64}" destId="{74FF49A6-AE48-4727-86C6-81211F2518A8}" srcOrd="0" destOrd="0" presId="urn:microsoft.com/office/officeart/2011/layout/HexagonRadial"/>
    <dgm:cxn modelId="{C7853C70-5379-46D6-B070-C2530610C99E}" type="presParOf" srcId="{5680AF11-06AC-4BD1-95B8-29E963C0C5E0}" destId="{450A762C-B523-4125-A8CD-95C69691D1DC}" srcOrd="2" destOrd="0" presId="urn:microsoft.com/office/officeart/2011/layout/HexagonRadial"/>
    <dgm:cxn modelId="{59DF1363-DCEF-43EF-ADF6-1D85DEFE1F2B}" type="presParOf" srcId="{5680AF11-06AC-4BD1-95B8-29E963C0C5E0}" destId="{7FD4377A-E773-41BD-95B3-7CB0E3CCD1E9}" srcOrd="3" destOrd="0" presId="urn:microsoft.com/office/officeart/2011/layout/HexagonRadial"/>
    <dgm:cxn modelId="{14AFB468-7FFB-4F91-9977-71F18F271B77}" type="presParOf" srcId="{7FD4377A-E773-41BD-95B3-7CB0E3CCD1E9}" destId="{89B79D4B-9D7E-46D6-AD30-00EE2E358340}" srcOrd="0" destOrd="0" presId="urn:microsoft.com/office/officeart/2011/layout/HexagonRadial"/>
    <dgm:cxn modelId="{7985DD65-FD2E-4304-AE88-41971456967E}" type="presParOf" srcId="{5680AF11-06AC-4BD1-95B8-29E963C0C5E0}" destId="{54FCFE3F-149B-4755-846E-ED73A886C991}" srcOrd="4" destOrd="0" presId="urn:microsoft.com/office/officeart/2011/layout/HexagonRadial"/>
    <dgm:cxn modelId="{5E82372A-6FD9-411B-A234-40BCCDE485BD}" type="presParOf" srcId="{5680AF11-06AC-4BD1-95B8-29E963C0C5E0}" destId="{AD798D8C-545E-47F4-A6D7-E5434F7A5BFD}" srcOrd="5" destOrd="0" presId="urn:microsoft.com/office/officeart/2011/layout/HexagonRadial"/>
    <dgm:cxn modelId="{B8D2665D-1502-4450-BA2E-773758776A33}" type="presParOf" srcId="{AD798D8C-545E-47F4-A6D7-E5434F7A5BFD}" destId="{4C7762AA-74CC-4DB2-A7A0-B0BC2C065992}" srcOrd="0" destOrd="0" presId="urn:microsoft.com/office/officeart/2011/layout/HexagonRadial"/>
    <dgm:cxn modelId="{4CEA941F-31CB-44D8-893A-040F9FDFD0F3}" type="presParOf" srcId="{5680AF11-06AC-4BD1-95B8-29E963C0C5E0}" destId="{2360736F-1B46-48E3-98FA-63CD5E9E29CD}" srcOrd="6" destOrd="0" presId="urn:microsoft.com/office/officeart/2011/layout/HexagonRadial"/>
    <dgm:cxn modelId="{CA8732AE-6E22-4ACB-AAB2-EA1AB1F74898}" type="presParOf" srcId="{5680AF11-06AC-4BD1-95B8-29E963C0C5E0}" destId="{1FBAE6DF-6420-405D-8319-9782503ECAB7}" srcOrd="7" destOrd="0" presId="urn:microsoft.com/office/officeart/2011/layout/HexagonRadial"/>
    <dgm:cxn modelId="{4952F556-84AB-451D-BDC1-97EA918DA42F}" type="presParOf" srcId="{1FBAE6DF-6420-405D-8319-9782503ECAB7}" destId="{93F0F9C4-C633-4AE6-A0EA-7352E7CA1447}" srcOrd="0" destOrd="0" presId="urn:microsoft.com/office/officeart/2011/layout/HexagonRadial"/>
    <dgm:cxn modelId="{60294CDD-33DA-4B01-8C0F-E956CF407F7F}" type="presParOf" srcId="{5680AF11-06AC-4BD1-95B8-29E963C0C5E0}" destId="{B68976E3-451E-44B5-8479-54F1DFF2078E}" srcOrd="8" destOrd="0" presId="urn:microsoft.com/office/officeart/2011/layout/HexagonRadial"/>
    <dgm:cxn modelId="{844BE901-FAB7-4B50-8FCB-EB07E1DBEFB1}" type="presParOf" srcId="{5680AF11-06AC-4BD1-95B8-29E963C0C5E0}" destId="{8E301DB2-9AA1-4197-A346-A75AF6CDE454}" srcOrd="9" destOrd="0" presId="urn:microsoft.com/office/officeart/2011/layout/HexagonRadial"/>
    <dgm:cxn modelId="{5B97D619-9981-41FE-896C-CD4DB13E9ABA}" type="presParOf" srcId="{8E301DB2-9AA1-4197-A346-A75AF6CDE454}" destId="{3C46E916-FE97-483C-AB3A-5E34EC73C284}" srcOrd="0" destOrd="0" presId="urn:microsoft.com/office/officeart/2011/layout/HexagonRadial"/>
    <dgm:cxn modelId="{E6C6725D-BABE-4ABE-9D87-7E17503140D5}" type="presParOf" srcId="{5680AF11-06AC-4BD1-95B8-29E963C0C5E0}" destId="{382220F3-D1AD-420B-9971-353AAB6C5062}" srcOrd="10" destOrd="0" presId="urn:microsoft.com/office/officeart/2011/layout/HexagonRadial"/>
    <dgm:cxn modelId="{500B497C-FF32-408C-9514-EE90E058E19B}" type="presParOf" srcId="{5680AF11-06AC-4BD1-95B8-29E963C0C5E0}" destId="{BA052897-357A-4F48-89FD-78AF769CC714}" srcOrd="11" destOrd="0" presId="urn:microsoft.com/office/officeart/2011/layout/HexagonRadial"/>
    <dgm:cxn modelId="{5067095B-03B2-4A6E-B233-9BD64393B2C2}" type="presParOf" srcId="{BA052897-357A-4F48-89FD-78AF769CC714}" destId="{85FF5BB0-4C5D-4503-B7AD-8747AFA7A2BF}" srcOrd="0" destOrd="0" presId="urn:microsoft.com/office/officeart/2011/layout/HexagonRadial"/>
    <dgm:cxn modelId="{B61D35AC-F9A8-4784-8F82-4CE10DC1C528}" type="presParOf" srcId="{5680AF11-06AC-4BD1-95B8-29E963C0C5E0}" destId="{6C5681BD-97CD-4EA0-9E49-1190124BE88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15AC-0FA2-44D2-8959-37AD31D872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F9482-871C-49AD-92F0-251F900D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860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16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7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32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74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92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30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42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32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7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70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8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2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49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00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72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99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26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2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68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89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23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8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F908-A9C1-4D26-92EE-0835E7F38B7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9AC02-9CC5-4F3D-8DBA-D9FFBA27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4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1024368"/>
            <a:ext cx="10584873" cy="499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0" y="355936"/>
            <a:ext cx="378229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 </a:t>
            </a:r>
            <a:endParaRPr lang="en-US" sz="4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96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20812" y="267344"/>
            <a:ext cx="3944470" cy="935377"/>
          </a:xfrm>
          <a:prstGeom prst="wedgeRoundRectCallout">
            <a:avLst>
              <a:gd name="adj1" fmla="val 17348"/>
              <a:gd name="adj2" fmla="val 77971"/>
              <a:gd name="adj3" fmla="val 16667"/>
            </a:avLst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বৃক্কে পাথর হওয়ার কারণ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ater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747" y="1689091"/>
            <a:ext cx="4360788" cy="3161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4" descr="C:\Users\best\Pictures\hard-boiled-eg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02" y="1689090"/>
            <a:ext cx="4360788" cy="3161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313864" y="5032232"/>
            <a:ext cx="391255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8446" y="4898517"/>
            <a:ext cx="401618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48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8353889"/>
              </p:ext>
            </p:extLst>
          </p:nvPr>
        </p:nvGraphicFramePr>
        <p:xfrm>
          <a:off x="376519" y="0"/>
          <a:ext cx="1091901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7883" y="2278559"/>
            <a:ext cx="2097741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বৃক্কে পাথর হলে কী কী লক্ষণ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 দিবে?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40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EF44E7-DCA0-491B-9077-647F90244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DCEF44E7-DCA0-491B-9077-647F90244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FF49A6-AE48-4727-86C6-81211F251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74FF49A6-AE48-4727-86C6-81211F251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A762C-B523-4125-A8CD-95C69691D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450A762C-B523-4125-A8CD-95C69691D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B79D4B-9D7E-46D6-AD30-00EE2E358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89B79D4B-9D7E-46D6-AD30-00EE2E358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FCFE3F-149B-4755-846E-ED73A886C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54FCFE3F-149B-4755-846E-ED73A886C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762AA-74CC-4DB2-A7A0-B0BC2C065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4C7762AA-74CC-4DB2-A7A0-B0BC2C065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60736F-1B46-48E3-98FA-63CD5E9E2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2360736F-1B46-48E3-98FA-63CD5E9E2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F0F9C4-C633-4AE6-A0EA-7352E7CA1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93F0F9C4-C633-4AE6-A0EA-7352E7CA1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8976E3-451E-44B5-8479-54F1DFF20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B68976E3-451E-44B5-8479-54F1DFF20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46E916-FE97-483C-AB3A-5E34EC73C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">
                                            <p:graphicEl>
                                              <a:dgm id="{3C46E916-FE97-483C-AB3A-5E34EC73C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220F3-D1AD-420B-9971-353AAB6C5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">
                                            <p:graphicEl>
                                              <a:dgm id="{382220F3-D1AD-420B-9971-353AAB6C5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FF5BB0-4C5D-4503-B7AD-8747AFA7A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">
                                            <p:graphicEl>
                                              <a:dgm id="{85FF5BB0-4C5D-4503-B7AD-8747AFA7A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5681BD-97CD-4EA0-9E49-1190124BE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">
                                            <p:graphicEl>
                                              <a:dgm id="{6C5681BD-97CD-4EA0-9E49-1190124BE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20812" y="267344"/>
            <a:ext cx="2245117" cy="935377"/>
          </a:xfrm>
          <a:prstGeom prst="wedgeRoundRectCallout">
            <a:avLst>
              <a:gd name="adj1" fmla="val 17348"/>
              <a:gd name="adj2" fmla="val 77971"/>
              <a:gd name="adj3" fmla="val 16667"/>
            </a:avLst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028" y="5353783"/>
            <a:ext cx="5120941" cy="72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3675" y="5240216"/>
            <a:ext cx="4324350" cy="624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ttp://extension.usu.edu/waterquality/images/uploads/Homeowner/water%20testing/drinking%20glass%20of%20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028" y="1639797"/>
            <a:ext cx="4953001" cy="3566706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</p:pic>
      <p:pic>
        <p:nvPicPr>
          <p:cNvPr id="6" name="Picture 2" descr="https://encrypted-tbn1.gstatic.com/images?q=tbn:ANd9GcROfK0lR1ktKKA1wjgMdN6G2HbnjJU9lDa3uz5dDUOyAFoTjy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150" y="1639797"/>
            <a:ext cx="5105400" cy="3440374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204882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59080" y="289560"/>
            <a:ext cx="3154680" cy="640080"/>
          </a:xfrm>
          <a:prstGeom prst="wedgeRoundRectCallout">
            <a:avLst>
              <a:gd name="adj1" fmla="val 18277"/>
              <a:gd name="adj2" fmla="val 138130"/>
              <a:gd name="adj3" fmla="val 16667"/>
            </a:avLst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কী দেখছ?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668001"/>
            <a:ext cx="9144000" cy="32194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34440" y="5041037"/>
            <a:ext cx="719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ইউটেরোস্কোপিক পদ্ধতিতে পাথর কে অপসারন করা হচ্ছে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79" y="2091951"/>
            <a:ext cx="2214101" cy="23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81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57881"/>
            <a:ext cx="2971800" cy="621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3051" y="2800066"/>
            <a:ext cx="7486649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960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বৃক্কে পাথর হওয়ার কারণ ব্যাখ্যা কর।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6" y="137084"/>
            <a:ext cx="2947122" cy="2062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787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992" y="482453"/>
            <a:ext cx="264622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344" y="2265984"/>
            <a:ext cx="11651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অসমোরেগুলেশনে কোন হরমোন কাজ করে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বৃক্কে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পাথর বলতে কী বুঝ?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বৃক্কে পাথর হলে কী কী সমস্যা হয়?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বৃক্কে পাথর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সৃষ্টির ঘটনা 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 করা যায়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bn-BD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09179" y="370189"/>
            <a:ext cx="3449765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মিনিট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85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255997"/>
            <a:ext cx="11644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অসমোরেগুলেশনে বৃক্কের ভূমিকা ব্যাখ্যা কর।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"/>
          <a:stretch/>
        </p:blipFill>
        <p:spPr>
          <a:xfrm>
            <a:off x="0" y="501445"/>
            <a:ext cx="3920490" cy="24909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24200" y="1147573"/>
            <a:ext cx="35052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76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2331" y="1371599"/>
            <a:ext cx="283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40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0" y="522576"/>
            <a:ext cx="6407233" cy="30469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নির্মাণ </a:t>
            </a:r>
            <a:r>
              <a:rPr lang="bn-BD" sz="3200" b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সম্পাদনায় </a:t>
            </a:r>
            <a:endParaRPr lang="en-US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মাহফুজ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endParaRPr lang="bn-BD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সিনিয়র প্রভাষক (প্রাণিবিজ্ঞান) ও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বিভাগীয় প্রধান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ক্যামব্রিয়ান এডুকেশন গ্রুপ, ঢাকা 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ভবন-১১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769" y="3689645"/>
            <a:ext cx="6407233" cy="206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 –দশম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অষ্টম (মানব রেচন)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ক্লাস-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13" y="522576"/>
            <a:ext cx="3970898" cy="5192362"/>
          </a:xfrm>
          <a:prstGeom prst="rect">
            <a:avLst/>
          </a:prstGeom>
          <a:ln w="38100" cap="sq">
            <a:solidFill>
              <a:srgbClr val="000000"/>
            </a:solidFill>
            <a:prstDash val="sys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4637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ohidul\Desktop\ADH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254" y="516194"/>
            <a:ext cx="6072188" cy="5181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87454" y="592394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63454" y="1430594"/>
            <a:ext cx="1600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6654" y="2573594"/>
            <a:ext cx="1676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97254" y="1506794"/>
            <a:ext cx="2209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7454" y="5240594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3054" y="4478594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Mahamuda Madam\Desktop\arrowdownl_1_ori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4335">
            <a:off x="4283161" y="3477929"/>
            <a:ext cx="528631" cy="10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2509" r="13352" b="7684"/>
          <a:stretch/>
        </p:blipFill>
        <p:spPr>
          <a:xfrm>
            <a:off x="5582277" y="2361724"/>
            <a:ext cx="3249553" cy="2675499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81" y="2361724"/>
            <a:ext cx="2325354" cy="23253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1905" y="176895"/>
            <a:ext cx="890310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অসমোরেগুলেশন ও বৃক্কে পাথর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14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64" y="349046"/>
            <a:ext cx="8373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অসমোরেগুলেশনে বৃক্কের  ভূমিকা ও বৃক্কে পাথর।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3" y="1750360"/>
            <a:ext cx="4438984" cy="3603811"/>
          </a:xfrm>
          <a:prstGeom prst="ellipse">
            <a:avLst/>
          </a:prstGeom>
          <a:ln w="38100">
            <a:solidFill>
              <a:schemeClr val="tx1"/>
            </a:solidFill>
            <a:prstDash val="sysDot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83" y="1577789"/>
            <a:ext cx="6254563" cy="37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864" y="836607"/>
            <a:ext cx="3545678" cy="923330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980" y="1635521"/>
            <a:ext cx="4437433" cy="707886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87" y="725761"/>
            <a:ext cx="3048000" cy="1775639"/>
          </a:xfrm>
          <a:prstGeom prst="ellipse">
            <a:avLst/>
          </a:prstGeom>
          <a:ln w="28575">
            <a:solidFill>
              <a:schemeClr val="tx1"/>
            </a:solidFill>
            <a:prstDash val="sysDot"/>
          </a:ln>
        </p:spPr>
      </p:pic>
      <p:sp>
        <p:nvSpPr>
          <p:cNvPr id="5" name="TextBox 4"/>
          <p:cNvSpPr txBox="1"/>
          <p:nvPr/>
        </p:nvSpPr>
        <p:spPr>
          <a:xfrm>
            <a:off x="930980" y="2330818"/>
            <a:ext cx="10897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 অসমোরেগুলেশন কী তা  বলতে পারবে;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অসমোরেগুলেশনে বৃক্কের ভূমিকা ব্যাখ্যা করতে পারবে;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খ) বৃক্কে পাথর সৃষ্টি প্রতিরোধ ও প্রতিকার বর্ণনা 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3333973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118453"/>
            <a:ext cx="11838960" cy="132343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দেহকোষের বা দেহাভ্যন্তরীণ অন্তঃপরিবেশের ও বহিঃপরিবেশের মধ্যে অভিস্রবনিক চাপের সমতাকে অসমোরেগুলেশন বলে।</a:t>
            </a:r>
            <a:endParaRPr kumimoji="0" lang="en-US" sz="4000" i="0" u="none" strike="noStrike" normalizeH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Mahamuda Madam\Desktop\pijem-vodo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1" y="2441892"/>
            <a:ext cx="3078863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975" y="184667"/>
            <a:ext cx="3919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অসমোরেগুলেশন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60" y="2606237"/>
            <a:ext cx="604051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70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xecratory\cx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913557" y="2875983"/>
            <a:ext cx="1638300" cy="185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execratory\cx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940"/>
          <a:stretch/>
        </p:blipFill>
        <p:spPr bwMode="auto">
          <a:xfrm>
            <a:off x="8492570" y="2669745"/>
            <a:ext cx="1395763" cy="200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369" y="799316"/>
            <a:ext cx="1425099" cy="14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1"/>
          <p:cNvGrpSpPr/>
          <p:nvPr/>
        </p:nvGrpSpPr>
        <p:grpSpPr>
          <a:xfrm>
            <a:off x="3493372" y="2108354"/>
            <a:ext cx="2280160" cy="1187834"/>
            <a:chOff x="2122191" y="2438400"/>
            <a:chExt cx="2526009" cy="2017257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343400" y="2438400"/>
              <a:ext cx="304800" cy="14382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2122191" y="3876676"/>
              <a:ext cx="2221209" cy="5789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7"/>
          <p:cNvGrpSpPr/>
          <p:nvPr/>
        </p:nvGrpSpPr>
        <p:grpSpPr>
          <a:xfrm>
            <a:off x="5995919" y="2108353"/>
            <a:ext cx="2496651" cy="1192329"/>
            <a:chOff x="4789963" y="2438400"/>
            <a:chExt cx="2352432" cy="170185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89963" y="2438400"/>
              <a:ext cx="925037" cy="143827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715000" y="3876676"/>
              <a:ext cx="1427395" cy="26358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40658" y="209583"/>
            <a:ext cx="336554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i‡³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পানির পরিমাণ কম</a:t>
            </a:r>
            <a:endParaRPr lang="en-US" sz="32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9759" y="218789"/>
            <a:ext cx="345326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i‡³ </a:t>
            </a:r>
            <a:r>
              <a:rPr lang="bn-BD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পানির পরিমাণ বেশী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8689" y="1739022"/>
            <a:ext cx="119974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ADH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4"/>
          <p:cNvGrpSpPr/>
          <p:nvPr/>
        </p:nvGrpSpPr>
        <p:grpSpPr>
          <a:xfrm>
            <a:off x="7152968" y="680457"/>
            <a:ext cx="1637639" cy="1243231"/>
            <a:chOff x="2471118" y="2438400"/>
            <a:chExt cx="2177082" cy="2702828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343400" y="2438400"/>
              <a:ext cx="304800" cy="143827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471118" y="3876674"/>
              <a:ext cx="1872283" cy="1264554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flipH="1" flipV="1">
            <a:off x="6708469" y="680454"/>
            <a:ext cx="1351064" cy="85401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0485" y="176995"/>
            <a:ext cx="1331627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উত্তেজিত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9" name="Group 35"/>
          <p:cNvGrpSpPr/>
          <p:nvPr/>
        </p:nvGrpSpPr>
        <p:grpSpPr>
          <a:xfrm>
            <a:off x="2972568" y="770957"/>
            <a:ext cx="3307849" cy="1152731"/>
            <a:chOff x="4744110" y="2438400"/>
            <a:chExt cx="2571090" cy="23622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744110" y="2438400"/>
              <a:ext cx="925037" cy="1438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715000" y="3876675"/>
              <a:ext cx="1600200" cy="9239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38"/>
          <p:cNvGrpSpPr/>
          <p:nvPr/>
        </p:nvGrpSpPr>
        <p:grpSpPr>
          <a:xfrm flipV="1">
            <a:off x="4197985" y="482511"/>
            <a:ext cx="1890703" cy="990309"/>
            <a:chOff x="4789963" y="2438400"/>
            <a:chExt cx="2525237" cy="23622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789963" y="2438400"/>
              <a:ext cx="925037" cy="143827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15000" y="3876675"/>
              <a:ext cx="1600200" cy="92392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13607" y="3073058"/>
            <a:ext cx="838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38314" y="2955263"/>
            <a:ext cx="838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8790607" y="3534723"/>
            <a:ext cx="259526" cy="5334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Down Arrow 27"/>
          <p:cNvSpPr/>
          <p:nvPr/>
        </p:nvSpPr>
        <p:spPr>
          <a:xfrm flipV="1">
            <a:off x="2732707" y="3773020"/>
            <a:ext cx="263113" cy="52370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88" y="4740484"/>
            <a:ext cx="561975" cy="101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65" y="4923965"/>
            <a:ext cx="561975" cy="82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55850" y="5744523"/>
            <a:ext cx="313516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মূত্রের পরিমাণ কম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99136" y="5712185"/>
            <a:ext cx="295388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মূত্রের পরিমাণ বেশী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67226" y="3425545"/>
            <a:ext cx="51220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>
                <a:latin typeface="SutonnyMJ" pitchFamily="2" charset="0"/>
                <a:cs typeface="SutonnyMJ" pitchFamily="2" charset="0"/>
              </a:rPr>
              <a:t>রক্তে পানির পরিমাণ </a:t>
            </a:r>
            <a:r>
              <a:rPr lang="bn-BD" sz="2800" b="1" dirty="0" smtClean="0">
                <a:latin typeface="SutonnyMJ" pitchFamily="2" charset="0"/>
                <a:cs typeface="SutonnyMJ" pitchFamily="2" charset="0"/>
              </a:rPr>
              <a:t>স্বাভাবিকের চেয়ে </a:t>
            </a:r>
            <a:r>
              <a:rPr lang="bn-BD" sz="2800" b="1" dirty="0">
                <a:latin typeface="SutonnyMJ" pitchFamily="2" charset="0"/>
                <a:cs typeface="SutonnyMJ" pitchFamily="2" charset="0"/>
              </a:rPr>
              <a:t>কমে গেলে পশ্চাৎ পিটুইটারি গ্রন্থি নিঃসৃত </a:t>
            </a:r>
            <a:r>
              <a:rPr lang="en-US" sz="2800" b="1" dirty="0" smtClean="0">
                <a:cs typeface="SutonnyMJ" pitchFamily="2" charset="0"/>
              </a:rPr>
              <a:t>ADH</a:t>
            </a:r>
            <a:r>
              <a:rPr lang="bn-BD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2800" b="1" dirty="0">
                <a:latin typeface="SutonnyMJ" pitchFamily="2" charset="0"/>
                <a:cs typeface="SutonnyMJ" pitchFamily="2" charset="0"/>
              </a:rPr>
              <a:t>হরমোন রক্ত স্রোতে ক্ষরিত হয়। </a:t>
            </a:r>
          </a:p>
          <a:p>
            <a:pPr algn="just"/>
            <a:r>
              <a:rPr lang="bn-BD" sz="2800" b="1" dirty="0">
                <a:latin typeface="SutonnyMJ" pitchFamily="2" charset="0"/>
                <a:cs typeface="SutonnyMJ" pitchFamily="2" charset="0"/>
              </a:rPr>
              <a:t>রক্তে পানির পরিমাণ স্বাভাবিকের </a:t>
            </a:r>
            <a:r>
              <a:rPr lang="bn-BD" sz="2800" b="1" dirty="0" smtClean="0">
                <a:latin typeface="SutonnyMJ" pitchFamily="2" charset="0"/>
                <a:cs typeface="SutonnyMJ" pitchFamily="2" charset="0"/>
              </a:rPr>
              <a:t>চেয়ে </a:t>
            </a:r>
            <a:r>
              <a:rPr lang="bn-BD" sz="2800" b="1" dirty="0">
                <a:latin typeface="SutonnyMJ" pitchFamily="2" charset="0"/>
                <a:cs typeface="SutonnyMJ" pitchFamily="2" charset="0"/>
              </a:rPr>
              <a:t>বেড়ে গেলে অতি অল্প পরিমাণ অ্যান্টিডাইউর‌্যাটিক হরমোন ক্ষরিত হয়। </a:t>
            </a:r>
            <a:r>
              <a:rPr lang="bn-BD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4738" y="1758903"/>
            <a:ext cx="375776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g~‡</a:t>
            </a:r>
            <a:r>
              <a:rPr lang="en-US" sz="4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Îi</a:t>
            </a:r>
            <a:r>
              <a:rPr lang="en-US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NbZ</a:t>
            </a:r>
            <a:r>
              <a:rPr lang="en-US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¡ </a:t>
            </a:r>
            <a:r>
              <a:rPr lang="en-US" sz="4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wbqš¿Y</a:t>
            </a:r>
            <a:endParaRPr lang="en-US" sz="48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77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 animBg="1"/>
      <p:bldP spid="25" grpId="0"/>
      <p:bldP spid="26" grpId="0"/>
      <p:bldP spid="27" grpId="0" animBg="1"/>
      <p:bldP spid="28" grpId="0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276" y="407728"/>
            <a:ext cx="32351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6" y="1543234"/>
            <a:ext cx="3098021" cy="3318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3647" r="5170" b="4039"/>
          <a:stretch/>
        </p:blipFill>
        <p:spPr>
          <a:xfrm>
            <a:off x="3838599" y="1850711"/>
            <a:ext cx="3474720" cy="25908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53000" y="503162"/>
            <a:ext cx="7029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 কী কী সমস্যা দেখা দিবে?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441300" y="1850711"/>
            <a:ext cx="3430660" cy="2144846"/>
          </a:xfrm>
          <a:prstGeom prst="wedgeRoundRectCallout">
            <a:avLst>
              <a:gd name="adj1" fmla="val -126510"/>
              <a:gd name="adj2" fmla="val 16314"/>
              <a:gd name="adj3" fmla="val 16667"/>
            </a:avLst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 কী কী কারণে এই কিডনি বিকল হতে পারে?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2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20812" y="267344"/>
            <a:ext cx="3944470" cy="935377"/>
          </a:xfrm>
          <a:prstGeom prst="wedgeRoundRectCallout">
            <a:avLst>
              <a:gd name="adj1" fmla="val 17348"/>
              <a:gd name="adj2" fmla="val 77971"/>
              <a:gd name="adj3" fmla="val 16667"/>
            </a:avLst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বৃক্কে পাথর হওয়ার কারণ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https://encrypted-tbn0.gstatic.com/images?q=tbn:ANd9GcQdT4kNQS7fRqw_3lIjGhomrpbw3cHs1I7m-f3xsH7cBN61SW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269" y="1712888"/>
            <a:ext cx="4589930" cy="34791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170097" y="5277023"/>
            <a:ext cx="3647186" cy="628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ওজন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http://www.teluguone.com/tonecmsuserfiles/10%20Common%20Habits%20That%20Damage%20the%20Kidneys%281%29.jpg"/>
          <p:cNvPicPr>
            <a:picLocks noChangeAspect="1" noChangeArrowheads="1"/>
          </p:cNvPicPr>
          <p:nvPr/>
        </p:nvPicPr>
        <p:blipFill>
          <a:blip r:embed="rId3" cstate="print"/>
          <a:srcRect b="6569"/>
          <a:stretch>
            <a:fillRect/>
          </a:stretch>
        </p:blipFill>
        <p:spPr bwMode="auto">
          <a:xfrm>
            <a:off x="6012079" y="1712888"/>
            <a:ext cx="4589930" cy="34791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526303" y="5277023"/>
            <a:ext cx="3561481" cy="628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সংক্রমন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40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1906</TotalTime>
  <Words>308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SutonnyMJ</vt:lpstr>
      <vt:lpstr>Times New Roman</vt:lpstr>
      <vt:lpstr>Template</vt:lpstr>
      <vt:lpstr>1_Template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</dc:creator>
  <cp:lastModifiedBy>ismail - [2010]</cp:lastModifiedBy>
  <cp:revision>213</cp:revision>
  <dcterms:created xsi:type="dcterms:W3CDTF">2015-11-03T05:06:51Z</dcterms:created>
  <dcterms:modified xsi:type="dcterms:W3CDTF">2020-04-17T06:23:04Z</dcterms:modified>
</cp:coreProperties>
</file>