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media3.gif" ContentType="video/unknown"/>
  <Override PartName="/ppt/media/media6.gif" ContentType="vide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3"/>
  </p:notesMasterIdLst>
  <p:sldIdLst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98" r:id="rId14"/>
    <p:sldId id="296" r:id="rId15"/>
    <p:sldId id="302" r:id="rId16"/>
    <p:sldId id="299" r:id="rId17"/>
    <p:sldId id="301" r:id="rId18"/>
    <p:sldId id="297" r:id="rId19"/>
    <p:sldId id="303" r:id="rId20"/>
    <p:sldId id="300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48" d="100"/>
          <a:sy n="48" d="100"/>
        </p:scale>
        <p:origin x="48" y="4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5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9B06-893F-430B-82A1-81BF1E5184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1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88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2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36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0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91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4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4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9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4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253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01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28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614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39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4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98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94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19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882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26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435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82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84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470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883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600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39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74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289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99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035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55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58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535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08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09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80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120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65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29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47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99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5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2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3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5" Type="http://schemas.openxmlformats.org/officeDocument/2006/relationships/image" Target="../media/image21.png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23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7.wav"/><Relationship Id="rId11" Type="http://schemas.openxmlformats.org/officeDocument/2006/relationships/image" Target="../media/image22.jpg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25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7.wav"/><Relationship Id="rId11" Type="http://schemas.openxmlformats.org/officeDocument/2006/relationships/image" Target="../media/image24.jpg"/><Relationship Id="rId5" Type="http://schemas.openxmlformats.org/officeDocument/2006/relationships/audio" Target="../media/audio11.wav"/><Relationship Id="rId10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6.gif"/><Relationship Id="rId1" Type="http://schemas.microsoft.com/office/2007/relationships/media" Target="../media/media6.gif"/><Relationship Id="rId5" Type="http://schemas.openxmlformats.org/officeDocument/2006/relationships/image" Target="../media/image27.png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29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7.wav"/><Relationship Id="rId11" Type="http://schemas.openxmlformats.org/officeDocument/2006/relationships/image" Target="../media/image28.jpg"/><Relationship Id="rId5" Type="http://schemas.openxmlformats.org/officeDocument/2006/relationships/audio" Target="../media/audio12.wav"/><Relationship Id="rId10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18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audio" Target="../media/audio7.wav"/><Relationship Id="rId3" Type="http://schemas.openxmlformats.org/officeDocument/2006/relationships/audio" Target="../media/audio13.wav"/><Relationship Id="rId7" Type="http://schemas.openxmlformats.org/officeDocument/2006/relationships/audio" Target="../media/audio15.wav"/><Relationship Id="rId12" Type="http://schemas.openxmlformats.org/officeDocument/2006/relationships/image" Target="../media/image3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5.wav"/><Relationship Id="rId11" Type="http://schemas.openxmlformats.org/officeDocument/2006/relationships/audio" Target="../media/audio11.wav"/><Relationship Id="rId5" Type="http://schemas.openxmlformats.org/officeDocument/2006/relationships/audio" Target="../media/audio6.wav"/><Relationship Id="rId10" Type="http://schemas.openxmlformats.org/officeDocument/2006/relationships/audio" Target="../media/audio4.wav"/><Relationship Id="rId4" Type="http://schemas.openxmlformats.org/officeDocument/2006/relationships/audio" Target="../media/audio14.wav"/><Relationship Id="rId9" Type="http://schemas.openxmlformats.org/officeDocument/2006/relationships/audio" Target="../media/audio16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7.jpeg"/><Relationship Id="rId5" Type="http://schemas.openxmlformats.org/officeDocument/2006/relationships/audio" Target="../media/audio14.wav"/><Relationship Id="rId4" Type="http://schemas.openxmlformats.org/officeDocument/2006/relationships/audio" Target="../media/audio1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NULL"/><Relationship Id="rId5" Type="http://schemas.openxmlformats.org/officeDocument/2006/relationships/audio" Target="../media/audio12.wav"/><Relationship Id="rId10" Type="http://schemas.openxmlformats.org/officeDocument/2006/relationships/image" Target="../media/image38.jp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6.wav"/><Relationship Id="rId5" Type="http://schemas.openxmlformats.org/officeDocument/2006/relationships/audio" Target="../media/audio11.wav"/><Relationship Id="rId4" Type="http://schemas.openxmlformats.org/officeDocument/2006/relationships/audio" Target="../media/audio1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7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7.wav"/><Relationship Id="rId11" Type="http://schemas.openxmlformats.org/officeDocument/2006/relationships/image" Target="../media/image16.jpg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5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7.wav"/><Relationship Id="rId11" Type="http://schemas.openxmlformats.org/officeDocument/2006/relationships/image" Target="../media/image19.jpg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3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50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l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0"/>
            <a:ext cx="9829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38836"/>
            <a:ext cx="8966200" cy="5906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2220" y="3749723"/>
            <a:ext cx="39807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গয়না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য়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71510" y="5513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1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63438 -0.43056 " pathEditMode="relative" rAng="0" ptsTypes="AA">
                                      <p:cBhvr>
                                        <p:cTn id="3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4" y="-2152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083E-17 -1.11111E-6 L 0.64141 0.44445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8" y="223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9" dur="4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8701314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1142" y="3749723"/>
            <a:ext cx="39807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গায়ক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য়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09997" y="5522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1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63438 -0.43056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4" y="-2152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083E-17 -1.11111E-6 L 0.64141 0.44445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8" y="223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4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7620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1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g be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0"/>
            <a:ext cx="9982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93726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0456" y="3749723"/>
            <a:ext cx="3704772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ময়ূর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য়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62600" y="5536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4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1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63438 -0.43056 " pathEditMode="relative" rAng="0" ptsTypes="AA">
                                      <p:cBhvr>
                                        <p:cTn id="4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4" y="-2152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083E-17 -1.11111E-6 L 0.64141 0.44445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8" y="223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69" dur="4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38644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7538" y="0"/>
            <a:ext cx="8910461" cy="6096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5767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1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44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962778"/>
      </p:ext>
    </p:extLst>
  </p:cSld>
  <p:clrMapOvr>
    <a:masterClrMapping/>
  </p:clrMapOvr>
  <p:transition spd="slow"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3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8453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7464" y="39794"/>
            <a:ext cx="694233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13631" y="963124"/>
          <a:ext cx="8128000" cy="542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007113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38900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614744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121553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70915023"/>
                    </a:ext>
                  </a:extLst>
                </a:gridCol>
              </a:tblGrid>
              <a:tr h="108571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ক</a:t>
                      </a:r>
                      <a:endParaRPr lang="en-US" sz="6000" dirty="0">
                        <a:solidFill>
                          <a:srgbClr val="FF0000"/>
                        </a:solidFill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289549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চ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ঝ</a:t>
                      </a:r>
                      <a:endParaRPr lang="en-US" sz="60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09786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ঠ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25877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দ</a:t>
                      </a:r>
                      <a:endPara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47461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ফ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3364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232147" y="531919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77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296" y="425310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49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7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0791" y="532661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4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69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11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7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ঙ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49905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7391" y="5331208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2148" y="426047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8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57150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200400"/>
            <a:ext cx="22584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আষাঢ়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72440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সকাল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9207" y="1608439"/>
            <a:ext cx="24168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1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4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6245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মাঝে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তাতে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790" y="16867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গয়না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গায়ক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90" y="333286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4633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সড়ক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বিড়াল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790" y="480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474767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দৃঢ়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গাঢ়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59532"/>
              </p:ext>
            </p:extLst>
          </p:nvPr>
        </p:nvGraphicFramePr>
        <p:xfrm>
          <a:off x="2262175" y="1279623"/>
          <a:ext cx="9648849" cy="493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081">
                  <a:extLst>
                    <a:ext uri="{9D8B030D-6E8A-4147-A177-3AD203B41FA5}">
                      <a16:colId xmlns:a16="http://schemas.microsoft.com/office/drawing/2014/main" val="3443760641"/>
                    </a:ext>
                  </a:extLst>
                </a:gridCol>
                <a:gridCol w="6758768">
                  <a:extLst>
                    <a:ext uri="{9D8B030D-6E8A-4147-A177-3AD203B41FA5}">
                      <a16:colId xmlns:a16="http://schemas.microsoft.com/office/drawing/2014/main" val="947876720"/>
                    </a:ext>
                  </a:extLst>
                </a:gridCol>
              </a:tblGrid>
              <a:tr h="1511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24139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5068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2363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413826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34400" y="1413826"/>
            <a:ext cx="1600200" cy="1082631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3600" y="3097429"/>
            <a:ext cx="1371600" cy="116977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06000" y="3170253"/>
            <a:ext cx="14478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694253"/>
            <a:ext cx="12192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534400" y="4715020"/>
            <a:ext cx="11430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9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1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454" y="499878"/>
            <a:ext cx="537170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হকি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ময়ূর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2781" y="1963055"/>
            <a:ext cx="422041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ম..র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0976" y="3278946"/>
            <a:ext cx="257722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আষা</a:t>
            </a: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আষাঢ়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6392" y="4525069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</a:t>
            </a: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98456"/>
              </p:ext>
            </p:extLst>
          </p:nvPr>
        </p:nvGraphicFramePr>
        <p:xfrm>
          <a:off x="2089166" y="1911626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75673" y="3280917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ঢ়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501430"/>
            <a:ext cx="89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944756"/>
            <a:ext cx="818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য়ূ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2D050">
                <a:alpha val="58000"/>
              </a:srgbClr>
            </a:gs>
            <a:gs pos="76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31178"/>
            <a:ext cx="8077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বর্ণটি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729626"/>
              </p:ext>
            </p:extLst>
          </p:nvPr>
        </p:nvGraphicFramePr>
        <p:xfrm>
          <a:off x="1905000" y="1718863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0312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872" y="3263396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3116" y="450143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হাঁড়ি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2491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মায়া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62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607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94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227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রূঢ়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2654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ঘুড়ি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09243"/>
              </p:ext>
            </p:extLst>
          </p:nvPr>
        </p:nvGraphicFramePr>
        <p:xfrm>
          <a:off x="1861695" y="1581256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710940" y="2219941"/>
            <a:ext cx="2918460" cy="3037859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2057401"/>
            <a:ext cx="2590800" cy="980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85260" y="3200402"/>
            <a:ext cx="2491740" cy="1041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5800" y="4267200"/>
            <a:ext cx="19812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থেকো,সবাই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IN" sz="60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3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097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004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810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895600" y="2514600"/>
          <a:ext cx="599509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Packager Shell Object" showAsIcon="1" r:id="rId5" imgW="5042880" imgH="685800" progId="Package">
                  <p:embed/>
                </p:oleObj>
              </mc:Choice>
              <mc:Fallback>
                <p:oleObj name="Packager Shell Object" showAsIcon="1" r:id="rId5" imgW="504288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2514600"/>
                        <a:ext cx="599509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7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7431"/>
            <a:ext cx="9220200" cy="5852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0300" y="3749723"/>
            <a:ext cx="39807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য়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86200" y="5518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1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63438 -0.43056 " pathEditMode="relative" rAng="0" ptsTypes="AA">
                                      <p:cBhvr>
                                        <p:cTn id="31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4" y="-2152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083E-17 -1.11111E-6 L 0.64141 0.44445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8" y="223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4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13336"/>
            <a:ext cx="9220200" cy="6159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8028" y="3749723"/>
            <a:ext cx="4695372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আয়না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য়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V="1">
            <a:off x="4449022" y="5308183"/>
            <a:ext cx="1037378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1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63438 -0.43056 " pathEditMode="relative" rAng="0" ptsTypes="AA">
                                      <p:cBhvr>
                                        <p:cTn id="31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4" y="-2152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083E-17 -1.11111E-6 L 0.64141 0.44445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8" y="223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য় নাজমুল 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4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য়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7268</TotalTime>
  <Words>260</Words>
  <Application>Microsoft Office PowerPoint</Application>
  <PresentationFormat>Widescreen</PresentationFormat>
  <Paragraphs>118</Paragraphs>
  <Slides>27</Slides>
  <Notes>2</Notes>
  <HiddenSlides>0</HiddenSlides>
  <MMClips>9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759</cp:revision>
  <dcterms:created xsi:type="dcterms:W3CDTF">2006-08-16T00:00:00Z</dcterms:created>
  <dcterms:modified xsi:type="dcterms:W3CDTF">2020-04-26T05:56:35Z</dcterms:modified>
</cp:coreProperties>
</file>