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73" r:id="rId4"/>
    <p:sldId id="274" r:id="rId5"/>
    <p:sldId id="267" r:id="rId6"/>
    <p:sldId id="266" r:id="rId7"/>
    <p:sldId id="275" r:id="rId8"/>
    <p:sldId id="268" r:id="rId9"/>
    <p:sldId id="276" r:id="rId10"/>
    <p:sldId id="260" r:id="rId11"/>
    <p:sldId id="269" r:id="rId12"/>
    <p:sldId id="270" r:id="rId13"/>
    <p:sldId id="271" r:id="rId14"/>
    <p:sldId id="272" r:id="rId15"/>
    <p:sldId id="261" r:id="rId16"/>
    <p:sldId id="259" r:id="rId17"/>
    <p:sldId id="262" r:id="rId18"/>
    <p:sldId id="264" r:id="rId19"/>
    <p:sldId id="26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914400"/>
            <a:ext cx="525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5344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57200"/>
            <a:ext cx="8382000" cy="5943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33400"/>
            <a:ext cx="8229600" cy="5791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162800" cy="441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124200" y="609600"/>
            <a:ext cx="2667000" cy="1066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8534400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0200304_11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2578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90800"/>
            <a:ext cx="632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অক্ষর                        যেন নির্ঝর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ছুটে চলে অবিরাম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যেন কিছু তারা                  দিচ্ছে পাহারা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আকাশেতে লিখে নাম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অক্ষরগুলি                        চায় মুখ তুলি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অন্তরে জাগে গান,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শিখি তার কাছে                  অজানা যা আছে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আনন্দে ভরে প্রান 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2438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600"/>
            <a:ext cx="2743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8600"/>
            <a:ext cx="2895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0"/>
            <a:ext cx="5791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অক্ষরে                       মাকে মনে পড়ে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মন হয়ে যায় নদী,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 কিছু তাই                   পাই বা না পাই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চিঠিখানা পাই যদি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সেই উপমায়                        মন ভরে যায়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দেখি অপরুপ ছবি ----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সকাল দুপুর                         সুরের নুপুর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বাজায় উদাস কবি ।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751" t="21330" r="62517" b="20782"/>
          <a:stretch>
            <a:fillRect/>
          </a:stretch>
        </p:blipFill>
        <p:spPr bwMode="auto">
          <a:xfrm>
            <a:off x="152400" y="152400"/>
            <a:ext cx="2667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:\DIGITAL CONTENT RELATED\Bangla Model Content\CLASS EIGHT\DREAM OF RIVER\Salar-de-Uyuni2-1024x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2792413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intok-1487172296-681b79f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819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908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অক্ষরে                            ডাক নাম ধরে         ডাক দেয় বুঝি কেউ ,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স্বপ্নের মতো                          রুপকথা যতো        অন্তরে তোলে ঢেউ 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অক্ষর                              আত্মীয়-পর      সকলেরে কাছে টানে ,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প্রিয় ভাষা                        বুকে দেয় আশা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বিমোহিত করে গানে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667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il-be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"/>
            <a:ext cx="2895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"/>
            <a:ext cx="2895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38600"/>
            <a:ext cx="7010400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অক্ষরে                           কঠিন পাথরে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শিলালিপি লেখা হয়,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ভাষা দিয়ে                      গান লিখে নিয়ে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যুদ্ধ করেছি জয়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images (3).jpe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886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609600"/>
            <a:ext cx="3810000" cy="2246769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কন্ঠস্বরের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ধ্বনি-প্রতিধ্বনি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রণি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47800" y="685800"/>
            <a:ext cx="6477000" cy="13716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5775"/>
          <a:ext cx="914400" cy="806450"/>
        </p:xfrm>
        <a:graphic>
          <a:graphicData uri="http://schemas.openxmlformats.org/presentationml/2006/ole">
            <p:oleObj spid="_x0000_s1026" name="Packager Shell Object" showAsIcon="1" r:id="rId3" imgW="914400" imgH="80640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743200"/>
            <a:ext cx="264261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0190922_11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743200"/>
            <a:ext cx="27767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Callout 7"/>
          <p:cNvSpPr/>
          <p:nvPr/>
        </p:nvSpPr>
        <p:spPr>
          <a:xfrm>
            <a:off x="1295400" y="1524000"/>
            <a:ext cx="2743200" cy="1066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257800" y="1447800"/>
            <a:ext cx="2743200" cy="1066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352800" y="533400"/>
            <a:ext cx="2590800" cy="1143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229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কবিতার অনুসরণে অক্ষর বা বর্ণ দিয়ে কী কী কাজ করা যায় স্তবক ভিত্তিক সেগুলোর একটি তালিকা তৈরী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0320_12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3429000" y="685800"/>
            <a:ext cx="2209800" cy="1066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5438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১। “অক্ষরগুলো ঝর্নার মতো ছুটে চলে” – কথাটির অর্থ বুঝিয়ে দাও 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২।  অক্ষরে মায়ের কথা মনে পড়ার কারণ কী ? ৩। ভাষা নিয়ে বাঙ্গালির যুদ্ধটি ব্যাখ্যা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0" y="685800"/>
            <a:ext cx="1905000" cy="1066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495800"/>
            <a:ext cx="6172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মনোভাব /কল্পনা/কবিতা রচনায় মাতৃভাষার প্রয়োজনীয়তা ব্যাখ্যা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2343150" cy="1898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42900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05537" y="1643063"/>
            <a:ext cx="1828801" cy="1438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486400" y="3657600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৭ম</a:t>
            </a:r>
          </a:p>
          <a:p>
            <a:r>
              <a:rPr lang="bn-BD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        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2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bn-BD" sz="32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57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3276600" y="533400"/>
            <a:ext cx="25908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90917_140722-01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1723761" cy="181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5105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105400" cy="25019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4114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6800" y="228600"/>
            <a:ext cx="39624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743200"/>
            <a:ext cx="38862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4191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181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বর্নকে আমরা আর কী বলি ?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তাহলে আমাদের আজকের পাঠ কী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41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বর্ণ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791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অক্ষর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800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3048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3124200" y="1752600"/>
            <a:ext cx="2895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Down Ribbon 2"/>
          <p:cNvSpPr/>
          <p:nvPr/>
        </p:nvSpPr>
        <p:spPr>
          <a:xfrm>
            <a:off x="2743200" y="609600"/>
            <a:ext cx="3886200" cy="10668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447800" y="2590800"/>
            <a:ext cx="6477000" cy="3352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সাহার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পরিচয় দিতে পারব</a:t>
            </a:r>
            <a:endParaRPr lang="en-US" sz="28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মাতৃভাষার গুরুত্ত ব্যাখ্যা করতে পারবে ।  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ভাষা আন্দোলনের তাৎপর্য বিশ্লেষন করতে পারবে । 			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48200" y="4267200"/>
            <a:ext cx="39624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সন্যাস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অন্তমিত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টাপুর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টুপুর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পাখা”,সরষে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নদী”ইত্যাদি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76800" y="1295400"/>
            <a:ext cx="25908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মহাদেব সাহা বাংলাদেশের উল্লেখযোগ্য কবি </a:t>
            </a:r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2819400"/>
            <a:ext cx="28194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১৯৪৪ খ্রিস্টাব্দে সিরাজগঞ্জে জন্মগ্রহন করেন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2667000" y="381000"/>
            <a:ext cx="3124200" cy="762000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2819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3733800" y="1600200"/>
            <a:ext cx="762000" cy="838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733800" y="3124200"/>
            <a:ext cx="762000" cy="838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733800" y="5029200"/>
            <a:ext cx="762000" cy="838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525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মহাদেব সাহা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66800" y="4495800"/>
            <a:ext cx="7391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838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133600"/>
            <a:ext cx="23368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Up Ribbon 2"/>
          <p:cNvSpPr/>
          <p:nvPr/>
        </p:nvSpPr>
        <p:spPr>
          <a:xfrm>
            <a:off x="3276600" y="304800"/>
            <a:ext cx="2667000" cy="685800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12954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4384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ঝরনা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5814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6482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খুবসুন্দর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57150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13716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4384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নির্ঝর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5814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উপমা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47244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অপরুপ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5715000"/>
            <a:ext cx="1752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নুপুর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657600" y="1219200"/>
            <a:ext cx="19812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images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6000"/>
            <a:ext cx="2057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Cintok-1487172296-681b79f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495800"/>
            <a:ext cx="2133600" cy="1101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ch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352800"/>
            <a:ext cx="2133600" cy="1098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81400" y="5638800"/>
            <a:ext cx="2133601" cy="971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urved Down Ribbon 4"/>
          <p:cNvSpPr/>
          <p:nvPr/>
        </p:nvSpPr>
        <p:spPr>
          <a:xfrm>
            <a:off x="2362200" y="685800"/>
            <a:ext cx="4648200" cy="685800"/>
          </a:xfrm>
          <a:prstGeom prst="ellipse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4495800"/>
            <a:ext cx="7010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অক্ষর,নির্ঝর,উপমা,অপরুপ,নুপুর-শব্দগুলোর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050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357</TotalTime>
  <Words>426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77</cp:revision>
  <dcterms:created xsi:type="dcterms:W3CDTF">2006-08-16T00:00:00Z</dcterms:created>
  <dcterms:modified xsi:type="dcterms:W3CDTF">2020-04-26T06:48:00Z</dcterms:modified>
</cp:coreProperties>
</file>