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7" r:id="rId2"/>
    <p:sldId id="258" r:id="rId3"/>
    <p:sldId id="263" r:id="rId4"/>
    <p:sldId id="260" r:id="rId5"/>
    <p:sldId id="262" r:id="rId6"/>
    <p:sldId id="261" r:id="rId7"/>
    <p:sldId id="272" r:id="rId8"/>
    <p:sldId id="279" r:id="rId9"/>
    <p:sldId id="267" r:id="rId10"/>
    <p:sldId id="265" r:id="rId11"/>
    <p:sldId id="268" r:id="rId12"/>
    <p:sldId id="281" r:id="rId13"/>
    <p:sldId id="264" r:id="rId14"/>
    <p:sldId id="271" r:id="rId15"/>
    <p:sldId id="259" r:id="rId16"/>
    <p:sldId id="269" r:id="rId17"/>
    <p:sldId id="270" r:id="rId18"/>
    <p:sldId id="273" r:id="rId19"/>
    <p:sldId id="274" r:id="rId20"/>
    <p:sldId id="276" r:id="rId21"/>
    <p:sldId id="277" r:id="rId22"/>
    <p:sldId id="278"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FF"/>
    <a:srgbClr val="00FFFF"/>
    <a:srgbClr val="F7399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5" d="100"/>
          <a:sy n="65" d="100"/>
        </p:scale>
        <p:origin x="834"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C37DA85-B9CB-4F07-9B10-55EAF5CA061B}" type="datetimeFigureOut">
              <a:rPr lang="en-US" smtClean="0"/>
              <a:t>4/26/2020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A0DE738-D6E2-4321-8905-6F6BF3CC4061}" type="slidenum">
              <a:rPr lang="en-US" smtClean="0"/>
              <a:t>‹#›</a:t>
            </a:fld>
            <a:endParaRPr lang="en-US"/>
          </a:p>
        </p:txBody>
      </p:sp>
    </p:spTree>
    <p:extLst>
      <p:ext uri="{BB962C8B-B14F-4D97-AF65-F5344CB8AC3E}">
        <p14:creationId xmlns:p14="http://schemas.microsoft.com/office/powerpoint/2010/main" val="20452275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A0DE738-D6E2-4321-8905-6F6BF3CC4061}" type="slidenum">
              <a:rPr lang="en-US" smtClean="0"/>
              <a:t>1</a:t>
            </a:fld>
            <a:endParaRPr lang="en-US"/>
          </a:p>
        </p:txBody>
      </p:sp>
    </p:spTree>
    <p:extLst>
      <p:ext uri="{BB962C8B-B14F-4D97-AF65-F5344CB8AC3E}">
        <p14:creationId xmlns:p14="http://schemas.microsoft.com/office/powerpoint/2010/main" val="15570404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A0DE738-D6E2-4321-8905-6F6BF3CC4061}" type="slidenum">
              <a:rPr lang="en-US" smtClean="0"/>
              <a:t>2</a:t>
            </a:fld>
            <a:endParaRPr lang="en-US"/>
          </a:p>
        </p:txBody>
      </p:sp>
    </p:spTree>
    <p:extLst>
      <p:ext uri="{BB962C8B-B14F-4D97-AF65-F5344CB8AC3E}">
        <p14:creationId xmlns:p14="http://schemas.microsoft.com/office/powerpoint/2010/main" val="24270105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A0DE738-D6E2-4321-8905-6F6BF3CC4061}" type="slidenum">
              <a:rPr lang="en-US" smtClean="0"/>
              <a:t>3</a:t>
            </a:fld>
            <a:endParaRPr lang="en-US"/>
          </a:p>
        </p:txBody>
      </p:sp>
    </p:spTree>
    <p:extLst>
      <p:ext uri="{BB962C8B-B14F-4D97-AF65-F5344CB8AC3E}">
        <p14:creationId xmlns:p14="http://schemas.microsoft.com/office/powerpoint/2010/main" val="22100088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F5CF83B-36C6-4CD1-A603-CD48BB597E46}" type="datetimeFigureOut">
              <a:rPr lang="en-US" smtClean="0"/>
              <a:t>4/26/2020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D95802-6E03-4CE3-821D-2EFDEEC795CD}" type="slidenum">
              <a:rPr lang="en-US" smtClean="0"/>
              <a:t>‹#›</a:t>
            </a:fld>
            <a:endParaRPr lang="en-US"/>
          </a:p>
        </p:txBody>
      </p:sp>
    </p:spTree>
    <p:extLst>
      <p:ext uri="{BB962C8B-B14F-4D97-AF65-F5344CB8AC3E}">
        <p14:creationId xmlns:p14="http://schemas.microsoft.com/office/powerpoint/2010/main" val="38832933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F5CF83B-36C6-4CD1-A603-CD48BB597E46}" type="datetimeFigureOut">
              <a:rPr lang="en-US" smtClean="0"/>
              <a:t>4/26/2020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D95802-6E03-4CE3-821D-2EFDEEC795CD}" type="slidenum">
              <a:rPr lang="en-US" smtClean="0"/>
              <a:t>‹#›</a:t>
            </a:fld>
            <a:endParaRPr lang="en-US"/>
          </a:p>
        </p:txBody>
      </p:sp>
    </p:spTree>
    <p:extLst>
      <p:ext uri="{BB962C8B-B14F-4D97-AF65-F5344CB8AC3E}">
        <p14:creationId xmlns:p14="http://schemas.microsoft.com/office/powerpoint/2010/main" val="37466161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F5CF83B-36C6-4CD1-A603-CD48BB597E46}" type="datetimeFigureOut">
              <a:rPr lang="en-US" smtClean="0"/>
              <a:t>4/26/2020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D95802-6E03-4CE3-821D-2EFDEEC795CD}" type="slidenum">
              <a:rPr lang="en-US" smtClean="0"/>
              <a:t>‹#›</a:t>
            </a:fld>
            <a:endParaRPr lang="en-US"/>
          </a:p>
        </p:txBody>
      </p:sp>
    </p:spTree>
    <p:extLst>
      <p:ext uri="{BB962C8B-B14F-4D97-AF65-F5344CB8AC3E}">
        <p14:creationId xmlns:p14="http://schemas.microsoft.com/office/powerpoint/2010/main" val="41249226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F5CF83B-36C6-4CD1-A603-CD48BB597E46}" type="datetimeFigureOut">
              <a:rPr lang="en-US" smtClean="0"/>
              <a:t>4/26/2020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D95802-6E03-4CE3-821D-2EFDEEC795CD}" type="slidenum">
              <a:rPr lang="en-US" smtClean="0"/>
              <a:t>‹#›</a:t>
            </a:fld>
            <a:endParaRPr lang="en-US"/>
          </a:p>
        </p:txBody>
      </p:sp>
    </p:spTree>
    <p:extLst>
      <p:ext uri="{BB962C8B-B14F-4D97-AF65-F5344CB8AC3E}">
        <p14:creationId xmlns:p14="http://schemas.microsoft.com/office/powerpoint/2010/main" val="36315240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6F5CF83B-36C6-4CD1-A603-CD48BB597E46}" type="datetimeFigureOut">
              <a:rPr lang="en-US" smtClean="0"/>
              <a:t>4/26/2020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D95802-6E03-4CE3-821D-2EFDEEC795CD}" type="slidenum">
              <a:rPr lang="en-US" smtClean="0"/>
              <a:t>‹#›</a:t>
            </a:fld>
            <a:endParaRPr lang="en-US"/>
          </a:p>
        </p:txBody>
      </p:sp>
    </p:spTree>
    <p:extLst>
      <p:ext uri="{BB962C8B-B14F-4D97-AF65-F5344CB8AC3E}">
        <p14:creationId xmlns:p14="http://schemas.microsoft.com/office/powerpoint/2010/main" val="4286760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F5CF83B-36C6-4CD1-A603-CD48BB597E46}" type="datetimeFigureOut">
              <a:rPr lang="en-US" smtClean="0"/>
              <a:t>4/26/2020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D95802-6E03-4CE3-821D-2EFDEEC795CD}" type="slidenum">
              <a:rPr lang="en-US" smtClean="0"/>
              <a:t>‹#›</a:t>
            </a:fld>
            <a:endParaRPr lang="en-US"/>
          </a:p>
        </p:txBody>
      </p:sp>
    </p:spTree>
    <p:extLst>
      <p:ext uri="{BB962C8B-B14F-4D97-AF65-F5344CB8AC3E}">
        <p14:creationId xmlns:p14="http://schemas.microsoft.com/office/powerpoint/2010/main" val="17403096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F5CF83B-36C6-4CD1-A603-CD48BB597E46}" type="datetimeFigureOut">
              <a:rPr lang="en-US" smtClean="0"/>
              <a:t>4/26/2020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BD95802-6E03-4CE3-821D-2EFDEEC795CD}" type="slidenum">
              <a:rPr lang="en-US" smtClean="0"/>
              <a:t>‹#›</a:t>
            </a:fld>
            <a:endParaRPr lang="en-US"/>
          </a:p>
        </p:txBody>
      </p:sp>
    </p:spTree>
    <p:extLst>
      <p:ext uri="{BB962C8B-B14F-4D97-AF65-F5344CB8AC3E}">
        <p14:creationId xmlns:p14="http://schemas.microsoft.com/office/powerpoint/2010/main" val="2908807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F5CF83B-36C6-4CD1-A603-CD48BB597E46}" type="datetimeFigureOut">
              <a:rPr lang="en-US" smtClean="0"/>
              <a:t>4/26/2020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BD95802-6E03-4CE3-821D-2EFDEEC795CD}" type="slidenum">
              <a:rPr lang="en-US" smtClean="0"/>
              <a:t>‹#›</a:t>
            </a:fld>
            <a:endParaRPr lang="en-US"/>
          </a:p>
        </p:txBody>
      </p:sp>
    </p:spTree>
    <p:extLst>
      <p:ext uri="{BB962C8B-B14F-4D97-AF65-F5344CB8AC3E}">
        <p14:creationId xmlns:p14="http://schemas.microsoft.com/office/powerpoint/2010/main" val="96398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F5CF83B-36C6-4CD1-A603-CD48BB597E46}" type="datetimeFigureOut">
              <a:rPr lang="en-US" smtClean="0"/>
              <a:t>4/26/2020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BD95802-6E03-4CE3-821D-2EFDEEC795CD}" type="slidenum">
              <a:rPr lang="en-US" smtClean="0"/>
              <a:t>‹#›</a:t>
            </a:fld>
            <a:endParaRPr lang="en-US"/>
          </a:p>
        </p:txBody>
      </p:sp>
    </p:spTree>
    <p:extLst>
      <p:ext uri="{BB962C8B-B14F-4D97-AF65-F5344CB8AC3E}">
        <p14:creationId xmlns:p14="http://schemas.microsoft.com/office/powerpoint/2010/main" val="77573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6F5CF83B-36C6-4CD1-A603-CD48BB597E46}" type="datetimeFigureOut">
              <a:rPr lang="en-US" smtClean="0"/>
              <a:t>4/26/2020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D95802-6E03-4CE3-821D-2EFDEEC795CD}" type="slidenum">
              <a:rPr lang="en-US" smtClean="0"/>
              <a:t>‹#›</a:t>
            </a:fld>
            <a:endParaRPr lang="en-US"/>
          </a:p>
        </p:txBody>
      </p:sp>
    </p:spTree>
    <p:extLst>
      <p:ext uri="{BB962C8B-B14F-4D97-AF65-F5344CB8AC3E}">
        <p14:creationId xmlns:p14="http://schemas.microsoft.com/office/powerpoint/2010/main" val="1909066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6F5CF83B-36C6-4CD1-A603-CD48BB597E46}" type="datetimeFigureOut">
              <a:rPr lang="en-US" smtClean="0"/>
              <a:t>4/26/2020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D95802-6E03-4CE3-821D-2EFDEEC795CD}" type="slidenum">
              <a:rPr lang="en-US" smtClean="0"/>
              <a:t>‹#›</a:t>
            </a:fld>
            <a:endParaRPr lang="en-US"/>
          </a:p>
        </p:txBody>
      </p:sp>
    </p:spTree>
    <p:extLst>
      <p:ext uri="{BB962C8B-B14F-4D97-AF65-F5344CB8AC3E}">
        <p14:creationId xmlns:p14="http://schemas.microsoft.com/office/powerpoint/2010/main" val="14267987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F5CF83B-36C6-4CD1-A603-CD48BB597E46}" type="datetimeFigureOut">
              <a:rPr lang="en-US" smtClean="0"/>
              <a:t>4/26/2020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BD95802-6E03-4CE3-821D-2EFDEEC795CD}" type="slidenum">
              <a:rPr lang="en-US" smtClean="0"/>
              <a:t>‹#›</a:t>
            </a:fld>
            <a:endParaRPr lang="en-US"/>
          </a:p>
        </p:txBody>
      </p:sp>
    </p:spTree>
    <p:extLst>
      <p:ext uri="{BB962C8B-B14F-4D97-AF65-F5344CB8AC3E}">
        <p14:creationId xmlns:p14="http://schemas.microsoft.com/office/powerpoint/2010/main" val="32050645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g"/><Relationship Id="rId1" Type="http://schemas.openxmlformats.org/officeDocument/2006/relationships/slideLayout" Target="../slideLayouts/slideLayout7.xml"/><Relationship Id="rId4" Type="http://schemas.openxmlformats.org/officeDocument/2006/relationships/image" Target="../media/image16.jpeg"/></Relationships>
</file>

<file path=ppt/slides/_rels/slide14.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image" Target="../media/image19.jpg"/><Relationship Id="rId7" Type="http://schemas.openxmlformats.org/officeDocument/2006/relationships/image" Target="../media/image23.jpg"/><Relationship Id="rId2" Type="http://schemas.openxmlformats.org/officeDocument/2006/relationships/image" Target="../media/image18.jpg"/><Relationship Id="rId1" Type="http://schemas.openxmlformats.org/officeDocument/2006/relationships/slideLayout" Target="../slideLayouts/slideLayout7.xml"/><Relationship Id="rId6" Type="http://schemas.openxmlformats.org/officeDocument/2006/relationships/image" Target="../media/image22.jpg"/><Relationship Id="rId5" Type="http://schemas.openxmlformats.org/officeDocument/2006/relationships/image" Target="../media/image21.jpeg"/><Relationship Id="rId4" Type="http://schemas.openxmlformats.org/officeDocument/2006/relationships/image" Target="../media/image20.jpg"/></Relationships>
</file>

<file path=ppt/slides/_rels/slide16.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26.jpg"/><Relationship Id="rId1" Type="http://schemas.openxmlformats.org/officeDocument/2006/relationships/slideLayout" Target="../slideLayouts/slideLayout7.xml"/><Relationship Id="rId5" Type="http://schemas.openxmlformats.org/officeDocument/2006/relationships/image" Target="../media/image29.jpg"/><Relationship Id="rId4" Type="http://schemas.openxmlformats.org/officeDocument/2006/relationships/image" Target="../media/image28.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4.wmf"/><Relationship Id="rId5" Type="http://schemas.openxmlformats.org/officeDocument/2006/relationships/oleObject" Target="../embeddings/oleObject1.bin"/><Relationship Id="rId4" Type="http://schemas.openxmlformats.org/officeDocument/2006/relationships/hyperlink" Target="https://www.youtube.com/watch?v=RIDghkGgrYA&amp;list=UUjc1rjDWUKp4A9z41Ob_zog&amp;index=1"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pattFill prst="lgConfetti">
          <a:fgClr>
            <a:schemeClr val="accent1"/>
          </a:fgClr>
          <a:bgClr>
            <a:schemeClr val="bg1"/>
          </a:bgClr>
        </a:pattFill>
        <a:effectLst/>
      </p:bgPr>
    </p:bg>
    <p:spTree>
      <p:nvGrpSpPr>
        <p:cNvPr id="1" name=""/>
        <p:cNvGrpSpPr/>
        <p:nvPr/>
      </p:nvGrpSpPr>
      <p:grpSpPr>
        <a:xfrm>
          <a:off x="0" y="0"/>
          <a:ext cx="0" cy="0"/>
          <a:chOff x="0" y="0"/>
          <a:chExt cx="0" cy="0"/>
        </a:xfrm>
      </p:grpSpPr>
      <p:sp>
        <p:nvSpPr>
          <p:cNvPr id="2" name="Frame 1"/>
          <p:cNvSpPr/>
          <p:nvPr/>
        </p:nvSpPr>
        <p:spPr>
          <a:xfrm>
            <a:off x="0" y="0"/>
            <a:ext cx="12191999" cy="6857999"/>
          </a:xfrm>
          <a:prstGeom prst="frame">
            <a:avLst>
              <a:gd name="adj1" fmla="val 1290"/>
            </a:avLst>
          </a:prstGeom>
          <a:solidFill>
            <a:srgbClr val="F7399D"/>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Frame 2"/>
          <p:cNvSpPr/>
          <p:nvPr/>
        </p:nvSpPr>
        <p:spPr>
          <a:xfrm>
            <a:off x="126332" y="126609"/>
            <a:ext cx="11905247" cy="6599043"/>
          </a:xfrm>
          <a:prstGeom prst="frame">
            <a:avLst>
              <a:gd name="adj1" fmla="val 1710"/>
            </a:avLst>
          </a:prstGeom>
          <a:solidFill>
            <a:srgbClr val="92D05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Rounded Rectangle 4"/>
          <p:cNvSpPr/>
          <p:nvPr/>
        </p:nvSpPr>
        <p:spPr>
          <a:xfrm>
            <a:off x="253219" y="253219"/>
            <a:ext cx="11676184" cy="6274190"/>
          </a:xfrm>
          <a:prstGeom prst="round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lowchart: Punched Tape 6"/>
          <p:cNvSpPr/>
          <p:nvPr/>
        </p:nvSpPr>
        <p:spPr>
          <a:xfrm>
            <a:off x="2069430" y="367241"/>
            <a:ext cx="7594619" cy="860092"/>
          </a:xfrm>
          <a:prstGeom prst="flowChartPunchedTape">
            <a:avLst/>
          </a:prstGeom>
          <a:solidFill>
            <a:schemeClr val="bg1"/>
          </a:solidFill>
          <a:ln w="38100">
            <a:solidFill>
              <a:srgbClr val="0070C0"/>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4800" b="1" dirty="0">
                <a:solidFill>
                  <a:srgbClr val="C00000"/>
                </a:solidFill>
                <a:latin typeface="Times New Roman" pitchFamily="18" charset="0"/>
                <a:cs typeface="Times New Roman" pitchFamily="18" charset="0"/>
              </a:rPr>
              <a:t>W</a:t>
            </a:r>
            <a:r>
              <a:rPr lang="en-US" sz="4800" b="1" dirty="0">
                <a:solidFill>
                  <a:schemeClr val="accent6">
                    <a:lumMod val="50000"/>
                  </a:schemeClr>
                </a:solidFill>
                <a:latin typeface="Times New Roman" pitchFamily="18" charset="0"/>
                <a:cs typeface="Times New Roman" pitchFamily="18" charset="0"/>
              </a:rPr>
              <a:t>e</a:t>
            </a:r>
            <a:r>
              <a:rPr lang="en-US" sz="4800" b="1" dirty="0">
                <a:solidFill>
                  <a:srgbClr val="00B050"/>
                </a:solidFill>
                <a:latin typeface="Times New Roman" pitchFamily="18" charset="0"/>
                <a:cs typeface="Times New Roman" pitchFamily="18" charset="0"/>
              </a:rPr>
              <a:t>l</a:t>
            </a:r>
            <a:r>
              <a:rPr lang="en-US" sz="4800" b="1" dirty="0">
                <a:solidFill>
                  <a:srgbClr val="003300"/>
                </a:solidFill>
                <a:latin typeface="Times New Roman" pitchFamily="18" charset="0"/>
                <a:cs typeface="Times New Roman" pitchFamily="18" charset="0"/>
              </a:rPr>
              <a:t>c</a:t>
            </a:r>
            <a:r>
              <a:rPr lang="en-US" sz="4800" b="1" dirty="0">
                <a:solidFill>
                  <a:srgbClr val="FF0000"/>
                </a:solidFill>
                <a:latin typeface="Times New Roman" pitchFamily="18" charset="0"/>
                <a:cs typeface="Times New Roman" pitchFamily="18" charset="0"/>
              </a:rPr>
              <a:t>o</a:t>
            </a:r>
            <a:r>
              <a:rPr lang="en-US" sz="4800" b="1" dirty="0">
                <a:solidFill>
                  <a:srgbClr val="002060"/>
                </a:solidFill>
                <a:latin typeface="Times New Roman" pitchFamily="18" charset="0"/>
                <a:cs typeface="Times New Roman" pitchFamily="18" charset="0"/>
              </a:rPr>
              <a:t>m</a:t>
            </a:r>
            <a:r>
              <a:rPr lang="en-US" sz="4800" b="1" dirty="0">
                <a:solidFill>
                  <a:schemeClr val="accent6">
                    <a:lumMod val="50000"/>
                  </a:schemeClr>
                </a:solidFill>
                <a:latin typeface="Times New Roman" pitchFamily="18" charset="0"/>
                <a:cs typeface="Times New Roman" pitchFamily="18" charset="0"/>
              </a:rPr>
              <a:t>e</a:t>
            </a:r>
            <a:r>
              <a:rPr lang="en-US" sz="4800" b="1" dirty="0">
                <a:solidFill>
                  <a:srgbClr val="003300"/>
                </a:solidFill>
                <a:latin typeface="Times New Roman" pitchFamily="18" charset="0"/>
                <a:cs typeface="Times New Roman" pitchFamily="18" charset="0"/>
              </a:rPr>
              <a:t> </a:t>
            </a:r>
            <a:r>
              <a:rPr lang="en-US" sz="4800" b="1" dirty="0">
                <a:solidFill>
                  <a:srgbClr val="FF0000"/>
                </a:solidFill>
                <a:latin typeface="Times New Roman" pitchFamily="18" charset="0"/>
                <a:cs typeface="Times New Roman" pitchFamily="18" charset="0"/>
              </a:rPr>
              <a:t>t</a:t>
            </a:r>
            <a:r>
              <a:rPr lang="en-US" sz="4800" b="1" dirty="0">
                <a:solidFill>
                  <a:srgbClr val="0070C0"/>
                </a:solidFill>
                <a:latin typeface="Times New Roman" pitchFamily="18" charset="0"/>
                <a:cs typeface="Times New Roman" pitchFamily="18" charset="0"/>
              </a:rPr>
              <a:t>o</a:t>
            </a:r>
            <a:r>
              <a:rPr lang="en-US" sz="4800" b="1" dirty="0">
                <a:solidFill>
                  <a:srgbClr val="003300"/>
                </a:solidFill>
                <a:latin typeface="Times New Roman" pitchFamily="18" charset="0"/>
                <a:cs typeface="Times New Roman" pitchFamily="18" charset="0"/>
              </a:rPr>
              <a:t> </a:t>
            </a:r>
            <a:r>
              <a:rPr lang="en-US" sz="4800" b="1" dirty="0">
                <a:solidFill>
                  <a:srgbClr val="F7399D"/>
                </a:solidFill>
                <a:latin typeface="Times New Roman" pitchFamily="18" charset="0"/>
                <a:cs typeface="Times New Roman" pitchFamily="18" charset="0"/>
              </a:rPr>
              <a:t>E</a:t>
            </a:r>
            <a:r>
              <a:rPr lang="en-US" sz="4800" b="1" dirty="0">
                <a:solidFill>
                  <a:schemeClr val="tx1"/>
                </a:solidFill>
                <a:latin typeface="Times New Roman" pitchFamily="18" charset="0"/>
                <a:cs typeface="Times New Roman" pitchFamily="18" charset="0"/>
              </a:rPr>
              <a:t>n</a:t>
            </a:r>
            <a:r>
              <a:rPr lang="en-US" sz="4800" b="1" dirty="0">
                <a:solidFill>
                  <a:srgbClr val="F7399D"/>
                </a:solidFill>
                <a:latin typeface="Times New Roman" pitchFamily="18" charset="0"/>
                <a:cs typeface="Times New Roman" pitchFamily="18" charset="0"/>
              </a:rPr>
              <a:t>g</a:t>
            </a:r>
            <a:r>
              <a:rPr lang="en-US" sz="4800" b="1" dirty="0">
                <a:solidFill>
                  <a:srgbClr val="0070C0"/>
                </a:solidFill>
                <a:latin typeface="Times New Roman" pitchFamily="18" charset="0"/>
                <a:cs typeface="Times New Roman" pitchFamily="18" charset="0"/>
              </a:rPr>
              <a:t>l</a:t>
            </a:r>
            <a:r>
              <a:rPr lang="en-US" sz="4800" b="1" dirty="0">
                <a:solidFill>
                  <a:srgbClr val="F7399D"/>
                </a:solidFill>
                <a:latin typeface="Times New Roman" pitchFamily="18" charset="0"/>
                <a:cs typeface="Times New Roman" pitchFamily="18" charset="0"/>
              </a:rPr>
              <a:t>i</a:t>
            </a:r>
            <a:r>
              <a:rPr lang="en-US" sz="4800" b="1" dirty="0">
                <a:solidFill>
                  <a:srgbClr val="C00000"/>
                </a:solidFill>
                <a:latin typeface="Times New Roman" pitchFamily="18" charset="0"/>
                <a:cs typeface="Times New Roman" pitchFamily="18" charset="0"/>
              </a:rPr>
              <a:t>s</a:t>
            </a:r>
            <a:r>
              <a:rPr lang="en-US" sz="4800" b="1" dirty="0">
                <a:solidFill>
                  <a:srgbClr val="002060"/>
                </a:solidFill>
                <a:latin typeface="Times New Roman" pitchFamily="18" charset="0"/>
                <a:cs typeface="Times New Roman" pitchFamily="18" charset="0"/>
              </a:rPr>
              <a:t>h</a:t>
            </a:r>
            <a:r>
              <a:rPr lang="en-US" sz="4800" b="1" dirty="0">
                <a:solidFill>
                  <a:srgbClr val="003300"/>
                </a:solidFill>
                <a:latin typeface="Times New Roman" pitchFamily="18" charset="0"/>
                <a:cs typeface="Times New Roman" pitchFamily="18" charset="0"/>
              </a:rPr>
              <a:t> </a:t>
            </a:r>
            <a:r>
              <a:rPr lang="en-US" sz="4800" b="1" dirty="0">
                <a:solidFill>
                  <a:srgbClr val="C00000"/>
                </a:solidFill>
                <a:latin typeface="Times New Roman" pitchFamily="18" charset="0"/>
                <a:cs typeface="Times New Roman" pitchFamily="18" charset="0"/>
              </a:rPr>
              <a:t>C</a:t>
            </a:r>
            <a:r>
              <a:rPr lang="en-US" sz="4800" b="1" dirty="0">
                <a:solidFill>
                  <a:srgbClr val="7030A0"/>
                </a:solidFill>
                <a:latin typeface="Times New Roman" pitchFamily="18" charset="0"/>
                <a:cs typeface="Times New Roman" pitchFamily="18" charset="0"/>
              </a:rPr>
              <a:t>l</a:t>
            </a:r>
            <a:r>
              <a:rPr lang="en-US" sz="4800" b="1" dirty="0">
                <a:solidFill>
                  <a:srgbClr val="000000"/>
                </a:solidFill>
                <a:latin typeface="Times New Roman" pitchFamily="18" charset="0"/>
                <a:cs typeface="Times New Roman" pitchFamily="18" charset="0"/>
              </a:rPr>
              <a:t>a</a:t>
            </a:r>
            <a:r>
              <a:rPr lang="en-US" sz="4800" b="1" dirty="0">
                <a:solidFill>
                  <a:schemeClr val="accent6">
                    <a:lumMod val="50000"/>
                  </a:schemeClr>
                </a:solidFill>
                <a:latin typeface="Times New Roman" pitchFamily="18" charset="0"/>
                <a:cs typeface="Times New Roman" pitchFamily="18" charset="0"/>
              </a:rPr>
              <a:t>s</a:t>
            </a:r>
            <a:r>
              <a:rPr lang="en-US" sz="4800" b="1" dirty="0">
                <a:solidFill>
                  <a:srgbClr val="FF0000"/>
                </a:solidFill>
                <a:latin typeface="Times New Roman" pitchFamily="18" charset="0"/>
                <a:cs typeface="Times New Roman" pitchFamily="18" charset="0"/>
              </a:rPr>
              <a:t>s</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67030" y="1353942"/>
            <a:ext cx="9484097" cy="4922167"/>
          </a:xfrm>
          <a:prstGeom prst="rect">
            <a:avLst/>
          </a:prstGeom>
          <a:ln w="38100">
            <a:solidFill>
              <a:srgbClr val="0070C0"/>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Tree>
    <p:extLst>
      <p:ext uri="{BB962C8B-B14F-4D97-AF65-F5344CB8AC3E}">
        <p14:creationId xmlns:p14="http://schemas.microsoft.com/office/powerpoint/2010/main" val="291787705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7"/>
                                        </p:tgtEl>
                                        <p:attrNameLst>
                                          <p:attrName>ppt_y</p:attrName>
                                        </p:attrNameLst>
                                      </p:cBhvr>
                                      <p:tavLst>
                                        <p:tav tm="0">
                                          <p:val>
                                            <p:strVal val="#ppt_y"/>
                                          </p:val>
                                        </p:tav>
                                        <p:tav tm="100000">
                                          <p:val>
                                            <p:strVal val="#ppt_y"/>
                                          </p:val>
                                        </p:tav>
                                      </p:tavLst>
                                    </p:anim>
                                    <p:anim calcmode="lin" valueType="num">
                                      <p:cBhvr>
                                        <p:cTn id="9" dur="500" fill="hold"/>
                                        <p:tgtEl>
                                          <p:spTgt spid="7"/>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7"/>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6" presetClass="entr" presetSubtype="32" fill="hold" nodeType="click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circle(out)">
                                      <p:cBhvr>
                                        <p:cTn id="16"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bg>
      <p:bgPr>
        <a:pattFill prst="lgConfetti">
          <a:fgClr>
            <a:schemeClr val="accent1"/>
          </a:fgClr>
          <a:bgClr>
            <a:schemeClr val="bg1"/>
          </a:bgClr>
        </a:pattFill>
        <a:effectLst/>
      </p:bgPr>
    </p:bg>
    <p:spTree>
      <p:nvGrpSpPr>
        <p:cNvPr id="1" name=""/>
        <p:cNvGrpSpPr/>
        <p:nvPr/>
      </p:nvGrpSpPr>
      <p:grpSpPr>
        <a:xfrm>
          <a:off x="0" y="0"/>
          <a:ext cx="0" cy="0"/>
          <a:chOff x="0" y="0"/>
          <a:chExt cx="0" cy="0"/>
        </a:xfrm>
      </p:grpSpPr>
      <p:sp>
        <p:nvSpPr>
          <p:cNvPr id="2" name="Frame 1"/>
          <p:cNvSpPr/>
          <p:nvPr/>
        </p:nvSpPr>
        <p:spPr>
          <a:xfrm>
            <a:off x="0" y="0"/>
            <a:ext cx="12191999" cy="6858000"/>
          </a:xfrm>
          <a:prstGeom prst="frame">
            <a:avLst>
              <a:gd name="adj1" fmla="val 1290"/>
            </a:avLst>
          </a:prstGeom>
          <a:solidFill>
            <a:srgbClr val="F7399D"/>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Frame 2"/>
          <p:cNvSpPr/>
          <p:nvPr/>
        </p:nvSpPr>
        <p:spPr>
          <a:xfrm>
            <a:off x="108284" y="73178"/>
            <a:ext cx="11971420" cy="6664506"/>
          </a:xfrm>
          <a:prstGeom prst="frame">
            <a:avLst>
              <a:gd name="adj1" fmla="val 1710"/>
            </a:avLst>
          </a:prstGeom>
          <a:solidFill>
            <a:srgbClr val="92D05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Rounded Rectangle 4"/>
          <p:cNvSpPr/>
          <p:nvPr/>
        </p:nvSpPr>
        <p:spPr>
          <a:xfrm>
            <a:off x="272329" y="229588"/>
            <a:ext cx="11614871" cy="6339654"/>
          </a:xfrm>
          <a:prstGeom prst="roundRect">
            <a:avLst/>
          </a:prstGeom>
          <a:solidFill>
            <a:schemeClr val="accent4">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p:cNvPicPr>
            <a:picLocks noChangeAspect="1"/>
          </p:cNvPicPr>
          <p:nvPr/>
        </p:nvPicPr>
        <p:blipFill rotWithShape="1">
          <a:blip r:embed="rId2">
            <a:extLst>
              <a:ext uri="{28A0092B-C50C-407E-A947-70E740481C1C}">
                <a14:useLocalDpi xmlns:a14="http://schemas.microsoft.com/office/drawing/2010/main" val="0"/>
              </a:ext>
            </a:extLst>
          </a:blip>
          <a:srcRect l="2946" t="14134" r="1676" b="12430"/>
          <a:stretch/>
        </p:blipFill>
        <p:spPr>
          <a:xfrm>
            <a:off x="3993203" y="301328"/>
            <a:ext cx="3607469" cy="2284258"/>
          </a:xfrm>
          <a:prstGeom prst="rect">
            <a:avLst/>
          </a:prstGeom>
          <a:ln>
            <a:solidFill>
              <a:srgbClr val="002060"/>
            </a:solidFill>
          </a:ln>
        </p:spPr>
      </p:pic>
      <p:sp>
        <p:nvSpPr>
          <p:cNvPr id="7" name="Right Arrow 6"/>
          <p:cNvSpPr/>
          <p:nvPr/>
        </p:nvSpPr>
        <p:spPr>
          <a:xfrm>
            <a:off x="643968" y="1191127"/>
            <a:ext cx="3262394" cy="745958"/>
          </a:xfrm>
          <a:prstGeom prst="rightArrow">
            <a:avLst>
              <a:gd name="adj1" fmla="val 100000"/>
              <a:gd name="adj2" fmla="val 31634"/>
            </a:avLst>
          </a:prstGeom>
          <a:solidFill>
            <a:schemeClr val="accent2">
              <a:lumMod val="40000"/>
              <a:lumOff val="60000"/>
            </a:schemeClr>
          </a:solidFill>
          <a:ln w="28575">
            <a:solidFill>
              <a:srgbClr val="002060"/>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smtClean="0">
                <a:solidFill>
                  <a:schemeClr val="tx1"/>
                </a:solidFill>
                <a:latin typeface="Book Antiqua" panose="02040602050305030304" pitchFamily="18" charset="0"/>
              </a:rPr>
              <a:t>Pattern</a:t>
            </a:r>
            <a:endParaRPr lang="en-US" sz="3200" dirty="0">
              <a:solidFill>
                <a:schemeClr val="tx1"/>
              </a:solidFill>
              <a:latin typeface="Book Antiqua" panose="02040602050305030304" pitchFamily="18" charset="0"/>
            </a:endParaRPr>
          </a:p>
        </p:txBody>
      </p:sp>
      <p:sp>
        <p:nvSpPr>
          <p:cNvPr id="8" name="Left Arrow 7"/>
          <p:cNvSpPr/>
          <p:nvPr/>
        </p:nvSpPr>
        <p:spPr>
          <a:xfrm>
            <a:off x="8200103" y="1130762"/>
            <a:ext cx="3687097" cy="754567"/>
          </a:xfrm>
          <a:prstGeom prst="leftArrow">
            <a:avLst>
              <a:gd name="adj1" fmla="val 100000"/>
              <a:gd name="adj2" fmla="val 48864"/>
            </a:avLst>
          </a:prstGeom>
          <a:solidFill>
            <a:schemeClr val="accent2">
              <a:lumMod val="60000"/>
              <a:lumOff val="40000"/>
            </a:schemeClr>
          </a:solidFill>
          <a:ln w="28575">
            <a:solidFill>
              <a:srgbClr val="002060"/>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smtClean="0">
                <a:solidFill>
                  <a:srgbClr val="002060"/>
                </a:solidFill>
              </a:rPr>
              <a:t>Model/Design</a:t>
            </a:r>
            <a:endParaRPr lang="en-US" sz="3200" dirty="0">
              <a:solidFill>
                <a:srgbClr val="002060"/>
              </a:solidFill>
            </a:endParaRPr>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51683" y="3454052"/>
            <a:ext cx="3585411" cy="2099664"/>
          </a:xfrm>
          <a:prstGeom prst="rect">
            <a:avLst/>
          </a:prstGeom>
          <a:ln w="12700" cap="sq">
            <a:solidFill>
              <a:srgbClr val="000000"/>
            </a:solidFill>
            <a:prstDash val="solid"/>
            <a:miter lim="800000"/>
          </a:ln>
          <a:effectLst>
            <a:outerShdw blurRad="50800" dist="38100" dir="2700000" algn="tl" rotWithShape="0">
              <a:srgbClr val="000000">
                <a:alpha val="43000"/>
              </a:srgbClr>
            </a:outerShdw>
          </a:effectLst>
        </p:spPr>
      </p:pic>
      <p:sp>
        <p:nvSpPr>
          <p:cNvPr id="11" name="TextBox 5"/>
          <p:cNvSpPr txBox="1"/>
          <p:nvPr/>
        </p:nvSpPr>
        <p:spPr>
          <a:xfrm>
            <a:off x="695051" y="2796099"/>
            <a:ext cx="10537094" cy="584775"/>
          </a:xfrm>
          <a:prstGeom prst="rect">
            <a:avLst/>
          </a:prstGeom>
          <a:solidFill>
            <a:schemeClr val="accent2">
              <a:lumMod val="60000"/>
              <a:lumOff val="40000"/>
            </a:schemeClr>
          </a:solidFill>
          <a:ln>
            <a:solidFill>
              <a:srgbClr val="0070C0"/>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3200" dirty="0" smtClean="0">
                <a:latin typeface="Book Antiqua" pitchFamily="18" charset="0"/>
                <a:cs typeface="Times New Roman" pitchFamily="18" charset="0"/>
              </a:rPr>
              <a:t>Sentence: Nakshi </a:t>
            </a:r>
            <a:r>
              <a:rPr lang="en-US" sz="3200" dirty="0" err="1" smtClean="0">
                <a:latin typeface="Book Antiqua" pitchFamily="18" charset="0"/>
                <a:cs typeface="Times New Roman" pitchFamily="18" charset="0"/>
              </a:rPr>
              <a:t>kantha</a:t>
            </a:r>
            <a:r>
              <a:rPr lang="en-US" sz="3200" dirty="0" smtClean="0">
                <a:latin typeface="Book Antiqua" pitchFamily="18" charset="0"/>
                <a:cs typeface="Times New Roman" pitchFamily="18" charset="0"/>
              </a:rPr>
              <a:t> is </a:t>
            </a:r>
            <a:r>
              <a:rPr lang="en-US" sz="3200" b="1" i="1" dirty="0" smtClean="0">
                <a:solidFill>
                  <a:srgbClr val="00B050"/>
                </a:solidFill>
                <a:latin typeface="Book Antiqua" pitchFamily="18" charset="0"/>
                <a:cs typeface="Times New Roman" pitchFamily="18" charset="0"/>
              </a:rPr>
              <a:t>designed</a:t>
            </a:r>
            <a:r>
              <a:rPr lang="en-US" sz="3200" dirty="0" smtClean="0">
                <a:latin typeface="Book Antiqua" pitchFamily="18" charset="0"/>
                <a:cs typeface="Times New Roman" pitchFamily="18" charset="0"/>
              </a:rPr>
              <a:t> with artistic pattern.</a:t>
            </a:r>
            <a:endParaRPr lang="en-US" sz="3200" dirty="0">
              <a:latin typeface="Book Antiqua" pitchFamily="18" charset="0"/>
              <a:cs typeface="Times New Roman" pitchFamily="18" charset="0"/>
            </a:endParaRPr>
          </a:p>
        </p:txBody>
      </p:sp>
      <p:sp>
        <p:nvSpPr>
          <p:cNvPr id="12" name="Right Arrow 11"/>
          <p:cNvSpPr/>
          <p:nvPr/>
        </p:nvSpPr>
        <p:spPr>
          <a:xfrm>
            <a:off x="730809" y="4291644"/>
            <a:ext cx="3262394" cy="745958"/>
          </a:xfrm>
          <a:prstGeom prst="rightArrow">
            <a:avLst>
              <a:gd name="adj1" fmla="val 100000"/>
              <a:gd name="adj2" fmla="val 35588"/>
            </a:avLst>
          </a:prstGeom>
          <a:solidFill>
            <a:schemeClr val="accent2">
              <a:lumMod val="40000"/>
              <a:lumOff val="60000"/>
            </a:schemeClr>
          </a:solidFill>
          <a:ln w="28575">
            <a:solidFill>
              <a:srgbClr val="002060"/>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smtClean="0">
                <a:solidFill>
                  <a:schemeClr val="tx1"/>
                </a:solidFill>
                <a:latin typeface="Book Antiqua" panose="02040602050305030304" pitchFamily="18" charset="0"/>
              </a:rPr>
              <a:t>Embroidery</a:t>
            </a:r>
            <a:endParaRPr lang="en-US" sz="3200" dirty="0">
              <a:solidFill>
                <a:schemeClr val="tx1"/>
              </a:solidFill>
              <a:latin typeface="Book Antiqua" panose="02040602050305030304" pitchFamily="18" charset="0"/>
            </a:endParaRPr>
          </a:p>
        </p:txBody>
      </p:sp>
      <p:sp>
        <p:nvSpPr>
          <p:cNvPr id="13" name="Left Arrow 12"/>
          <p:cNvSpPr/>
          <p:nvPr/>
        </p:nvSpPr>
        <p:spPr>
          <a:xfrm>
            <a:off x="8200103" y="4007190"/>
            <a:ext cx="3303639" cy="1030412"/>
          </a:xfrm>
          <a:prstGeom prst="leftArrow">
            <a:avLst>
              <a:gd name="adj1" fmla="val 100000"/>
              <a:gd name="adj2" fmla="val 37137"/>
            </a:avLst>
          </a:prstGeom>
          <a:solidFill>
            <a:schemeClr val="accent2">
              <a:lumMod val="60000"/>
              <a:lumOff val="40000"/>
            </a:schemeClr>
          </a:solidFill>
          <a:ln w="28575">
            <a:solidFill>
              <a:srgbClr val="002060"/>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smtClean="0">
                <a:solidFill>
                  <a:srgbClr val="002060"/>
                </a:solidFill>
              </a:rPr>
              <a:t>Needle-art/</a:t>
            </a:r>
          </a:p>
          <a:p>
            <a:pPr algn="ctr"/>
            <a:r>
              <a:rPr lang="en-US" sz="3200" dirty="0" err="1" smtClean="0">
                <a:solidFill>
                  <a:srgbClr val="002060"/>
                </a:solidFill>
              </a:rPr>
              <a:t>Stitchcraft</a:t>
            </a:r>
            <a:endParaRPr lang="en-US" sz="3200" dirty="0">
              <a:solidFill>
                <a:srgbClr val="002060"/>
              </a:solidFill>
            </a:endParaRPr>
          </a:p>
        </p:txBody>
      </p:sp>
      <p:sp>
        <p:nvSpPr>
          <p:cNvPr id="14" name="TextBox 5"/>
          <p:cNvSpPr txBox="1"/>
          <p:nvPr/>
        </p:nvSpPr>
        <p:spPr>
          <a:xfrm>
            <a:off x="643968" y="5678803"/>
            <a:ext cx="10588177" cy="523220"/>
          </a:xfrm>
          <a:prstGeom prst="rect">
            <a:avLst/>
          </a:prstGeom>
          <a:solidFill>
            <a:schemeClr val="accent2">
              <a:lumMod val="60000"/>
              <a:lumOff val="40000"/>
            </a:schemeClr>
          </a:solidFill>
          <a:ln>
            <a:solidFill>
              <a:srgbClr val="0070C0"/>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800" dirty="0" smtClean="0">
                <a:latin typeface="Book Antiqua" pitchFamily="18" charset="0"/>
                <a:cs typeface="Times New Roman" pitchFamily="18" charset="0"/>
              </a:rPr>
              <a:t>Sentence: Nakshi </a:t>
            </a:r>
            <a:r>
              <a:rPr lang="en-US" sz="2800" dirty="0" err="1" smtClean="0">
                <a:latin typeface="Book Antiqua" pitchFamily="18" charset="0"/>
                <a:cs typeface="Times New Roman" pitchFamily="18" charset="0"/>
              </a:rPr>
              <a:t>kantha</a:t>
            </a:r>
            <a:r>
              <a:rPr lang="en-US" sz="2800" dirty="0" smtClean="0">
                <a:latin typeface="Book Antiqua" pitchFamily="18" charset="0"/>
                <a:cs typeface="Times New Roman" pitchFamily="18" charset="0"/>
              </a:rPr>
              <a:t> is </a:t>
            </a:r>
            <a:r>
              <a:rPr lang="en-US" sz="2800" b="1" i="1" dirty="0" smtClean="0">
                <a:solidFill>
                  <a:srgbClr val="00B0F0"/>
                </a:solidFill>
                <a:latin typeface="Book Antiqua" pitchFamily="18" charset="0"/>
                <a:cs typeface="Times New Roman" pitchFamily="18" charset="0"/>
              </a:rPr>
              <a:t>embroidered</a:t>
            </a:r>
            <a:r>
              <a:rPr lang="en-US" sz="2800" dirty="0" smtClean="0">
                <a:latin typeface="Book Antiqua" pitchFamily="18" charset="0"/>
                <a:cs typeface="Times New Roman" pitchFamily="18" charset="0"/>
              </a:rPr>
              <a:t> with thread and needle.</a:t>
            </a:r>
            <a:endParaRPr lang="en-US" sz="2800" dirty="0">
              <a:latin typeface="Book Antiqua" pitchFamily="18" charset="0"/>
              <a:cs typeface="Times New Roman" pitchFamily="18" charset="0"/>
            </a:endParaRPr>
          </a:p>
        </p:txBody>
      </p:sp>
    </p:spTree>
    <p:extLst>
      <p:ext uri="{BB962C8B-B14F-4D97-AF65-F5344CB8AC3E}">
        <p14:creationId xmlns:p14="http://schemas.microsoft.com/office/powerpoint/2010/main" val="22200445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32"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circle(out)">
                                      <p:cBhvr>
                                        <p:cTn id="13" dur="20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2"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wipe(right)">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53" presetClass="entr" presetSubtype="16"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p:cTn id="23" dur="500" fill="hold"/>
                                        <p:tgtEl>
                                          <p:spTgt spid="11"/>
                                        </p:tgtEl>
                                        <p:attrNameLst>
                                          <p:attrName>ppt_w</p:attrName>
                                        </p:attrNameLst>
                                      </p:cBhvr>
                                      <p:tavLst>
                                        <p:tav tm="0">
                                          <p:val>
                                            <p:fltVal val="0"/>
                                          </p:val>
                                        </p:tav>
                                        <p:tav tm="100000">
                                          <p:val>
                                            <p:strVal val="#ppt_w"/>
                                          </p:val>
                                        </p:tav>
                                      </p:tavLst>
                                    </p:anim>
                                    <p:anim calcmode="lin" valueType="num">
                                      <p:cBhvr>
                                        <p:cTn id="24" dur="500" fill="hold"/>
                                        <p:tgtEl>
                                          <p:spTgt spid="11"/>
                                        </p:tgtEl>
                                        <p:attrNameLst>
                                          <p:attrName>ppt_h</p:attrName>
                                        </p:attrNameLst>
                                      </p:cBhvr>
                                      <p:tavLst>
                                        <p:tav tm="0">
                                          <p:val>
                                            <p:fltVal val="0"/>
                                          </p:val>
                                        </p:tav>
                                        <p:tav tm="100000">
                                          <p:val>
                                            <p:strVal val="#ppt_h"/>
                                          </p:val>
                                        </p:tav>
                                      </p:tavLst>
                                    </p:anim>
                                    <p:animEffect transition="in" filter="fade">
                                      <p:cBhvr>
                                        <p:cTn id="25" dur="500"/>
                                        <p:tgtEl>
                                          <p:spTgt spid="11"/>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8" fill="hold" grpId="0" nodeType="clickEffect">
                                  <p:stCondLst>
                                    <p:cond delay="0"/>
                                  </p:stCondLst>
                                  <p:childTnLst>
                                    <p:set>
                                      <p:cBhvr>
                                        <p:cTn id="29" dur="1" fill="hold">
                                          <p:stCondLst>
                                            <p:cond delay="0"/>
                                          </p:stCondLst>
                                        </p:cTn>
                                        <p:tgtEl>
                                          <p:spTgt spid="12"/>
                                        </p:tgtEl>
                                        <p:attrNameLst>
                                          <p:attrName>style.visibility</p:attrName>
                                        </p:attrNameLst>
                                      </p:cBhvr>
                                      <p:to>
                                        <p:strVal val="visible"/>
                                      </p:to>
                                    </p:set>
                                    <p:anim calcmode="lin" valueType="num">
                                      <p:cBhvr additive="base">
                                        <p:cTn id="30" dur="500" fill="hold"/>
                                        <p:tgtEl>
                                          <p:spTgt spid="12"/>
                                        </p:tgtEl>
                                        <p:attrNameLst>
                                          <p:attrName>ppt_x</p:attrName>
                                        </p:attrNameLst>
                                      </p:cBhvr>
                                      <p:tavLst>
                                        <p:tav tm="0">
                                          <p:val>
                                            <p:strVal val="0-#ppt_w/2"/>
                                          </p:val>
                                        </p:tav>
                                        <p:tav tm="100000">
                                          <p:val>
                                            <p:strVal val="#ppt_x"/>
                                          </p:val>
                                        </p:tav>
                                      </p:tavLst>
                                    </p:anim>
                                    <p:anim calcmode="lin" valueType="num">
                                      <p:cBhvr additive="base">
                                        <p:cTn id="31"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6" presetClass="entr" presetSubtype="32" fill="hold" nodeType="click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circle(out)">
                                      <p:cBhvr>
                                        <p:cTn id="36" dur="2000"/>
                                        <p:tgtEl>
                                          <p:spTgt spid="10"/>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2" fill="hold" grpId="0" nodeType="clickEffect">
                                  <p:stCondLst>
                                    <p:cond delay="0"/>
                                  </p:stCondLst>
                                  <p:childTnLst>
                                    <p:set>
                                      <p:cBhvr>
                                        <p:cTn id="40" dur="1" fill="hold">
                                          <p:stCondLst>
                                            <p:cond delay="0"/>
                                          </p:stCondLst>
                                        </p:cTn>
                                        <p:tgtEl>
                                          <p:spTgt spid="13"/>
                                        </p:tgtEl>
                                        <p:attrNameLst>
                                          <p:attrName>style.visibility</p:attrName>
                                        </p:attrNameLst>
                                      </p:cBhvr>
                                      <p:to>
                                        <p:strVal val="visible"/>
                                      </p:to>
                                    </p:set>
                                    <p:animEffect transition="in" filter="wipe(right)">
                                      <p:cBhvr>
                                        <p:cTn id="41" dur="500"/>
                                        <p:tgtEl>
                                          <p:spTgt spid="13"/>
                                        </p:tgtEl>
                                      </p:cBhvr>
                                    </p:animEffect>
                                  </p:childTnLst>
                                </p:cTn>
                              </p:par>
                            </p:childTnLst>
                          </p:cTn>
                        </p:par>
                      </p:childTnLst>
                    </p:cTn>
                  </p:par>
                  <p:par>
                    <p:cTn id="42" fill="hold">
                      <p:stCondLst>
                        <p:cond delay="indefinite"/>
                      </p:stCondLst>
                      <p:childTnLst>
                        <p:par>
                          <p:cTn id="43" fill="hold">
                            <p:stCondLst>
                              <p:cond delay="0"/>
                            </p:stCondLst>
                            <p:childTnLst>
                              <p:par>
                                <p:cTn id="44" presetID="53" presetClass="entr" presetSubtype="16" fill="hold" grpId="0" nodeType="clickEffect">
                                  <p:stCondLst>
                                    <p:cond delay="0"/>
                                  </p:stCondLst>
                                  <p:childTnLst>
                                    <p:set>
                                      <p:cBhvr>
                                        <p:cTn id="45" dur="1" fill="hold">
                                          <p:stCondLst>
                                            <p:cond delay="0"/>
                                          </p:stCondLst>
                                        </p:cTn>
                                        <p:tgtEl>
                                          <p:spTgt spid="14"/>
                                        </p:tgtEl>
                                        <p:attrNameLst>
                                          <p:attrName>style.visibility</p:attrName>
                                        </p:attrNameLst>
                                      </p:cBhvr>
                                      <p:to>
                                        <p:strVal val="visible"/>
                                      </p:to>
                                    </p:set>
                                    <p:anim calcmode="lin" valueType="num">
                                      <p:cBhvr>
                                        <p:cTn id="46" dur="500" fill="hold"/>
                                        <p:tgtEl>
                                          <p:spTgt spid="14"/>
                                        </p:tgtEl>
                                        <p:attrNameLst>
                                          <p:attrName>ppt_w</p:attrName>
                                        </p:attrNameLst>
                                      </p:cBhvr>
                                      <p:tavLst>
                                        <p:tav tm="0">
                                          <p:val>
                                            <p:fltVal val="0"/>
                                          </p:val>
                                        </p:tav>
                                        <p:tav tm="100000">
                                          <p:val>
                                            <p:strVal val="#ppt_w"/>
                                          </p:val>
                                        </p:tav>
                                      </p:tavLst>
                                    </p:anim>
                                    <p:anim calcmode="lin" valueType="num">
                                      <p:cBhvr>
                                        <p:cTn id="47" dur="500" fill="hold"/>
                                        <p:tgtEl>
                                          <p:spTgt spid="14"/>
                                        </p:tgtEl>
                                        <p:attrNameLst>
                                          <p:attrName>ppt_h</p:attrName>
                                        </p:attrNameLst>
                                      </p:cBhvr>
                                      <p:tavLst>
                                        <p:tav tm="0">
                                          <p:val>
                                            <p:fltVal val="0"/>
                                          </p:val>
                                        </p:tav>
                                        <p:tav tm="100000">
                                          <p:val>
                                            <p:strVal val="#ppt_h"/>
                                          </p:val>
                                        </p:tav>
                                      </p:tavLst>
                                    </p:anim>
                                    <p:animEffect transition="in" filter="fade">
                                      <p:cBhvr>
                                        <p:cTn id="48"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1" grpId="0" animBg="1"/>
      <p:bldP spid="12" grpId="0" animBg="1"/>
      <p:bldP spid="13" grpId="0" animBg="1"/>
      <p:bldP spid="1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pattFill prst="lgConfetti">
          <a:fgClr>
            <a:schemeClr val="accent1"/>
          </a:fgClr>
          <a:bgClr>
            <a:schemeClr val="bg1"/>
          </a:bgClr>
        </a:pattFill>
        <a:effectLst/>
      </p:bgPr>
    </p:bg>
    <p:spTree>
      <p:nvGrpSpPr>
        <p:cNvPr id="1" name=""/>
        <p:cNvGrpSpPr/>
        <p:nvPr/>
      </p:nvGrpSpPr>
      <p:grpSpPr>
        <a:xfrm>
          <a:off x="0" y="0"/>
          <a:ext cx="0" cy="0"/>
          <a:chOff x="0" y="0"/>
          <a:chExt cx="0" cy="0"/>
        </a:xfrm>
      </p:grpSpPr>
      <p:sp>
        <p:nvSpPr>
          <p:cNvPr id="2" name="Frame 1"/>
          <p:cNvSpPr/>
          <p:nvPr/>
        </p:nvSpPr>
        <p:spPr>
          <a:xfrm>
            <a:off x="0" y="0"/>
            <a:ext cx="12191999" cy="6857999"/>
          </a:xfrm>
          <a:prstGeom prst="frame">
            <a:avLst>
              <a:gd name="adj1" fmla="val 1290"/>
            </a:avLst>
          </a:prstGeom>
          <a:solidFill>
            <a:srgbClr val="F7399D"/>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Frame 2"/>
          <p:cNvSpPr/>
          <p:nvPr/>
        </p:nvSpPr>
        <p:spPr>
          <a:xfrm>
            <a:off x="105601" y="126330"/>
            <a:ext cx="11971420" cy="6605337"/>
          </a:xfrm>
          <a:prstGeom prst="frame">
            <a:avLst>
              <a:gd name="adj1" fmla="val 1710"/>
            </a:avLst>
          </a:prstGeom>
          <a:solidFill>
            <a:srgbClr val="92D05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Rounded Rectangle 4"/>
          <p:cNvSpPr/>
          <p:nvPr/>
        </p:nvSpPr>
        <p:spPr>
          <a:xfrm>
            <a:off x="253218" y="364321"/>
            <a:ext cx="11676184" cy="6364149"/>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1010491" y="448790"/>
            <a:ext cx="10161639" cy="469631"/>
          </a:xfrm>
          <a:prstGeom prst="rect">
            <a:avLst/>
          </a:prstGeom>
          <a:solidFill>
            <a:schemeClr val="accent2">
              <a:lumMod val="20000"/>
              <a:lumOff val="80000"/>
            </a:schemeClr>
          </a:solidFill>
          <a:ln>
            <a:solidFill>
              <a:srgbClr val="002060"/>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3600" dirty="0" smtClean="0">
                <a:solidFill>
                  <a:schemeClr val="tx1"/>
                </a:solidFill>
                <a:latin typeface="+mj-lt"/>
              </a:rPr>
              <a:t>Now read the text to know about Nakshi Kantha</a:t>
            </a:r>
            <a:endParaRPr lang="en-US" sz="3600" dirty="0">
              <a:solidFill>
                <a:schemeClr val="tx1"/>
              </a:solidFill>
              <a:latin typeface="+mj-lt"/>
            </a:endParaRPr>
          </a:p>
        </p:txBody>
      </p:sp>
      <p:sp>
        <p:nvSpPr>
          <p:cNvPr id="4" name="TextBox 3"/>
          <p:cNvSpPr txBox="1"/>
          <p:nvPr/>
        </p:nvSpPr>
        <p:spPr>
          <a:xfrm>
            <a:off x="486697" y="1371600"/>
            <a:ext cx="11208774" cy="4524315"/>
          </a:xfrm>
          <a:prstGeom prst="rect">
            <a:avLst/>
          </a:prstGeom>
          <a:noFill/>
        </p:spPr>
        <p:txBody>
          <a:bodyPr wrap="square" rtlCol="0">
            <a:spAutoFit/>
          </a:bodyPr>
          <a:lstStyle/>
          <a:p>
            <a:r>
              <a:rPr lang="en-US" sz="3600" dirty="0" err="1" smtClean="0"/>
              <a:t>Nakshi</a:t>
            </a:r>
            <a:r>
              <a:rPr lang="en-US" sz="3600" dirty="0" smtClean="0"/>
              <a:t> </a:t>
            </a:r>
            <a:r>
              <a:rPr lang="en-US" sz="3600" dirty="0" err="1" smtClean="0"/>
              <a:t>Kantha</a:t>
            </a:r>
            <a:r>
              <a:rPr lang="en-US" sz="3600" dirty="0" smtClean="0"/>
              <a:t> is a kind of embroidered quilt. The name was taken from the Bengali word, ‘</a:t>
            </a:r>
            <a:r>
              <a:rPr lang="en-US" sz="3600" dirty="0" err="1" smtClean="0"/>
              <a:t>Naksha</a:t>
            </a:r>
            <a:r>
              <a:rPr lang="en-US" sz="3600" dirty="0" smtClean="0"/>
              <a:t>’ which means artistic pattern. It is a kind of traditional craft and is said to be indigenous to Bangladesh and West  Bengal in India. The art has been practiced in rural Bengal for centuries . The name ‘ </a:t>
            </a:r>
            <a:r>
              <a:rPr lang="en-US" sz="3600" dirty="0" err="1" smtClean="0"/>
              <a:t>Nakshi</a:t>
            </a:r>
            <a:r>
              <a:rPr lang="en-US" sz="3600" dirty="0" smtClean="0"/>
              <a:t> </a:t>
            </a:r>
            <a:r>
              <a:rPr lang="en-US" sz="3600" dirty="0" err="1" smtClean="0"/>
              <a:t>Kantha</a:t>
            </a:r>
            <a:r>
              <a:rPr lang="en-US" sz="3600" dirty="0" smtClean="0"/>
              <a:t>’ became popular after the poet </a:t>
            </a:r>
            <a:r>
              <a:rPr lang="en-US" sz="3600" dirty="0" err="1" smtClean="0"/>
              <a:t>Jasimuddin’s</a:t>
            </a:r>
            <a:r>
              <a:rPr lang="en-US" sz="3600" dirty="0" smtClean="0"/>
              <a:t> poem ‘</a:t>
            </a:r>
            <a:r>
              <a:rPr lang="en-US" sz="3600" dirty="0" err="1" smtClean="0"/>
              <a:t>Nakshi</a:t>
            </a:r>
            <a:r>
              <a:rPr lang="en-US" sz="3600" dirty="0" smtClean="0"/>
              <a:t> </a:t>
            </a:r>
            <a:r>
              <a:rPr lang="en-US" sz="3600" dirty="0" err="1" smtClean="0"/>
              <a:t>Kanthar</a:t>
            </a:r>
            <a:r>
              <a:rPr lang="en-US" sz="3600" dirty="0" smtClean="0"/>
              <a:t> Math’ was published in 1929.</a:t>
            </a:r>
            <a:endParaRPr lang="en-US" sz="3600" dirty="0"/>
          </a:p>
        </p:txBody>
      </p:sp>
    </p:spTree>
    <p:extLst>
      <p:ext uri="{BB962C8B-B14F-4D97-AF65-F5344CB8AC3E}">
        <p14:creationId xmlns:p14="http://schemas.microsoft.com/office/powerpoint/2010/main" val="4217213644"/>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pattFill prst="lgConfetti">
          <a:fgClr>
            <a:schemeClr val="accent1"/>
          </a:fgClr>
          <a:bgClr>
            <a:schemeClr val="bg1"/>
          </a:bgClr>
        </a:pattFill>
        <a:effectLst/>
      </p:bgPr>
    </p:bg>
    <p:spTree>
      <p:nvGrpSpPr>
        <p:cNvPr id="1" name=""/>
        <p:cNvGrpSpPr/>
        <p:nvPr/>
      </p:nvGrpSpPr>
      <p:grpSpPr>
        <a:xfrm>
          <a:off x="0" y="0"/>
          <a:ext cx="0" cy="0"/>
          <a:chOff x="0" y="0"/>
          <a:chExt cx="0" cy="0"/>
        </a:xfrm>
      </p:grpSpPr>
      <p:sp>
        <p:nvSpPr>
          <p:cNvPr id="2" name="Frame 1"/>
          <p:cNvSpPr/>
          <p:nvPr/>
        </p:nvSpPr>
        <p:spPr>
          <a:xfrm>
            <a:off x="0" y="0"/>
            <a:ext cx="12191999" cy="6857999"/>
          </a:xfrm>
          <a:prstGeom prst="frame">
            <a:avLst>
              <a:gd name="adj1" fmla="val 1290"/>
            </a:avLst>
          </a:prstGeom>
          <a:solidFill>
            <a:srgbClr val="F7399D"/>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Frame 2"/>
          <p:cNvSpPr/>
          <p:nvPr/>
        </p:nvSpPr>
        <p:spPr>
          <a:xfrm>
            <a:off x="105601" y="126330"/>
            <a:ext cx="11971420" cy="6605337"/>
          </a:xfrm>
          <a:prstGeom prst="frame">
            <a:avLst>
              <a:gd name="adj1" fmla="val 1710"/>
            </a:avLst>
          </a:prstGeom>
          <a:solidFill>
            <a:srgbClr val="92D05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Rounded Rectangle 4"/>
          <p:cNvSpPr/>
          <p:nvPr/>
        </p:nvSpPr>
        <p:spPr>
          <a:xfrm>
            <a:off x="253218" y="359730"/>
            <a:ext cx="11633982" cy="6138535"/>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p:cNvSpPr txBox="1"/>
          <p:nvPr/>
        </p:nvSpPr>
        <p:spPr>
          <a:xfrm>
            <a:off x="568040" y="973394"/>
            <a:ext cx="11046542" cy="4524315"/>
          </a:xfrm>
          <a:prstGeom prst="rect">
            <a:avLst/>
          </a:prstGeom>
          <a:solidFill>
            <a:schemeClr val="accent4">
              <a:lumMod val="20000"/>
              <a:lumOff val="80000"/>
            </a:schemeClr>
          </a:solidFill>
        </p:spPr>
        <p:txBody>
          <a:bodyPr wrap="square" rtlCol="0">
            <a:spAutoFit/>
          </a:bodyPr>
          <a:lstStyle/>
          <a:p>
            <a:r>
              <a:rPr lang="en-US" sz="3600" dirty="0" smtClean="0"/>
              <a:t>Traditional </a:t>
            </a:r>
            <a:r>
              <a:rPr lang="en-US" sz="3600" dirty="0" err="1" smtClean="0"/>
              <a:t>kantha’s</a:t>
            </a:r>
            <a:r>
              <a:rPr lang="en-US" sz="3600" dirty="0" smtClean="0"/>
              <a:t> are made for family use. Old or new clothes an thread are used to make these quilts. </a:t>
            </a:r>
            <a:r>
              <a:rPr lang="en-US" sz="3600" dirty="0" err="1" smtClean="0"/>
              <a:t>Mymensingh</a:t>
            </a:r>
            <a:r>
              <a:rPr lang="en-US" sz="3600" dirty="0" smtClean="0"/>
              <a:t>, </a:t>
            </a:r>
            <a:r>
              <a:rPr lang="en-US" sz="3600" dirty="0" err="1" smtClean="0"/>
              <a:t>Jamalpur</a:t>
            </a:r>
            <a:r>
              <a:rPr lang="en-US" sz="3600" dirty="0" smtClean="0"/>
              <a:t>, </a:t>
            </a:r>
            <a:r>
              <a:rPr lang="en-US" sz="3600" dirty="0" err="1" smtClean="0"/>
              <a:t>Rajshahi</a:t>
            </a:r>
            <a:r>
              <a:rPr lang="en-US" sz="3600" dirty="0" smtClean="0"/>
              <a:t> , </a:t>
            </a:r>
            <a:r>
              <a:rPr lang="en-US" sz="3600" dirty="0" err="1" smtClean="0"/>
              <a:t>Faridpur</a:t>
            </a:r>
            <a:r>
              <a:rPr lang="en-US" sz="3600" dirty="0" smtClean="0"/>
              <a:t>, </a:t>
            </a:r>
            <a:r>
              <a:rPr lang="en-US" sz="3600" dirty="0" err="1" smtClean="0"/>
              <a:t>Bogra</a:t>
            </a:r>
            <a:r>
              <a:rPr lang="en-US" sz="3600" dirty="0" smtClean="0"/>
              <a:t> and </a:t>
            </a:r>
            <a:r>
              <a:rPr lang="en-US" sz="3600" dirty="0" err="1" smtClean="0"/>
              <a:t>Jessore</a:t>
            </a:r>
            <a:r>
              <a:rPr lang="en-US" sz="3600" dirty="0" smtClean="0"/>
              <a:t>  are most famous for this craft. Now it is produced commercially. You can find them in many expensive handicraft shops in cities. The quilts are now in great demand because of the </a:t>
            </a:r>
            <a:r>
              <a:rPr lang="en-US" sz="3600" dirty="0" err="1" smtClean="0"/>
              <a:t>colourful</a:t>
            </a:r>
            <a:r>
              <a:rPr lang="en-US" sz="3600" dirty="0" smtClean="0"/>
              <a:t> patterns and designs embroidered on them.</a:t>
            </a:r>
            <a:endParaRPr lang="en-US" sz="3600" dirty="0"/>
          </a:p>
        </p:txBody>
      </p:sp>
    </p:spTree>
    <p:extLst>
      <p:ext uri="{BB962C8B-B14F-4D97-AF65-F5344CB8AC3E}">
        <p14:creationId xmlns:p14="http://schemas.microsoft.com/office/powerpoint/2010/main" val="3215872627"/>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pattFill prst="lgConfetti">
          <a:fgClr>
            <a:schemeClr val="accent1"/>
          </a:fgClr>
          <a:bgClr>
            <a:schemeClr val="bg1"/>
          </a:bgClr>
        </a:pattFill>
        <a:effectLst/>
      </p:bgPr>
    </p:bg>
    <p:spTree>
      <p:nvGrpSpPr>
        <p:cNvPr id="1" name=""/>
        <p:cNvGrpSpPr/>
        <p:nvPr/>
      </p:nvGrpSpPr>
      <p:grpSpPr>
        <a:xfrm>
          <a:off x="0" y="0"/>
          <a:ext cx="0" cy="0"/>
          <a:chOff x="0" y="0"/>
          <a:chExt cx="0" cy="0"/>
        </a:xfrm>
      </p:grpSpPr>
      <p:sp>
        <p:nvSpPr>
          <p:cNvPr id="2" name="Frame 1"/>
          <p:cNvSpPr/>
          <p:nvPr/>
        </p:nvSpPr>
        <p:spPr>
          <a:xfrm>
            <a:off x="0" y="1"/>
            <a:ext cx="12191999" cy="6857999"/>
          </a:xfrm>
          <a:prstGeom prst="frame">
            <a:avLst>
              <a:gd name="adj1" fmla="val 1290"/>
            </a:avLst>
          </a:prstGeom>
          <a:solidFill>
            <a:srgbClr val="F7399D"/>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Frame 2"/>
          <p:cNvSpPr/>
          <p:nvPr/>
        </p:nvSpPr>
        <p:spPr>
          <a:xfrm>
            <a:off x="108285" y="120316"/>
            <a:ext cx="11971420" cy="6581273"/>
          </a:xfrm>
          <a:prstGeom prst="frame">
            <a:avLst>
              <a:gd name="adj1" fmla="val 1710"/>
            </a:avLst>
          </a:prstGeom>
          <a:solidFill>
            <a:srgbClr val="92D05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Rounded Rectangle 4"/>
          <p:cNvSpPr/>
          <p:nvPr/>
        </p:nvSpPr>
        <p:spPr>
          <a:xfrm>
            <a:off x="255903" y="268440"/>
            <a:ext cx="11676184" cy="6321119"/>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0495" y="692134"/>
            <a:ext cx="2325875" cy="2550408"/>
          </a:xfrm>
          <a:prstGeom prst="rect">
            <a:avLst/>
          </a:prstGeom>
          <a:ln w="88900" cap="sq" cmpd="thickThin">
            <a:solidFill>
              <a:srgbClr val="002060"/>
            </a:solidFill>
            <a:prstDash val="solid"/>
            <a:miter lim="800000"/>
          </a:ln>
          <a:effectLst>
            <a:innerShdw blurRad="76200">
              <a:srgbClr val="000000"/>
            </a:innerShdw>
          </a:effectLst>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15479" y="695561"/>
            <a:ext cx="3730990" cy="2893735"/>
          </a:xfrm>
          <a:prstGeom prst="rect">
            <a:avLst/>
          </a:prstGeom>
          <a:ln w="28575">
            <a:solidFill>
              <a:srgbClr val="0070C0"/>
            </a:solidFill>
          </a:ln>
        </p:spPr>
      </p:pic>
      <p:sp>
        <p:nvSpPr>
          <p:cNvPr id="8" name="Rectangle 7"/>
          <p:cNvSpPr/>
          <p:nvPr/>
        </p:nvSpPr>
        <p:spPr>
          <a:xfrm>
            <a:off x="7951672" y="3667502"/>
            <a:ext cx="3730990" cy="593260"/>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i="1" dirty="0">
                <a:ln w="6600">
                  <a:solidFill>
                    <a:schemeClr val="accent2"/>
                  </a:solidFill>
                  <a:prstDash val="solid"/>
                </a:ln>
                <a:solidFill>
                  <a:schemeClr val="tx1"/>
                </a:solidFill>
                <a:cs typeface="Times New Roman" panose="02020603050405020304" pitchFamily="18" charset="0"/>
              </a:rPr>
              <a:t>Published</a:t>
            </a:r>
            <a:r>
              <a:rPr lang="en-US" sz="3200" b="1" i="1" dirty="0">
                <a:ln w="6600">
                  <a:solidFill>
                    <a:schemeClr val="accent2"/>
                  </a:solidFill>
                  <a:prstDash val="solid"/>
                </a:ln>
                <a:solidFill>
                  <a:schemeClr val="tx1"/>
                </a:solidFill>
                <a:effectLst>
                  <a:outerShdw dist="38100" dir="2700000" algn="tl" rotWithShape="0">
                    <a:schemeClr val="accent2"/>
                  </a:outerShdw>
                </a:effectLst>
                <a:cs typeface="Times New Roman" panose="02020603050405020304" pitchFamily="18" charset="0"/>
              </a:rPr>
              <a:t> in 1929</a:t>
            </a:r>
          </a:p>
        </p:txBody>
      </p:sp>
      <p:sp>
        <p:nvSpPr>
          <p:cNvPr id="11" name="Rectangle 10"/>
          <p:cNvSpPr/>
          <p:nvPr/>
        </p:nvSpPr>
        <p:spPr>
          <a:xfrm>
            <a:off x="456000" y="3391208"/>
            <a:ext cx="3045190" cy="1072508"/>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i="1" dirty="0" err="1" smtClean="0">
                <a:ln w="6600">
                  <a:solidFill>
                    <a:schemeClr val="accent2"/>
                  </a:solidFill>
                  <a:prstDash val="solid"/>
                </a:ln>
                <a:solidFill>
                  <a:schemeClr val="tx1"/>
                </a:solidFill>
                <a:cs typeface="Times New Roman" panose="02020603050405020304" pitchFamily="18" charset="0"/>
              </a:rPr>
              <a:t>Polli</a:t>
            </a:r>
            <a:r>
              <a:rPr lang="en-US" sz="3200" b="1" i="1" dirty="0" smtClean="0">
                <a:ln w="6600">
                  <a:solidFill>
                    <a:schemeClr val="accent2"/>
                  </a:solidFill>
                  <a:prstDash val="solid"/>
                </a:ln>
                <a:solidFill>
                  <a:schemeClr val="tx1"/>
                </a:solidFill>
                <a:cs typeface="Times New Roman" panose="02020603050405020304" pitchFamily="18" charset="0"/>
              </a:rPr>
              <a:t> </a:t>
            </a:r>
            <a:r>
              <a:rPr lang="en-US" sz="3200" b="1" i="1" dirty="0" err="1" smtClean="0">
                <a:ln w="6600">
                  <a:solidFill>
                    <a:schemeClr val="accent2"/>
                  </a:solidFill>
                  <a:prstDash val="solid"/>
                </a:ln>
                <a:solidFill>
                  <a:schemeClr val="tx1"/>
                </a:solidFill>
                <a:cs typeface="Times New Roman" panose="02020603050405020304" pitchFamily="18" charset="0"/>
              </a:rPr>
              <a:t>Kobi</a:t>
            </a:r>
            <a:r>
              <a:rPr lang="en-US" sz="3200" b="1" i="1" dirty="0" smtClean="0">
                <a:ln w="6600">
                  <a:solidFill>
                    <a:schemeClr val="accent2"/>
                  </a:solidFill>
                  <a:prstDash val="solid"/>
                </a:ln>
                <a:solidFill>
                  <a:schemeClr val="tx1"/>
                </a:solidFill>
                <a:cs typeface="Times New Roman" panose="02020603050405020304" pitchFamily="18" charset="0"/>
              </a:rPr>
              <a:t> </a:t>
            </a:r>
            <a:r>
              <a:rPr lang="en-US" sz="3200" b="1" i="1" dirty="0" err="1" smtClean="0">
                <a:ln w="6600">
                  <a:solidFill>
                    <a:schemeClr val="accent2"/>
                  </a:solidFill>
                  <a:prstDash val="solid"/>
                </a:ln>
                <a:solidFill>
                  <a:schemeClr val="tx1"/>
                </a:solidFill>
                <a:cs typeface="Times New Roman" panose="02020603050405020304" pitchFamily="18" charset="0"/>
              </a:rPr>
              <a:t>Jasimuddin</a:t>
            </a:r>
            <a:endParaRPr lang="en-US" sz="3200" b="1" i="1" dirty="0">
              <a:ln w="6600">
                <a:solidFill>
                  <a:schemeClr val="accent2"/>
                </a:solidFill>
                <a:prstDash val="solid"/>
              </a:ln>
              <a:solidFill>
                <a:schemeClr val="tx1"/>
              </a:solidFill>
              <a:effectLst>
                <a:outerShdw dist="38100" dir="2700000" algn="tl" rotWithShape="0">
                  <a:schemeClr val="accent2"/>
                </a:outerShdw>
              </a:effectLst>
              <a:cs typeface="Times New Roman" panose="02020603050405020304" pitchFamily="18" charset="0"/>
            </a:endParaRPr>
          </a:p>
        </p:txBody>
      </p:sp>
      <p:sp>
        <p:nvSpPr>
          <p:cNvPr id="12" name="TextBox 11"/>
          <p:cNvSpPr txBox="1"/>
          <p:nvPr/>
        </p:nvSpPr>
        <p:spPr>
          <a:xfrm>
            <a:off x="818147" y="4612382"/>
            <a:ext cx="10864515" cy="1569660"/>
          </a:xfrm>
          <a:prstGeom prst="rect">
            <a:avLst/>
          </a:prstGeom>
          <a:solidFill>
            <a:schemeClr val="accent4">
              <a:lumMod val="40000"/>
              <a:lumOff val="60000"/>
            </a:schemeClr>
          </a:solidFill>
          <a:ln>
            <a:solidFill>
              <a:srgbClr val="002060"/>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r>
              <a:rPr lang="en-US" sz="3200" dirty="0" smtClean="0"/>
              <a:t>The name </a:t>
            </a:r>
            <a:r>
              <a:rPr lang="en-US" sz="3200" i="1" dirty="0" smtClean="0"/>
              <a:t>‘</a:t>
            </a:r>
            <a:r>
              <a:rPr lang="en-US" sz="3200" b="1" i="1" dirty="0" smtClean="0"/>
              <a:t>Nakshi Kantha’ </a:t>
            </a:r>
            <a:r>
              <a:rPr lang="en-US" sz="3200" dirty="0" smtClean="0"/>
              <a:t>became popular after the poet </a:t>
            </a:r>
            <a:r>
              <a:rPr lang="en-US" sz="3200" dirty="0" err="1" smtClean="0"/>
              <a:t>Jasimuddin”s</a:t>
            </a:r>
            <a:r>
              <a:rPr lang="en-US" sz="3200" dirty="0" smtClean="0"/>
              <a:t> poem </a:t>
            </a:r>
            <a:r>
              <a:rPr lang="en-US" sz="3200" b="1" i="1" dirty="0" smtClean="0"/>
              <a:t>‘Nakshi </a:t>
            </a:r>
            <a:r>
              <a:rPr lang="en-US" sz="3200" b="1" i="1" dirty="0" err="1" smtClean="0"/>
              <a:t>Kantaar</a:t>
            </a:r>
            <a:r>
              <a:rPr lang="en-US" sz="3200" b="1" i="1" dirty="0" smtClean="0"/>
              <a:t> Math</a:t>
            </a:r>
            <a:r>
              <a:rPr lang="en-US" sz="3200" dirty="0" smtClean="0"/>
              <a:t>’ was published in 1929</a:t>
            </a:r>
            <a:r>
              <a:rPr lang="en-US" dirty="0" smtClean="0"/>
              <a:t>.</a:t>
            </a:r>
            <a:endParaRPr lang="en-US" dirty="0"/>
          </a:p>
        </p:txBody>
      </p:sp>
      <p:pic>
        <p:nvPicPr>
          <p:cNvPr id="10" name="Picture 9" descr="D:\MODEL CONTENT DEVELOPMENT WORKSHOP AT DTTC 14.09.2014\EQUIPMENT FOR NAKSHI KANTHA\asdfcv.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08538" y="441028"/>
            <a:ext cx="3399593" cy="3763837"/>
          </a:xfrm>
          <a:prstGeom prst="rect">
            <a:avLst/>
          </a:prstGeom>
          <a:ln w="38100" cap="sq">
            <a:solidFill>
              <a:srgbClr val="0070C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613118"/>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ox(out)">
                                      <p:cBhvr>
                                        <p:cTn id="7" dur="20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p:cTn id="12" dur="500" fill="hold"/>
                                        <p:tgtEl>
                                          <p:spTgt spid="12"/>
                                        </p:tgtEl>
                                        <p:attrNameLst>
                                          <p:attrName>ppt_w</p:attrName>
                                        </p:attrNameLst>
                                      </p:cBhvr>
                                      <p:tavLst>
                                        <p:tav tm="0">
                                          <p:val>
                                            <p:fltVal val="0"/>
                                          </p:val>
                                        </p:tav>
                                        <p:tav tm="100000">
                                          <p:val>
                                            <p:strVal val="#ppt_w"/>
                                          </p:val>
                                        </p:tav>
                                      </p:tavLst>
                                    </p:anim>
                                    <p:anim calcmode="lin" valueType="num">
                                      <p:cBhvr>
                                        <p:cTn id="13" dur="500" fill="hold"/>
                                        <p:tgtEl>
                                          <p:spTgt spid="12"/>
                                        </p:tgtEl>
                                        <p:attrNameLst>
                                          <p:attrName>ppt_h</p:attrName>
                                        </p:attrNameLst>
                                      </p:cBhvr>
                                      <p:tavLst>
                                        <p:tav tm="0">
                                          <p:val>
                                            <p:fltVal val="0"/>
                                          </p:val>
                                        </p:tav>
                                        <p:tav tm="100000">
                                          <p:val>
                                            <p:strVal val="#ppt_h"/>
                                          </p:val>
                                        </p:tav>
                                      </p:tavLst>
                                    </p:anim>
                                    <p:animEffect transition="in" filter="fade">
                                      <p:cBhvr>
                                        <p:cTn id="14" dur="500"/>
                                        <p:tgtEl>
                                          <p:spTgt spid="12"/>
                                        </p:tgtEl>
                                      </p:cBhvr>
                                    </p:animEffect>
                                  </p:childTnLst>
                                </p:cTn>
                              </p:par>
                            </p:childTnLst>
                          </p:cTn>
                        </p:par>
                      </p:childTnLst>
                    </p:cTn>
                  </p:par>
                  <p:par>
                    <p:cTn id="15" fill="hold">
                      <p:stCondLst>
                        <p:cond delay="indefinite"/>
                      </p:stCondLst>
                      <p:childTnLst>
                        <p:par>
                          <p:cTn id="16" fill="hold">
                            <p:stCondLst>
                              <p:cond delay="0"/>
                            </p:stCondLst>
                            <p:childTnLst>
                              <p:par>
                                <p:cTn id="17" presetID="4" presetClass="entr" presetSubtype="32"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ox(out)">
                                      <p:cBhvr>
                                        <p:cTn id="19" dur="2000"/>
                                        <p:tgtEl>
                                          <p:spTgt spid="6"/>
                                        </p:tgtEl>
                                      </p:cBhvr>
                                    </p:animEffect>
                                  </p:childTnLst>
                                </p:cTn>
                              </p:par>
                              <p:par>
                                <p:cTn id="20" presetID="4" presetClass="entr" presetSubtype="32" fill="hold" nodeType="with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box(out)">
                                      <p:cBhvr>
                                        <p:cTn id="22" dur="20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1000"/>
                                        <p:tgtEl>
                                          <p:spTgt spid="11"/>
                                        </p:tgtEl>
                                      </p:cBhvr>
                                    </p:animEffect>
                                    <p:anim calcmode="lin" valueType="num">
                                      <p:cBhvr>
                                        <p:cTn id="28" dur="1000" fill="hold"/>
                                        <p:tgtEl>
                                          <p:spTgt spid="11"/>
                                        </p:tgtEl>
                                        <p:attrNameLst>
                                          <p:attrName>ppt_x</p:attrName>
                                        </p:attrNameLst>
                                      </p:cBhvr>
                                      <p:tavLst>
                                        <p:tav tm="0">
                                          <p:val>
                                            <p:strVal val="#ppt_x"/>
                                          </p:val>
                                        </p:tav>
                                        <p:tav tm="100000">
                                          <p:val>
                                            <p:strVal val="#ppt_x"/>
                                          </p:val>
                                        </p:tav>
                                      </p:tavLst>
                                    </p:anim>
                                    <p:anim calcmode="lin" valueType="num">
                                      <p:cBhvr>
                                        <p:cTn id="29" dur="1000" fill="hold"/>
                                        <p:tgtEl>
                                          <p:spTgt spid="11"/>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1000"/>
                                        <p:tgtEl>
                                          <p:spTgt spid="8"/>
                                        </p:tgtEl>
                                      </p:cBhvr>
                                    </p:animEffect>
                                    <p:anim calcmode="lin" valueType="num">
                                      <p:cBhvr>
                                        <p:cTn id="33" dur="1000" fill="hold"/>
                                        <p:tgtEl>
                                          <p:spTgt spid="8"/>
                                        </p:tgtEl>
                                        <p:attrNameLst>
                                          <p:attrName>ppt_x</p:attrName>
                                        </p:attrNameLst>
                                      </p:cBhvr>
                                      <p:tavLst>
                                        <p:tav tm="0">
                                          <p:val>
                                            <p:strVal val="#ppt_x"/>
                                          </p:val>
                                        </p:tav>
                                        <p:tav tm="100000">
                                          <p:val>
                                            <p:strVal val="#ppt_x"/>
                                          </p:val>
                                        </p:tav>
                                      </p:tavLst>
                                    </p:anim>
                                    <p:anim calcmode="lin" valueType="num">
                                      <p:cBhvr>
                                        <p:cTn id="3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1" grpId="0" animBg="1"/>
      <p:bldP spid="1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pattFill prst="lgConfetti">
          <a:fgClr>
            <a:schemeClr val="accent1"/>
          </a:fgClr>
          <a:bgClr>
            <a:schemeClr val="bg1"/>
          </a:bgClr>
        </a:pattFill>
        <a:effectLst/>
      </p:bgPr>
    </p:bg>
    <p:spTree>
      <p:nvGrpSpPr>
        <p:cNvPr id="1" name=""/>
        <p:cNvGrpSpPr/>
        <p:nvPr/>
      </p:nvGrpSpPr>
      <p:grpSpPr>
        <a:xfrm>
          <a:off x="0" y="0"/>
          <a:ext cx="0" cy="0"/>
          <a:chOff x="0" y="0"/>
          <a:chExt cx="0" cy="0"/>
        </a:xfrm>
      </p:grpSpPr>
      <p:sp>
        <p:nvSpPr>
          <p:cNvPr id="2" name="Frame 1"/>
          <p:cNvSpPr/>
          <p:nvPr/>
        </p:nvSpPr>
        <p:spPr>
          <a:xfrm>
            <a:off x="0" y="0"/>
            <a:ext cx="12191999" cy="6857999"/>
          </a:xfrm>
          <a:prstGeom prst="frame">
            <a:avLst>
              <a:gd name="adj1" fmla="val 1290"/>
            </a:avLst>
          </a:prstGeom>
          <a:solidFill>
            <a:srgbClr val="F7399D"/>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Frame 2"/>
          <p:cNvSpPr/>
          <p:nvPr/>
        </p:nvSpPr>
        <p:spPr>
          <a:xfrm>
            <a:off x="108285" y="96253"/>
            <a:ext cx="11971420" cy="6653463"/>
          </a:xfrm>
          <a:prstGeom prst="frame">
            <a:avLst>
              <a:gd name="adj1" fmla="val 1710"/>
            </a:avLst>
          </a:prstGeom>
          <a:solidFill>
            <a:srgbClr val="00B05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Rounded Rectangle 4"/>
          <p:cNvSpPr/>
          <p:nvPr/>
        </p:nvSpPr>
        <p:spPr>
          <a:xfrm>
            <a:off x="255903" y="204538"/>
            <a:ext cx="11676184" cy="6412830"/>
          </a:xfrm>
          <a:prstGeom prst="round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1"/>
          <p:cNvSpPr txBox="1"/>
          <p:nvPr/>
        </p:nvSpPr>
        <p:spPr>
          <a:xfrm>
            <a:off x="2184412" y="5697376"/>
            <a:ext cx="7537104" cy="523220"/>
          </a:xfrm>
          <a:prstGeom prst="rect">
            <a:avLst/>
          </a:prstGeom>
          <a:solidFill>
            <a:schemeClr val="accent4">
              <a:lumMod val="60000"/>
              <a:lumOff val="40000"/>
            </a:schemeClr>
          </a:solidFill>
          <a:ln>
            <a:solidFill>
              <a:srgbClr val="0070C0"/>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800" dirty="0" smtClean="0">
                <a:ln w="0"/>
                <a:latin typeface="Book Antiqua" panose="02040602050305030304" pitchFamily="18" charset="0"/>
                <a:cs typeface="Times New Roman" panose="02020603050405020304" pitchFamily="18" charset="0"/>
              </a:rPr>
              <a:t>Traditional </a:t>
            </a:r>
            <a:r>
              <a:rPr lang="en-US" sz="2800" dirty="0" err="1" smtClean="0">
                <a:ln w="0"/>
                <a:latin typeface="Book Antiqua" panose="02040602050305030304" pitchFamily="18" charset="0"/>
                <a:cs typeface="Times New Roman" panose="02020603050405020304" pitchFamily="18" charset="0"/>
              </a:rPr>
              <a:t>Kanthas</a:t>
            </a:r>
            <a:r>
              <a:rPr lang="en-US" sz="2800" dirty="0" smtClean="0">
                <a:ln w="0"/>
                <a:latin typeface="Book Antiqua" panose="02040602050305030304" pitchFamily="18" charset="0"/>
                <a:cs typeface="Times New Roman" panose="02020603050405020304" pitchFamily="18" charset="0"/>
              </a:rPr>
              <a:t> are made for family use. </a:t>
            </a:r>
            <a:endParaRPr lang="en-US" sz="2800" dirty="0">
              <a:ln w="0"/>
              <a:latin typeface="Book Antiqua" panose="02040602050305030304" pitchFamily="18" charset="0"/>
              <a:cs typeface="Times New Roman" panose="02020603050405020304" pitchFamily="18" charset="0"/>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7832" y="488528"/>
            <a:ext cx="4884821" cy="470911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52964" y="488528"/>
            <a:ext cx="5416878" cy="470911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9695561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outVertical)">
                                      <p:cBhvr>
                                        <p:cTn id="7" dur="500"/>
                                        <p:tgtEl>
                                          <p:spTgt spid="7"/>
                                        </p:tgtEl>
                                      </p:cBhvr>
                                    </p:animEffect>
                                  </p:childTnLst>
                                </p:cTn>
                              </p:par>
                              <p:par>
                                <p:cTn id="8" presetID="16" presetClass="entr" presetSubtype="37"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arn(outVertical)">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1000"/>
                                        <p:tgtEl>
                                          <p:spTgt spid="6"/>
                                        </p:tgtEl>
                                      </p:cBhvr>
                                    </p:animEffect>
                                    <p:anim calcmode="lin" valueType="num">
                                      <p:cBhvr>
                                        <p:cTn id="16" dur="1000" fill="hold"/>
                                        <p:tgtEl>
                                          <p:spTgt spid="6"/>
                                        </p:tgtEl>
                                        <p:attrNameLst>
                                          <p:attrName>ppt_x</p:attrName>
                                        </p:attrNameLst>
                                      </p:cBhvr>
                                      <p:tavLst>
                                        <p:tav tm="0">
                                          <p:val>
                                            <p:strVal val="#ppt_x"/>
                                          </p:val>
                                        </p:tav>
                                        <p:tav tm="100000">
                                          <p:val>
                                            <p:strVal val="#ppt_x"/>
                                          </p:val>
                                        </p:tav>
                                      </p:tavLst>
                                    </p:anim>
                                    <p:anim calcmode="lin" valueType="num">
                                      <p:cBhvr>
                                        <p:cTn id="17"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pattFill prst="lgConfetti">
          <a:fgClr>
            <a:schemeClr val="accent1"/>
          </a:fgClr>
          <a:bgClr>
            <a:schemeClr val="bg1"/>
          </a:bgClr>
        </a:pattFill>
        <a:effectLst/>
      </p:bgPr>
    </p:bg>
    <p:spTree>
      <p:nvGrpSpPr>
        <p:cNvPr id="1" name=""/>
        <p:cNvGrpSpPr/>
        <p:nvPr/>
      </p:nvGrpSpPr>
      <p:grpSpPr>
        <a:xfrm>
          <a:off x="0" y="0"/>
          <a:ext cx="0" cy="0"/>
          <a:chOff x="0" y="0"/>
          <a:chExt cx="0" cy="0"/>
        </a:xfrm>
      </p:grpSpPr>
      <p:sp>
        <p:nvSpPr>
          <p:cNvPr id="2" name="Frame 1"/>
          <p:cNvSpPr/>
          <p:nvPr/>
        </p:nvSpPr>
        <p:spPr>
          <a:xfrm>
            <a:off x="0" y="0"/>
            <a:ext cx="12191999" cy="6857999"/>
          </a:xfrm>
          <a:prstGeom prst="frame">
            <a:avLst>
              <a:gd name="adj1" fmla="val 1290"/>
            </a:avLst>
          </a:prstGeom>
          <a:solidFill>
            <a:srgbClr val="F7399D"/>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Frame 2"/>
          <p:cNvSpPr/>
          <p:nvPr/>
        </p:nvSpPr>
        <p:spPr>
          <a:xfrm>
            <a:off x="108284" y="120314"/>
            <a:ext cx="11971420" cy="6605337"/>
          </a:xfrm>
          <a:prstGeom prst="frame">
            <a:avLst>
              <a:gd name="adj1" fmla="val 1710"/>
            </a:avLst>
          </a:prstGeom>
          <a:solidFill>
            <a:srgbClr val="92D05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Rounded Rectangle 4"/>
          <p:cNvSpPr/>
          <p:nvPr/>
        </p:nvSpPr>
        <p:spPr>
          <a:xfrm>
            <a:off x="255901" y="264655"/>
            <a:ext cx="11676184" cy="6316654"/>
          </a:xfrm>
          <a:prstGeom prst="roundRect">
            <a:avLst/>
          </a:prstGeom>
          <a:solidFill>
            <a:schemeClr val="accent4">
              <a:lumMod val="40000"/>
              <a:lumOff val="60000"/>
            </a:schemeClr>
          </a:solidFill>
          <a:ln>
            <a:solidFill>
              <a:srgbClr val="0070C0"/>
            </a:solidFill>
          </a:ln>
          <a:effectLst>
            <a:outerShdw blurRad="44450" dist="27940" dir="5400000" algn="ctr">
              <a:srgbClr val="000000">
                <a:alpha val="32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1"/>
          <p:cNvSpPr txBox="1"/>
          <p:nvPr/>
        </p:nvSpPr>
        <p:spPr>
          <a:xfrm>
            <a:off x="999230" y="5808479"/>
            <a:ext cx="10551122" cy="523220"/>
          </a:xfrm>
          <a:prstGeom prst="rect">
            <a:avLst/>
          </a:prstGeom>
          <a:solidFill>
            <a:schemeClr val="accent4">
              <a:lumMod val="60000"/>
              <a:lumOff val="40000"/>
            </a:schemeClr>
          </a:solidFill>
          <a:ln>
            <a:solidFill>
              <a:schemeClr val="tx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lnRef>
          <a:fillRef idx="1">
            <a:schemeClr val="lt1"/>
          </a:fillRef>
          <a:effectRef idx="0">
            <a:schemeClr val="accent1"/>
          </a:effectRef>
          <a:fontRef idx="minor">
            <a:schemeClr val="dk1"/>
          </a:fontRef>
        </p:style>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800" dirty="0" smtClean="0">
                <a:ln w="0"/>
                <a:latin typeface="Book Antiqua" panose="02040602050305030304" pitchFamily="18" charset="0"/>
                <a:cs typeface="Times New Roman" panose="02020603050405020304" pitchFamily="18" charset="0"/>
              </a:rPr>
              <a:t> Old or new cloth and thread are used to make these quilt.</a:t>
            </a:r>
            <a:endParaRPr lang="en-US" sz="2800" dirty="0">
              <a:ln w="0"/>
              <a:latin typeface="Book Antiqua" panose="02040602050305030304" pitchFamily="18" charset="0"/>
              <a:cs typeface="Times New Roman" panose="02020603050405020304" pitchFamily="18" charset="0"/>
            </a:endParaRPr>
          </a:p>
        </p:txBody>
      </p:sp>
      <p:pic>
        <p:nvPicPr>
          <p:cNvPr id="10" name="Picture 9"/>
          <p:cNvPicPr>
            <a:picLocks noChangeAspect="1"/>
          </p:cNvPicPr>
          <p:nvPr/>
        </p:nvPicPr>
        <p:blipFill rotWithShape="1">
          <a:blip r:embed="rId2">
            <a:extLst>
              <a:ext uri="{28A0092B-C50C-407E-A947-70E740481C1C}">
                <a14:useLocalDpi xmlns:a14="http://schemas.microsoft.com/office/drawing/2010/main" val="0"/>
              </a:ext>
            </a:extLst>
          </a:blip>
          <a:srcRect r="14241"/>
          <a:stretch/>
        </p:blipFill>
        <p:spPr>
          <a:xfrm>
            <a:off x="8218541" y="3366912"/>
            <a:ext cx="2145281" cy="1704030"/>
          </a:xfrm>
          <a:prstGeom prst="rect">
            <a:avLst/>
          </a:prstGeom>
          <a:ln>
            <a:solidFill>
              <a:srgbClr val="002060"/>
            </a:solidFill>
          </a:ln>
        </p:spPr>
      </p:pic>
      <p:sp>
        <p:nvSpPr>
          <p:cNvPr id="12" name="TextBox 11"/>
          <p:cNvSpPr txBox="1"/>
          <p:nvPr/>
        </p:nvSpPr>
        <p:spPr>
          <a:xfrm>
            <a:off x="750268" y="2621186"/>
            <a:ext cx="2582478" cy="523220"/>
          </a:xfrm>
          <a:prstGeom prst="rect">
            <a:avLst/>
          </a:prstGeom>
          <a:solidFill>
            <a:schemeClr val="accent2">
              <a:lumMod val="40000"/>
              <a:lumOff val="60000"/>
            </a:schemeClr>
          </a:solidFill>
          <a:ln>
            <a:solidFill>
              <a:srgbClr val="0070C0"/>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gn="ctr"/>
            <a:r>
              <a:rPr lang="en-US" sz="2800" dirty="0" smtClean="0">
                <a:solidFill>
                  <a:srgbClr val="002060"/>
                </a:solidFill>
                <a:latin typeface="Times New Roman" panose="02020603050405020304" pitchFamily="18" charset="0"/>
                <a:cs typeface="Times New Roman" panose="02020603050405020304" pitchFamily="18" charset="0"/>
              </a:rPr>
              <a:t>Needle</a:t>
            </a:r>
            <a:endParaRPr lang="en-US" sz="2800" dirty="0">
              <a:solidFill>
                <a:srgbClr val="002060"/>
              </a:solidFill>
              <a:latin typeface="Times New Roman" panose="02020603050405020304" pitchFamily="18" charset="0"/>
              <a:cs typeface="Times New Roman" panose="02020603050405020304" pitchFamily="18" charset="0"/>
            </a:endParaRPr>
          </a:p>
        </p:txBody>
      </p:sp>
      <p:pic>
        <p:nvPicPr>
          <p:cNvPr id="16" name="Picture 1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23365" y="681546"/>
            <a:ext cx="3464024" cy="2008299"/>
          </a:xfrm>
          <a:prstGeom prst="rect">
            <a:avLst/>
          </a:prstGeom>
          <a:ln w="12700">
            <a:solidFill>
              <a:schemeClr val="tx1"/>
            </a:solidFill>
          </a:ln>
        </p:spPr>
      </p:pic>
      <p:pic>
        <p:nvPicPr>
          <p:cNvPr id="22" name="Picture 21"/>
          <p:cNvPicPr>
            <a:picLocks noChangeAspect="1"/>
          </p:cNvPicPr>
          <p:nvPr/>
        </p:nvPicPr>
        <p:blipFill rotWithShape="1">
          <a:blip r:embed="rId4">
            <a:extLst>
              <a:ext uri="{28A0092B-C50C-407E-A947-70E740481C1C}">
                <a14:useLocalDpi xmlns:a14="http://schemas.microsoft.com/office/drawing/2010/main" val="0"/>
              </a:ext>
            </a:extLst>
          </a:blip>
          <a:srcRect l="13388" t="23942" r="60794" b="16223"/>
          <a:stretch/>
        </p:blipFill>
        <p:spPr>
          <a:xfrm>
            <a:off x="8218541" y="681546"/>
            <a:ext cx="2105883" cy="1835359"/>
          </a:xfrm>
          <a:prstGeom prst="rect">
            <a:avLst/>
          </a:prstGeom>
          <a:ln>
            <a:solidFill>
              <a:srgbClr val="002060"/>
            </a:solidFill>
          </a:ln>
        </p:spPr>
      </p:pic>
      <p:sp>
        <p:nvSpPr>
          <p:cNvPr id="23" name="Left Arrow 22"/>
          <p:cNvSpPr/>
          <p:nvPr/>
        </p:nvSpPr>
        <p:spPr>
          <a:xfrm>
            <a:off x="7973140" y="2718350"/>
            <a:ext cx="2596686" cy="519091"/>
          </a:xfrm>
          <a:prstGeom prst="leftArrow">
            <a:avLst>
              <a:gd name="adj1" fmla="val 100000"/>
              <a:gd name="adj2" fmla="val 0"/>
            </a:avLst>
          </a:prstGeom>
          <a:solidFill>
            <a:schemeClr val="accent2">
              <a:lumMod val="40000"/>
              <a:lumOff val="60000"/>
            </a:schemeClr>
          </a:solidFill>
          <a:ln>
            <a:solidFill>
              <a:srgbClr val="0070C0"/>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rgbClr val="002060"/>
                </a:solidFill>
              </a:rPr>
              <a:t>New cloth</a:t>
            </a:r>
            <a:endParaRPr lang="en-US" sz="2800" dirty="0">
              <a:solidFill>
                <a:srgbClr val="002060"/>
              </a:solidFill>
            </a:endParaRPr>
          </a:p>
        </p:txBody>
      </p:sp>
      <p:pic>
        <p:nvPicPr>
          <p:cNvPr id="20" name="Picture 1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46521" y="635613"/>
            <a:ext cx="2486225" cy="1760811"/>
          </a:xfrm>
          <a:prstGeom prst="rect">
            <a:avLst/>
          </a:prstGeom>
          <a:ln>
            <a:solidFill>
              <a:schemeClr val="tx1"/>
            </a:solidFill>
          </a:ln>
        </p:spPr>
      </p:pic>
      <p:sp>
        <p:nvSpPr>
          <p:cNvPr id="21" name="Left Arrow 20"/>
          <p:cNvSpPr/>
          <p:nvPr/>
        </p:nvSpPr>
        <p:spPr>
          <a:xfrm>
            <a:off x="4200237" y="2735840"/>
            <a:ext cx="2951604" cy="484110"/>
          </a:xfrm>
          <a:prstGeom prst="leftArrow">
            <a:avLst>
              <a:gd name="adj1" fmla="val 100000"/>
              <a:gd name="adj2" fmla="val 0"/>
            </a:avLst>
          </a:prstGeom>
          <a:solidFill>
            <a:schemeClr val="accent2">
              <a:lumMod val="40000"/>
              <a:lumOff val="60000"/>
            </a:schemeClr>
          </a:solidFill>
          <a:ln>
            <a:solidFill>
              <a:srgbClr val="0070C0"/>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rgbClr val="002060"/>
                </a:solidFill>
              </a:rPr>
              <a:t>Artistic design</a:t>
            </a:r>
            <a:endParaRPr lang="en-US" sz="2800" dirty="0">
              <a:solidFill>
                <a:srgbClr val="002060"/>
              </a:solidFill>
            </a:endParaRPr>
          </a:p>
        </p:txBody>
      </p:sp>
      <p:sp>
        <p:nvSpPr>
          <p:cNvPr id="24" name="Left Arrow 23"/>
          <p:cNvSpPr/>
          <p:nvPr/>
        </p:nvSpPr>
        <p:spPr>
          <a:xfrm>
            <a:off x="7973140" y="5132849"/>
            <a:ext cx="2596686" cy="519091"/>
          </a:xfrm>
          <a:prstGeom prst="leftArrow">
            <a:avLst>
              <a:gd name="adj1" fmla="val 100000"/>
              <a:gd name="adj2" fmla="val 0"/>
            </a:avLst>
          </a:prstGeom>
          <a:solidFill>
            <a:schemeClr val="accent2">
              <a:lumMod val="40000"/>
              <a:lumOff val="60000"/>
            </a:schemeClr>
          </a:solidFill>
          <a:ln>
            <a:solidFill>
              <a:srgbClr val="0070C0"/>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rgbClr val="002060"/>
                </a:solidFill>
              </a:rPr>
              <a:t>Old cloth</a:t>
            </a:r>
            <a:endParaRPr lang="en-US" sz="2800" dirty="0">
              <a:solidFill>
                <a:srgbClr val="002060"/>
              </a:solidFill>
            </a:endParaRPr>
          </a:p>
        </p:txBody>
      </p:sp>
      <p:sp>
        <p:nvSpPr>
          <p:cNvPr id="25" name="Left Arrow 24"/>
          <p:cNvSpPr/>
          <p:nvPr/>
        </p:nvSpPr>
        <p:spPr>
          <a:xfrm>
            <a:off x="3277832" y="5258081"/>
            <a:ext cx="2996959" cy="519091"/>
          </a:xfrm>
          <a:prstGeom prst="leftArrow">
            <a:avLst>
              <a:gd name="adj1" fmla="val 100000"/>
              <a:gd name="adj2" fmla="val 0"/>
            </a:avLst>
          </a:prstGeom>
          <a:solidFill>
            <a:schemeClr val="accent2">
              <a:lumMod val="40000"/>
              <a:lumOff val="60000"/>
            </a:schemeClr>
          </a:solidFill>
          <a:ln>
            <a:solidFill>
              <a:srgbClr val="0070C0"/>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rgbClr val="002060"/>
                </a:solidFill>
              </a:rPr>
              <a:t>Colourful thread</a:t>
            </a:r>
            <a:endParaRPr lang="en-US" sz="2800" dirty="0">
              <a:solidFill>
                <a:srgbClr val="002060"/>
              </a:solidFill>
            </a:endParaRPr>
          </a:p>
        </p:txBody>
      </p:sp>
      <p:grpSp>
        <p:nvGrpSpPr>
          <p:cNvPr id="4" name="Group 3"/>
          <p:cNvGrpSpPr/>
          <p:nvPr/>
        </p:nvGrpSpPr>
        <p:grpSpPr>
          <a:xfrm>
            <a:off x="846521" y="3377421"/>
            <a:ext cx="5965302" cy="1868397"/>
            <a:chOff x="674403" y="3373689"/>
            <a:chExt cx="5965302" cy="1868397"/>
          </a:xfrm>
        </p:grpSpPr>
        <p:pic>
          <p:nvPicPr>
            <p:cNvPr id="18" name="Picture 1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74403" y="3373689"/>
              <a:ext cx="2118734" cy="1868397"/>
            </a:xfrm>
            <a:prstGeom prst="rect">
              <a:avLst/>
            </a:prstGeom>
            <a:ln>
              <a:solidFill>
                <a:srgbClr val="002060"/>
              </a:solidFill>
            </a:ln>
          </p:spPr>
        </p:pic>
        <p:pic>
          <p:nvPicPr>
            <p:cNvPr id="19" name="Picture 1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765066" y="3379557"/>
              <a:ext cx="1960416" cy="1862529"/>
            </a:xfrm>
            <a:prstGeom prst="rect">
              <a:avLst/>
            </a:prstGeom>
            <a:ln>
              <a:solidFill>
                <a:srgbClr val="002060"/>
              </a:solidFill>
            </a:ln>
          </p:spPr>
        </p:pic>
        <p:pic>
          <p:nvPicPr>
            <p:cNvPr id="26" name="Picture 2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725482" y="3404557"/>
              <a:ext cx="1914223" cy="1812758"/>
            </a:xfrm>
            <a:prstGeom prst="rect">
              <a:avLst/>
            </a:prstGeom>
            <a:ln>
              <a:solidFill>
                <a:srgbClr val="002060"/>
              </a:solidFill>
            </a:ln>
          </p:spPr>
        </p:pic>
      </p:grpSp>
    </p:spTree>
    <p:extLst>
      <p:ext uri="{BB962C8B-B14F-4D97-AF65-F5344CB8AC3E}">
        <p14:creationId xmlns:p14="http://schemas.microsoft.com/office/powerpoint/2010/main" val="999838367"/>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circle(out)">
                                      <p:cBhvr>
                                        <p:cTn id="7" dur="2000"/>
                                        <p:tgtEl>
                                          <p:spTgt spid="20"/>
                                        </p:tgtEl>
                                      </p:cBhvr>
                                    </p:animEffect>
                                  </p:childTnLst>
                                </p:cTn>
                              </p:par>
                              <p:par>
                                <p:cTn id="8" presetID="6" presetClass="entr" presetSubtype="32" fill="hold"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circle(out)">
                                      <p:cBhvr>
                                        <p:cTn id="10" dur="2000"/>
                                        <p:tgtEl>
                                          <p:spTgt spid="16"/>
                                        </p:tgtEl>
                                      </p:cBhvr>
                                    </p:animEffect>
                                  </p:childTnLst>
                                </p:cTn>
                              </p:par>
                              <p:par>
                                <p:cTn id="11" presetID="6" presetClass="entr" presetSubtype="32" fill="hold" nodeType="withEffect">
                                  <p:stCondLst>
                                    <p:cond delay="0"/>
                                  </p:stCondLst>
                                  <p:childTnLst>
                                    <p:set>
                                      <p:cBhvr>
                                        <p:cTn id="12" dur="1" fill="hold">
                                          <p:stCondLst>
                                            <p:cond delay="0"/>
                                          </p:stCondLst>
                                        </p:cTn>
                                        <p:tgtEl>
                                          <p:spTgt spid="22"/>
                                        </p:tgtEl>
                                        <p:attrNameLst>
                                          <p:attrName>style.visibility</p:attrName>
                                        </p:attrNameLst>
                                      </p:cBhvr>
                                      <p:to>
                                        <p:strVal val="visible"/>
                                      </p:to>
                                    </p:set>
                                    <p:animEffect transition="in" filter="circle(out)">
                                      <p:cBhvr>
                                        <p:cTn id="13" dur="2000"/>
                                        <p:tgtEl>
                                          <p:spTgt spid="22"/>
                                        </p:tgtEl>
                                      </p:cBhvr>
                                    </p:animEffect>
                                  </p:childTnLst>
                                </p:cTn>
                              </p:par>
                              <p:par>
                                <p:cTn id="14" presetID="6" presetClass="entr" presetSubtype="32"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circle(out)">
                                      <p:cBhvr>
                                        <p:cTn id="16" dur="2000"/>
                                        <p:tgtEl>
                                          <p:spTgt spid="10"/>
                                        </p:tgtEl>
                                      </p:cBhvr>
                                    </p:animEffect>
                                  </p:childTnLst>
                                </p:cTn>
                              </p:par>
                              <p:par>
                                <p:cTn id="17" presetID="6" presetClass="entr" presetSubtype="32" fill="hold" nodeType="with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circle(out)">
                                      <p:cBhvr>
                                        <p:cTn id="19" dur="20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fade">
                                      <p:cBhvr>
                                        <p:cTn id="24" dur="1000"/>
                                        <p:tgtEl>
                                          <p:spTgt spid="12"/>
                                        </p:tgtEl>
                                      </p:cBhvr>
                                    </p:animEffect>
                                    <p:anim calcmode="lin" valueType="num">
                                      <p:cBhvr>
                                        <p:cTn id="25" dur="1000" fill="hold"/>
                                        <p:tgtEl>
                                          <p:spTgt spid="12"/>
                                        </p:tgtEl>
                                        <p:attrNameLst>
                                          <p:attrName>ppt_x</p:attrName>
                                        </p:attrNameLst>
                                      </p:cBhvr>
                                      <p:tavLst>
                                        <p:tav tm="0">
                                          <p:val>
                                            <p:strVal val="#ppt_x"/>
                                          </p:val>
                                        </p:tav>
                                        <p:tav tm="100000">
                                          <p:val>
                                            <p:strVal val="#ppt_x"/>
                                          </p:val>
                                        </p:tav>
                                      </p:tavLst>
                                    </p:anim>
                                    <p:anim calcmode="lin" valueType="num">
                                      <p:cBhvr>
                                        <p:cTn id="26" dur="1000" fill="hold"/>
                                        <p:tgtEl>
                                          <p:spTgt spid="12"/>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21"/>
                                        </p:tgtEl>
                                        <p:attrNameLst>
                                          <p:attrName>style.visibility</p:attrName>
                                        </p:attrNameLst>
                                      </p:cBhvr>
                                      <p:to>
                                        <p:strVal val="visible"/>
                                      </p:to>
                                    </p:set>
                                    <p:animEffect transition="in" filter="fade">
                                      <p:cBhvr>
                                        <p:cTn id="29" dur="1000"/>
                                        <p:tgtEl>
                                          <p:spTgt spid="21"/>
                                        </p:tgtEl>
                                      </p:cBhvr>
                                    </p:animEffect>
                                    <p:anim calcmode="lin" valueType="num">
                                      <p:cBhvr>
                                        <p:cTn id="30" dur="1000" fill="hold"/>
                                        <p:tgtEl>
                                          <p:spTgt spid="21"/>
                                        </p:tgtEl>
                                        <p:attrNameLst>
                                          <p:attrName>ppt_x</p:attrName>
                                        </p:attrNameLst>
                                      </p:cBhvr>
                                      <p:tavLst>
                                        <p:tav tm="0">
                                          <p:val>
                                            <p:strVal val="#ppt_x"/>
                                          </p:val>
                                        </p:tav>
                                        <p:tav tm="100000">
                                          <p:val>
                                            <p:strVal val="#ppt_x"/>
                                          </p:val>
                                        </p:tav>
                                      </p:tavLst>
                                    </p:anim>
                                    <p:anim calcmode="lin" valueType="num">
                                      <p:cBhvr>
                                        <p:cTn id="31" dur="1000" fill="hold"/>
                                        <p:tgtEl>
                                          <p:spTgt spid="21"/>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23"/>
                                        </p:tgtEl>
                                        <p:attrNameLst>
                                          <p:attrName>style.visibility</p:attrName>
                                        </p:attrNameLst>
                                      </p:cBhvr>
                                      <p:to>
                                        <p:strVal val="visible"/>
                                      </p:to>
                                    </p:set>
                                    <p:animEffect transition="in" filter="fade">
                                      <p:cBhvr>
                                        <p:cTn id="34" dur="1000"/>
                                        <p:tgtEl>
                                          <p:spTgt spid="23"/>
                                        </p:tgtEl>
                                      </p:cBhvr>
                                    </p:animEffect>
                                    <p:anim calcmode="lin" valueType="num">
                                      <p:cBhvr>
                                        <p:cTn id="35" dur="1000" fill="hold"/>
                                        <p:tgtEl>
                                          <p:spTgt spid="23"/>
                                        </p:tgtEl>
                                        <p:attrNameLst>
                                          <p:attrName>ppt_x</p:attrName>
                                        </p:attrNameLst>
                                      </p:cBhvr>
                                      <p:tavLst>
                                        <p:tav tm="0">
                                          <p:val>
                                            <p:strVal val="#ppt_x"/>
                                          </p:val>
                                        </p:tav>
                                        <p:tav tm="100000">
                                          <p:val>
                                            <p:strVal val="#ppt_x"/>
                                          </p:val>
                                        </p:tav>
                                      </p:tavLst>
                                    </p:anim>
                                    <p:anim calcmode="lin" valueType="num">
                                      <p:cBhvr>
                                        <p:cTn id="36" dur="1000" fill="hold"/>
                                        <p:tgtEl>
                                          <p:spTgt spid="23"/>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24"/>
                                        </p:tgtEl>
                                        <p:attrNameLst>
                                          <p:attrName>style.visibility</p:attrName>
                                        </p:attrNameLst>
                                      </p:cBhvr>
                                      <p:to>
                                        <p:strVal val="visible"/>
                                      </p:to>
                                    </p:set>
                                    <p:animEffect transition="in" filter="fade">
                                      <p:cBhvr>
                                        <p:cTn id="39" dur="1000"/>
                                        <p:tgtEl>
                                          <p:spTgt spid="24"/>
                                        </p:tgtEl>
                                      </p:cBhvr>
                                    </p:animEffect>
                                    <p:anim calcmode="lin" valueType="num">
                                      <p:cBhvr>
                                        <p:cTn id="40" dur="1000" fill="hold"/>
                                        <p:tgtEl>
                                          <p:spTgt spid="24"/>
                                        </p:tgtEl>
                                        <p:attrNameLst>
                                          <p:attrName>ppt_x</p:attrName>
                                        </p:attrNameLst>
                                      </p:cBhvr>
                                      <p:tavLst>
                                        <p:tav tm="0">
                                          <p:val>
                                            <p:strVal val="#ppt_x"/>
                                          </p:val>
                                        </p:tav>
                                        <p:tav tm="100000">
                                          <p:val>
                                            <p:strVal val="#ppt_x"/>
                                          </p:val>
                                        </p:tav>
                                      </p:tavLst>
                                    </p:anim>
                                    <p:anim calcmode="lin" valueType="num">
                                      <p:cBhvr>
                                        <p:cTn id="41" dur="1000" fill="hold"/>
                                        <p:tgtEl>
                                          <p:spTgt spid="24"/>
                                        </p:tgtEl>
                                        <p:attrNameLst>
                                          <p:attrName>ppt_y</p:attrName>
                                        </p:attrNameLst>
                                      </p:cBhvr>
                                      <p:tavLst>
                                        <p:tav tm="0">
                                          <p:val>
                                            <p:strVal val="#ppt_y+.1"/>
                                          </p:val>
                                        </p:tav>
                                        <p:tav tm="100000">
                                          <p:val>
                                            <p:strVal val="#ppt_y"/>
                                          </p:val>
                                        </p:tav>
                                      </p:tavLst>
                                    </p:anim>
                                  </p:childTnLst>
                                </p:cTn>
                              </p:par>
                              <p:par>
                                <p:cTn id="42" presetID="42" presetClass="entr" presetSubtype="0" fill="hold" grpId="0" nodeType="withEffect">
                                  <p:stCondLst>
                                    <p:cond delay="0"/>
                                  </p:stCondLst>
                                  <p:childTnLst>
                                    <p:set>
                                      <p:cBhvr>
                                        <p:cTn id="43" dur="1" fill="hold">
                                          <p:stCondLst>
                                            <p:cond delay="0"/>
                                          </p:stCondLst>
                                        </p:cTn>
                                        <p:tgtEl>
                                          <p:spTgt spid="25"/>
                                        </p:tgtEl>
                                        <p:attrNameLst>
                                          <p:attrName>style.visibility</p:attrName>
                                        </p:attrNameLst>
                                      </p:cBhvr>
                                      <p:to>
                                        <p:strVal val="visible"/>
                                      </p:to>
                                    </p:set>
                                    <p:animEffect transition="in" filter="fade">
                                      <p:cBhvr>
                                        <p:cTn id="44" dur="1000"/>
                                        <p:tgtEl>
                                          <p:spTgt spid="25"/>
                                        </p:tgtEl>
                                      </p:cBhvr>
                                    </p:animEffect>
                                    <p:anim calcmode="lin" valueType="num">
                                      <p:cBhvr>
                                        <p:cTn id="45" dur="1000" fill="hold"/>
                                        <p:tgtEl>
                                          <p:spTgt spid="25"/>
                                        </p:tgtEl>
                                        <p:attrNameLst>
                                          <p:attrName>ppt_x</p:attrName>
                                        </p:attrNameLst>
                                      </p:cBhvr>
                                      <p:tavLst>
                                        <p:tav tm="0">
                                          <p:val>
                                            <p:strVal val="#ppt_x"/>
                                          </p:val>
                                        </p:tav>
                                        <p:tav tm="100000">
                                          <p:val>
                                            <p:strVal val="#ppt_x"/>
                                          </p:val>
                                        </p:tav>
                                      </p:tavLst>
                                    </p:anim>
                                    <p:anim calcmode="lin" valueType="num">
                                      <p:cBhvr>
                                        <p:cTn id="46"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grpId="0" nodeType="clickEffect">
                                  <p:stCondLst>
                                    <p:cond delay="0"/>
                                  </p:stCondLst>
                                  <p:childTnLst>
                                    <p:set>
                                      <p:cBhvr>
                                        <p:cTn id="50" dur="1" fill="hold">
                                          <p:stCondLst>
                                            <p:cond delay="0"/>
                                          </p:stCondLst>
                                        </p:cTn>
                                        <p:tgtEl>
                                          <p:spTgt spid="8"/>
                                        </p:tgtEl>
                                        <p:attrNameLst>
                                          <p:attrName>style.visibility</p:attrName>
                                        </p:attrNameLst>
                                      </p:cBhvr>
                                      <p:to>
                                        <p:strVal val="visible"/>
                                      </p:to>
                                    </p:set>
                                    <p:anim calcmode="lin" valueType="num">
                                      <p:cBhvr>
                                        <p:cTn id="51" dur="500" fill="hold"/>
                                        <p:tgtEl>
                                          <p:spTgt spid="8"/>
                                        </p:tgtEl>
                                        <p:attrNameLst>
                                          <p:attrName>ppt_w</p:attrName>
                                        </p:attrNameLst>
                                      </p:cBhvr>
                                      <p:tavLst>
                                        <p:tav tm="0">
                                          <p:val>
                                            <p:fltVal val="0"/>
                                          </p:val>
                                        </p:tav>
                                        <p:tav tm="100000">
                                          <p:val>
                                            <p:strVal val="#ppt_w"/>
                                          </p:val>
                                        </p:tav>
                                      </p:tavLst>
                                    </p:anim>
                                    <p:anim calcmode="lin" valueType="num">
                                      <p:cBhvr>
                                        <p:cTn id="52" dur="500" fill="hold"/>
                                        <p:tgtEl>
                                          <p:spTgt spid="8"/>
                                        </p:tgtEl>
                                        <p:attrNameLst>
                                          <p:attrName>ppt_h</p:attrName>
                                        </p:attrNameLst>
                                      </p:cBhvr>
                                      <p:tavLst>
                                        <p:tav tm="0">
                                          <p:val>
                                            <p:fltVal val="0"/>
                                          </p:val>
                                        </p:tav>
                                        <p:tav tm="100000">
                                          <p:val>
                                            <p:strVal val="#ppt_h"/>
                                          </p:val>
                                        </p:tav>
                                      </p:tavLst>
                                    </p:anim>
                                    <p:animEffect transition="in" filter="fade">
                                      <p:cBhvr>
                                        <p:cTn id="5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2" grpId="0" animBg="1"/>
      <p:bldP spid="23" grpId="0" animBg="1"/>
      <p:bldP spid="21" grpId="0" animBg="1"/>
      <p:bldP spid="24" grpId="0" animBg="1"/>
      <p:bldP spid="2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pattFill prst="lgConfetti">
          <a:fgClr>
            <a:schemeClr val="accent1"/>
          </a:fgClr>
          <a:bgClr>
            <a:schemeClr val="bg1"/>
          </a:bgClr>
        </a:pattFill>
        <a:effectLst/>
      </p:bgPr>
    </p:bg>
    <p:spTree>
      <p:nvGrpSpPr>
        <p:cNvPr id="1" name=""/>
        <p:cNvGrpSpPr/>
        <p:nvPr/>
      </p:nvGrpSpPr>
      <p:grpSpPr>
        <a:xfrm>
          <a:off x="0" y="0"/>
          <a:ext cx="0" cy="0"/>
          <a:chOff x="0" y="0"/>
          <a:chExt cx="0" cy="0"/>
        </a:xfrm>
      </p:grpSpPr>
      <p:sp>
        <p:nvSpPr>
          <p:cNvPr id="2" name="Frame 1"/>
          <p:cNvSpPr/>
          <p:nvPr/>
        </p:nvSpPr>
        <p:spPr>
          <a:xfrm>
            <a:off x="0" y="1"/>
            <a:ext cx="12191999" cy="6845968"/>
          </a:xfrm>
          <a:prstGeom prst="frame">
            <a:avLst>
              <a:gd name="adj1" fmla="val 1290"/>
            </a:avLst>
          </a:prstGeom>
          <a:solidFill>
            <a:srgbClr val="F7399D"/>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Frame 2"/>
          <p:cNvSpPr/>
          <p:nvPr/>
        </p:nvSpPr>
        <p:spPr>
          <a:xfrm>
            <a:off x="117632" y="102269"/>
            <a:ext cx="11947358" cy="6641431"/>
          </a:xfrm>
          <a:prstGeom prst="frame">
            <a:avLst>
              <a:gd name="adj1" fmla="val 1710"/>
            </a:avLst>
          </a:prstGeom>
          <a:solidFill>
            <a:srgbClr val="92D05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Rounded Rectangle 4"/>
          <p:cNvSpPr/>
          <p:nvPr/>
        </p:nvSpPr>
        <p:spPr>
          <a:xfrm>
            <a:off x="155948" y="228877"/>
            <a:ext cx="11676184" cy="6388213"/>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1"/>
          <p:cNvSpPr txBox="1"/>
          <p:nvPr/>
        </p:nvSpPr>
        <p:spPr>
          <a:xfrm>
            <a:off x="865757" y="374354"/>
            <a:ext cx="2681481" cy="954107"/>
          </a:xfrm>
          <a:prstGeom prst="rect">
            <a:avLst/>
          </a:prstGeom>
          <a:solidFill>
            <a:schemeClr val="accent4">
              <a:lumMod val="40000"/>
              <a:lumOff val="60000"/>
            </a:schemeClr>
          </a:solidFill>
          <a:ln>
            <a:solidFill>
              <a:srgbClr val="002060"/>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800" dirty="0" smtClean="0">
                <a:solidFill>
                  <a:srgbClr val="002060"/>
                </a:solidFill>
                <a:latin typeface="Book Antiqua" panose="02040602050305030304" pitchFamily="18" charset="0"/>
                <a:cs typeface="Times New Roman" panose="02020603050405020304" pitchFamily="18" charset="0"/>
              </a:rPr>
              <a:t>Click district’s</a:t>
            </a:r>
          </a:p>
          <a:p>
            <a:r>
              <a:rPr lang="en-US" sz="2800" dirty="0">
                <a:solidFill>
                  <a:srgbClr val="002060"/>
                </a:solidFill>
                <a:latin typeface="Book Antiqua" panose="02040602050305030304" pitchFamily="18" charset="0"/>
                <a:cs typeface="Times New Roman" panose="02020603050405020304" pitchFamily="18" charset="0"/>
              </a:rPr>
              <a:t> </a:t>
            </a:r>
            <a:r>
              <a:rPr lang="en-US" sz="2800" dirty="0" smtClean="0">
                <a:solidFill>
                  <a:srgbClr val="002060"/>
                </a:solidFill>
                <a:latin typeface="Book Antiqua" panose="02040602050305030304" pitchFamily="18" charset="0"/>
                <a:cs typeface="Times New Roman" panose="02020603050405020304" pitchFamily="18" charset="0"/>
              </a:rPr>
              <a:t>       name</a:t>
            </a:r>
            <a:endParaRPr lang="en-US" sz="2800" dirty="0">
              <a:solidFill>
                <a:srgbClr val="002060"/>
              </a:solidFill>
              <a:latin typeface="Book Antiqua" panose="02040602050305030304" pitchFamily="18" charset="0"/>
              <a:cs typeface="Times New Roman" panose="02020603050405020304" pitchFamily="18" charset="0"/>
            </a:endParaRPr>
          </a:p>
        </p:txBody>
      </p:sp>
      <p:sp>
        <p:nvSpPr>
          <p:cNvPr id="8" name="TextBox 14"/>
          <p:cNvSpPr txBox="1"/>
          <p:nvPr/>
        </p:nvSpPr>
        <p:spPr>
          <a:xfrm>
            <a:off x="1178934" y="4145548"/>
            <a:ext cx="1607385" cy="523220"/>
          </a:xfrm>
          <a:prstGeom prst="rect">
            <a:avLst/>
          </a:prstGeom>
          <a:solidFill>
            <a:schemeClr val="accent5">
              <a:lumMod val="40000"/>
              <a:lumOff val="60000"/>
            </a:schemeClr>
          </a:solidFill>
          <a:ln>
            <a:solidFill>
              <a:srgbClr val="0070C0"/>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800" dirty="0" err="1" smtClean="0">
                <a:latin typeface="Book Antiqua" panose="02040602050305030304" pitchFamily="18" charset="0"/>
                <a:cs typeface="Times New Roman" panose="02020603050405020304" pitchFamily="18" charset="0"/>
              </a:rPr>
              <a:t>Faridpur</a:t>
            </a:r>
            <a:endParaRPr lang="en-US" sz="2800" dirty="0">
              <a:latin typeface="Book Antiqua" panose="02040602050305030304" pitchFamily="18" charset="0"/>
              <a:cs typeface="Times New Roman" panose="02020603050405020304" pitchFamily="18" charset="0"/>
            </a:endParaRPr>
          </a:p>
        </p:txBody>
      </p:sp>
      <p:sp>
        <p:nvSpPr>
          <p:cNvPr id="9" name="TextBox 15"/>
          <p:cNvSpPr txBox="1"/>
          <p:nvPr/>
        </p:nvSpPr>
        <p:spPr>
          <a:xfrm>
            <a:off x="1218813" y="5490826"/>
            <a:ext cx="1612798" cy="523220"/>
          </a:xfrm>
          <a:prstGeom prst="rect">
            <a:avLst/>
          </a:prstGeom>
          <a:solidFill>
            <a:schemeClr val="accent2">
              <a:lumMod val="60000"/>
              <a:lumOff val="40000"/>
            </a:schemeClr>
          </a:solidFill>
          <a:ln>
            <a:solidFill>
              <a:srgbClr val="0070C0"/>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800" dirty="0" err="1" smtClean="0">
                <a:cs typeface="Times New Roman" panose="02020603050405020304" pitchFamily="18" charset="0"/>
              </a:rPr>
              <a:t>Jessore</a:t>
            </a:r>
            <a:endParaRPr lang="en-US" sz="2800" dirty="0">
              <a:cs typeface="Times New Roman" panose="02020603050405020304" pitchFamily="18" charset="0"/>
            </a:endParaRPr>
          </a:p>
        </p:txBody>
      </p:sp>
      <p:sp>
        <p:nvSpPr>
          <p:cNvPr id="10" name="TextBox 9"/>
          <p:cNvSpPr txBox="1"/>
          <p:nvPr/>
        </p:nvSpPr>
        <p:spPr>
          <a:xfrm>
            <a:off x="1399662" y="3544279"/>
            <a:ext cx="1585720" cy="523220"/>
          </a:xfrm>
          <a:prstGeom prst="rect">
            <a:avLst/>
          </a:prstGeom>
          <a:solidFill>
            <a:schemeClr val="accent2">
              <a:lumMod val="60000"/>
              <a:lumOff val="40000"/>
            </a:schemeClr>
          </a:solidFill>
          <a:ln>
            <a:solidFill>
              <a:srgbClr val="0070C0"/>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800" dirty="0" err="1" smtClean="0">
                <a:latin typeface="Book Antiqua" panose="02040602050305030304" pitchFamily="18" charset="0"/>
                <a:cs typeface="Times New Roman" panose="02020603050405020304" pitchFamily="18" charset="0"/>
              </a:rPr>
              <a:t>Rajshahi</a:t>
            </a:r>
            <a:endParaRPr lang="en-US" sz="2800" dirty="0">
              <a:latin typeface="Book Antiqua" panose="02040602050305030304" pitchFamily="18" charset="0"/>
              <a:cs typeface="Times New Roman" panose="02020603050405020304" pitchFamily="18" charset="0"/>
            </a:endParaRPr>
          </a:p>
        </p:txBody>
      </p:sp>
      <p:sp>
        <p:nvSpPr>
          <p:cNvPr id="11" name="TextBox 16"/>
          <p:cNvSpPr txBox="1"/>
          <p:nvPr/>
        </p:nvSpPr>
        <p:spPr>
          <a:xfrm>
            <a:off x="1231220" y="2796016"/>
            <a:ext cx="1754162" cy="523220"/>
          </a:xfrm>
          <a:prstGeom prst="rect">
            <a:avLst/>
          </a:prstGeom>
          <a:solidFill>
            <a:schemeClr val="accent2">
              <a:lumMod val="40000"/>
              <a:lumOff val="60000"/>
            </a:schemeClr>
          </a:solidFill>
          <a:ln>
            <a:solidFill>
              <a:srgbClr val="0070C0"/>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800" dirty="0" err="1" smtClean="0">
                <a:latin typeface="Book Antiqua" panose="02040602050305030304" pitchFamily="18" charset="0"/>
                <a:cs typeface="Times New Roman" panose="02020603050405020304" pitchFamily="18" charset="0"/>
              </a:rPr>
              <a:t>Jamalpur</a:t>
            </a:r>
            <a:endParaRPr lang="en-US" sz="2800" dirty="0">
              <a:latin typeface="Book Antiqua" panose="02040602050305030304" pitchFamily="18" charset="0"/>
              <a:cs typeface="Times New Roman" panose="02020603050405020304" pitchFamily="18" charset="0"/>
            </a:endParaRPr>
          </a:p>
        </p:txBody>
      </p:sp>
      <p:sp>
        <p:nvSpPr>
          <p:cNvPr id="12" name="TextBox 17"/>
          <p:cNvSpPr txBox="1"/>
          <p:nvPr/>
        </p:nvSpPr>
        <p:spPr>
          <a:xfrm>
            <a:off x="985437" y="1971306"/>
            <a:ext cx="2103077" cy="523220"/>
          </a:xfrm>
          <a:prstGeom prst="rect">
            <a:avLst/>
          </a:prstGeom>
          <a:solidFill>
            <a:schemeClr val="accent4">
              <a:lumMod val="60000"/>
              <a:lumOff val="40000"/>
            </a:schemeClr>
          </a:solidFill>
          <a:ln>
            <a:solidFill>
              <a:srgbClr val="0070C0"/>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800" dirty="0" err="1" smtClean="0">
                <a:latin typeface="Book Antiqua" panose="02040602050305030304" pitchFamily="18" charset="0"/>
                <a:cs typeface="Times New Roman" panose="02020603050405020304" pitchFamily="18" charset="0"/>
              </a:rPr>
              <a:t>Mymensing</a:t>
            </a:r>
            <a:endParaRPr lang="en-US" sz="2800" dirty="0">
              <a:latin typeface="Book Antiqua" panose="02040602050305030304" pitchFamily="18" charset="0"/>
              <a:cs typeface="Times New Roman" panose="02020603050405020304" pitchFamily="18" charset="0"/>
            </a:endParaRPr>
          </a:p>
        </p:txBody>
      </p:sp>
      <p:sp>
        <p:nvSpPr>
          <p:cNvPr id="13" name="TextBox 15"/>
          <p:cNvSpPr txBox="1"/>
          <p:nvPr/>
        </p:nvSpPr>
        <p:spPr>
          <a:xfrm>
            <a:off x="1399662" y="4865338"/>
            <a:ext cx="1328555" cy="523220"/>
          </a:xfrm>
          <a:prstGeom prst="rect">
            <a:avLst/>
          </a:prstGeom>
          <a:solidFill>
            <a:schemeClr val="accent4">
              <a:lumMod val="60000"/>
              <a:lumOff val="40000"/>
            </a:schemeClr>
          </a:solidFill>
          <a:ln>
            <a:solidFill>
              <a:srgbClr val="0070C0"/>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800" dirty="0" err="1" smtClean="0">
                <a:cs typeface="Times New Roman" panose="02020603050405020304" pitchFamily="18" charset="0"/>
              </a:rPr>
              <a:t>Bogra</a:t>
            </a:r>
            <a:endParaRPr lang="en-US" sz="2800" dirty="0">
              <a:cs typeface="Times New Roman" panose="02020603050405020304" pitchFamily="18" charset="0"/>
            </a:endParaRPr>
          </a:p>
        </p:txBody>
      </p:sp>
      <p:pic>
        <p:nvPicPr>
          <p:cNvPr id="14" name="Picture 13"/>
          <p:cNvPicPr>
            <a:picLocks noChangeAspect="1"/>
          </p:cNvPicPr>
          <p:nvPr/>
        </p:nvPicPr>
        <p:blipFill rotWithShape="1">
          <a:blip r:embed="rId2" cstate="print">
            <a:extLst>
              <a:ext uri="{28A0092B-C50C-407E-A947-70E740481C1C}">
                <a14:useLocalDpi xmlns:a14="http://schemas.microsoft.com/office/drawing/2010/main" val="0"/>
              </a:ext>
            </a:extLst>
          </a:blip>
          <a:srcRect t="6557" b="6967"/>
          <a:stretch/>
        </p:blipFill>
        <p:spPr>
          <a:xfrm>
            <a:off x="4636412" y="374354"/>
            <a:ext cx="5036977" cy="6152775"/>
          </a:xfrm>
          <a:prstGeom prst="rect">
            <a:avLst/>
          </a:prstGeom>
          <a:ln w="28575">
            <a:solidFill>
              <a:schemeClr val="tx1"/>
            </a:solidFill>
          </a:ln>
        </p:spPr>
      </p:pic>
      <p:sp>
        <p:nvSpPr>
          <p:cNvPr id="15" name="5-Point Star 14"/>
          <p:cNvSpPr/>
          <p:nvPr/>
        </p:nvSpPr>
        <p:spPr>
          <a:xfrm>
            <a:off x="5841530" y="4145548"/>
            <a:ext cx="726732" cy="805682"/>
          </a:xfrm>
          <a:prstGeom prst="star5">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5-Point Star 15"/>
          <p:cNvSpPr/>
          <p:nvPr/>
        </p:nvSpPr>
        <p:spPr>
          <a:xfrm>
            <a:off x="6568262" y="3492434"/>
            <a:ext cx="726732" cy="805682"/>
          </a:xfrm>
          <a:prstGeom prst="star5">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5-Point Star 16"/>
          <p:cNvSpPr/>
          <p:nvPr/>
        </p:nvSpPr>
        <p:spPr>
          <a:xfrm>
            <a:off x="5315997" y="2479689"/>
            <a:ext cx="726732" cy="805682"/>
          </a:xfrm>
          <a:prstGeom prst="star5">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5-Point Star 17"/>
          <p:cNvSpPr/>
          <p:nvPr/>
        </p:nvSpPr>
        <p:spPr>
          <a:xfrm>
            <a:off x="7035449" y="2210573"/>
            <a:ext cx="726732" cy="805682"/>
          </a:xfrm>
          <a:prstGeom prst="star5">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5-Point Star 18"/>
          <p:cNvSpPr/>
          <p:nvPr/>
        </p:nvSpPr>
        <p:spPr>
          <a:xfrm>
            <a:off x="6472254" y="1884016"/>
            <a:ext cx="726732" cy="805682"/>
          </a:xfrm>
          <a:prstGeom prst="star5">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5-Point Star 19"/>
          <p:cNvSpPr/>
          <p:nvPr/>
        </p:nvSpPr>
        <p:spPr>
          <a:xfrm>
            <a:off x="5994040" y="2069104"/>
            <a:ext cx="726732" cy="805682"/>
          </a:xfrm>
          <a:prstGeom prst="star5">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5386056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invX="1"/>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2"/>
                    </p:tgtEl>
                  </p:cond>
                </p:stCondLst>
                <p:endSync evt="end" delay="0">
                  <p:rtn val="all"/>
                </p:endSync>
                <p:childTnLst>
                  <p:par>
                    <p:cTn id="3" fill="hold">
                      <p:stCondLst>
                        <p:cond delay="0"/>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1000" fill="hold"/>
                                        <p:tgtEl>
                                          <p:spTgt spid="18"/>
                                        </p:tgtEl>
                                        <p:attrNameLst>
                                          <p:attrName>ppt_w</p:attrName>
                                        </p:attrNameLst>
                                      </p:cBhvr>
                                      <p:tavLst>
                                        <p:tav tm="0">
                                          <p:val>
                                            <p:fltVal val="0"/>
                                          </p:val>
                                        </p:tav>
                                        <p:tav tm="100000">
                                          <p:val>
                                            <p:strVal val="#ppt_w"/>
                                          </p:val>
                                        </p:tav>
                                      </p:tavLst>
                                    </p:anim>
                                    <p:anim calcmode="lin" valueType="num">
                                      <p:cBhvr>
                                        <p:cTn id="8" dur="1000" fill="hold"/>
                                        <p:tgtEl>
                                          <p:spTgt spid="18"/>
                                        </p:tgtEl>
                                        <p:attrNameLst>
                                          <p:attrName>ppt_h</p:attrName>
                                        </p:attrNameLst>
                                      </p:cBhvr>
                                      <p:tavLst>
                                        <p:tav tm="0">
                                          <p:val>
                                            <p:fltVal val="0"/>
                                          </p:val>
                                        </p:tav>
                                        <p:tav tm="100000">
                                          <p:val>
                                            <p:strVal val="#ppt_h"/>
                                          </p:val>
                                        </p:tav>
                                      </p:tavLst>
                                    </p:anim>
                                    <p:anim calcmode="lin" valueType="num">
                                      <p:cBhvr>
                                        <p:cTn id="9" dur="1000" fill="hold"/>
                                        <p:tgtEl>
                                          <p:spTgt spid="18"/>
                                        </p:tgtEl>
                                        <p:attrNameLst>
                                          <p:attrName>style.rotation</p:attrName>
                                        </p:attrNameLst>
                                      </p:cBhvr>
                                      <p:tavLst>
                                        <p:tav tm="0">
                                          <p:val>
                                            <p:fltVal val="90"/>
                                          </p:val>
                                        </p:tav>
                                        <p:tav tm="100000">
                                          <p:val>
                                            <p:fltVal val="0"/>
                                          </p:val>
                                        </p:tav>
                                      </p:tavLst>
                                    </p:anim>
                                    <p:animEffect transition="in" filter="fade">
                                      <p:cBhvr>
                                        <p:cTn id="10" dur="1000"/>
                                        <p:tgtEl>
                                          <p:spTgt spid="18"/>
                                        </p:tgtEl>
                                      </p:cBhvr>
                                    </p:animEffect>
                                  </p:childTnLst>
                                  <p:subTnLst>
                                    <p:set>
                                      <p:cBhvr override="childStyle">
                                        <p:cTn dur="1" fill="hold" display="0" masterRel="nextClick" afterEffect="1"/>
                                        <p:tgtEl>
                                          <p:spTgt spid="18"/>
                                        </p:tgtEl>
                                        <p:attrNameLst>
                                          <p:attrName>style.visibility</p:attrName>
                                        </p:attrNameLst>
                                      </p:cBhvr>
                                      <p:to>
                                        <p:strVal val="hidden"/>
                                      </p:to>
                                    </p:set>
                                  </p:subTnLst>
                                </p:cTn>
                              </p:par>
                            </p:childTnLst>
                          </p:cTn>
                        </p:par>
                      </p:childTnLst>
                    </p:cTn>
                  </p:par>
                </p:childTnLst>
              </p:cTn>
              <p:nextCondLst>
                <p:cond evt="onClick" delay="0">
                  <p:tgtEl>
                    <p:spTgt spid="12"/>
                  </p:tgtEl>
                </p:cond>
              </p:nextCondLst>
            </p:seq>
            <p:seq concurrent="1" nextAc="seek">
              <p:cTn id="11" restart="whenNotActive" fill="hold" evtFilter="cancelBubble" nodeType="interactiveSeq">
                <p:stCondLst>
                  <p:cond evt="onClick" delay="0">
                    <p:tgtEl>
                      <p:spTgt spid="11"/>
                    </p:tgtEl>
                  </p:cond>
                </p:stCondLst>
                <p:endSync evt="end" delay="0">
                  <p:rtn val="all"/>
                </p:endSync>
                <p:childTnLst>
                  <p:par>
                    <p:cTn id="12" fill="hold">
                      <p:stCondLst>
                        <p:cond delay="0"/>
                      </p:stCondLst>
                      <p:childTnLst>
                        <p:par>
                          <p:cTn id="13" fill="hold">
                            <p:stCondLst>
                              <p:cond delay="0"/>
                            </p:stCondLst>
                            <p:childTnLst>
                              <p:par>
                                <p:cTn id="14" presetID="31" presetClass="entr" presetSubtype="0" fill="hold" grpId="0" nodeType="clickEffect">
                                  <p:stCondLst>
                                    <p:cond delay="0"/>
                                  </p:stCondLst>
                                  <p:childTnLst>
                                    <p:set>
                                      <p:cBhvr>
                                        <p:cTn id="15" dur="1" fill="hold">
                                          <p:stCondLst>
                                            <p:cond delay="0"/>
                                          </p:stCondLst>
                                        </p:cTn>
                                        <p:tgtEl>
                                          <p:spTgt spid="19"/>
                                        </p:tgtEl>
                                        <p:attrNameLst>
                                          <p:attrName>style.visibility</p:attrName>
                                        </p:attrNameLst>
                                      </p:cBhvr>
                                      <p:to>
                                        <p:strVal val="visible"/>
                                      </p:to>
                                    </p:set>
                                    <p:anim calcmode="lin" valueType="num">
                                      <p:cBhvr>
                                        <p:cTn id="16" dur="1000" fill="hold"/>
                                        <p:tgtEl>
                                          <p:spTgt spid="19"/>
                                        </p:tgtEl>
                                        <p:attrNameLst>
                                          <p:attrName>ppt_w</p:attrName>
                                        </p:attrNameLst>
                                      </p:cBhvr>
                                      <p:tavLst>
                                        <p:tav tm="0">
                                          <p:val>
                                            <p:fltVal val="0"/>
                                          </p:val>
                                        </p:tav>
                                        <p:tav tm="100000">
                                          <p:val>
                                            <p:strVal val="#ppt_w"/>
                                          </p:val>
                                        </p:tav>
                                      </p:tavLst>
                                    </p:anim>
                                    <p:anim calcmode="lin" valueType="num">
                                      <p:cBhvr>
                                        <p:cTn id="17" dur="1000" fill="hold"/>
                                        <p:tgtEl>
                                          <p:spTgt spid="19"/>
                                        </p:tgtEl>
                                        <p:attrNameLst>
                                          <p:attrName>ppt_h</p:attrName>
                                        </p:attrNameLst>
                                      </p:cBhvr>
                                      <p:tavLst>
                                        <p:tav tm="0">
                                          <p:val>
                                            <p:fltVal val="0"/>
                                          </p:val>
                                        </p:tav>
                                        <p:tav tm="100000">
                                          <p:val>
                                            <p:strVal val="#ppt_h"/>
                                          </p:val>
                                        </p:tav>
                                      </p:tavLst>
                                    </p:anim>
                                    <p:anim calcmode="lin" valueType="num">
                                      <p:cBhvr>
                                        <p:cTn id="18" dur="1000" fill="hold"/>
                                        <p:tgtEl>
                                          <p:spTgt spid="19"/>
                                        </p:tgtEl>
                                        <p:attrNameLst>
                                          <p:attrName>style.rotation</p:attrName>
                                        </p:attrNameLst>
                                      </p:cBhvr>
                                      <p:tavLst>
                                        <p:tav tm="0">
                                          <p:val>
                                            <p:fltVal val="90"/>
                                          </p:val>
                                        </p:tav>
                                        <p:tav tm="100000">
                                          <p:val>
                                            <p:fltVal val="0"/>
                                          </p:val>
                                        </p:tav>
                                      </p:tavLst>
                                    </p:anim>
                                    <p:animEffect transition="in" filter="fade">
                                      <p:cBhvr>
                                        <p:cTn id="19" dur="1000"/>
                                        <p:tgtEl>
                                          <p:spTgt spid="19"/>
                                        </p:tgtEl>
                                      </p:cBhvr>
                                    </p:animEffect>
                                  </p:childTnLst>
                                  <p:subTnLst>
                                    <p:set>
                                      <p:cBhvr override="childStyle">
                                        <p:cTn dur="1" fill="hold" display="0" masterRel="nextClick" afterEffect="1"/>
                                        <p:tgtEl>
                                          <p:spTgt spid="19"/>
                                        </p:tgtEl>
                                        <p:attrNameLst>
                                          <p:attrName>style.visibility</p:attrName>
                                        </p:attrNameLst>
                                      </p:cBhvr>
                                      <p:to>
                                        <p:strVal val="hidden"/>
                                      </p:to>
                                    </p:set>
                                  </p:subTnLst>
                                </p:cTn>
                              </p:par>
                            </p:childTnLst>
                          </p:cTn>
                        </p:par>
                      </p:childTnLst>
                    </p:cTn>
                  </p:par>
                </p:childTnLst>
              </p:cTn>
              <p:nextCondLst>
                <p:cond evt="onClick" delay="0">
                  <p:tgtEl>
                    <p:spTgt spid="11"/>
                  </p:tgtEl>
                </p:cond>
              </p:nextCondLst>
            </p:seq>
            <p:seq concurrent="1" nextAc="seek">
              <p:cTn id="20" restart="whenNotActive" fill="hold" evtFilter="cancelBubble" nodeType="interactiveSeq">
                <p:stCondLst>
                  <p:cond evt="onClick" delay="0">
                    <p:tgtEl>
                      <p:spTgt spid="10"/>
                    </p:tgtEl>
                  </p:cond>
                </p:stCondLst>
                <p:endSync evt="end" delay="0">
                  <p:rtn val="all"/>
                </p:endSync>
                <p:childTnLst>
                  <p:par>
                    <p:cTn id="21" fill="hold">
                      <p:stCondLst>
                        <p:cond delay="0"/>
                      </p:stCondLst>
                      <p:childTnLst>
                        <p:par>
                          <p:cTn id="22" fill="hold">
                            <p:stCondLst>
                              <p:cond delay="0"/>
                            </p:stCondLst>
                            <p:childTnLst>
                              <p:par>
                                <p:cTn id="23" presetID="31" presetClass="entr" presetSubtype="0" fill="hold" grpId="0" nodeType="clickEffect">
                                  <p:stCondLst>
                                    <p:cond delay="0"/>
                                  </p:stCondLst>
                                  <p:childTnLst>
                                    <p:set>
                                      <p:cBhvr>
                                        <p:cTn id="24" dur="1" fill="hold">
                                          <p:stCondLst>
                                            <p:cond delay="0"/>
                                          </p:stCondLst>
                                        </p:cTn>
                                        <p:tgtEl>
                                          <p:spTgt spid="17"/>
                                        </p:tgtEl>
                                        <p:attrNameLst>
                                          <p:attrName>style.visibility</p:attrName>
                                        </p:attrNameLst>
                                      </p:cBhvr>
                                      <p:to>
                                        <p:strVal val="visible"/>
                                      </p:to>
                                    </p:set>
                                    <p:anim calcmode="lin" valueType="num">
                                      <p:cBhvr>
                                        <p:cTn id="25" dur="1000" fill="hold"/>
                                        <p:tgtEl>
                                          <p:spTgt spid="17"/>
                                        </p:tgtEl>
                                        <p:attrNameLst>
                                          <p:attrName>ppt_w</p:attrName>
                                        </p:attrNameLst>
                                      </p:cBhvr>
                                      <p:tavLst>
                                        <p:tav tm="0">
                                          <p:val>
                                            <p:fltVal val="0"/>
                                          </p:val>
                                        </p:tav>
                                        <p:tav tm="100000">
                                          <p:val>
                                            <p:strVal val="#ppt_w"/>
                                          </p:val>
                                        </p:tav>
                                      </p:tavLst>
                                    </p:anim>
                                    <p:anim calcmode="lin" valueType="num">
                                      <p:cBhvr>
                                        <p:cTn id="26" dur="1000" fill="hold"/>
                                        <p:tgtEl>
                                          <p:spTgt spid="17"/>
                                        </p:tgtEl>
                                        <p:attrNameLst>
                                          <p:attrName>ppt_h</p:attrName>
                                        </p:attrNameLst>
                                      </p:cBhvr>
                                      <p:tavLst>
                                        <p:tav tm="0">
                                          <p:val>
                                            <p:fltVal val="0"/>
                                          </p:val>
                                        </p:tav>
                                        <p:tav tm="100000">
                                          <p:val>
                                            <p:strVal val="#ppt_h"/>
                                          </p:val>
                                        </p:tav>
                                      </p:tavLst>
                                    </p:anim>
                                    <p:anim calcmode="lin" valueType="num">
                                      <p:cBhvr>
                                        <p:cTn id="27" dur="1000" fill="hold"/>
                                        <p:tgtEl>
                                          <p:spTgt spid="17"/>
                                        </p:tgtEl>
                                        <p:attrNameLst>
                                          <p:attrName>style.rotation</p:attrName>
                                        </p:attrNameLst>
                                      </p:cBhvr>
                                      <p:tavLst>
                                        <p:tav tm="0">
                                          <p:val>
                                            <p:fltVal val="90"/>
                                          </p:val>
                                        </p:tav>
                                        <p:tav tm="100000">
                                          <p:val>
                                            <p:fltVal val="0"/>
                                          </p:val>
                                        </p:tav>
                                      </p:tavLst>
                                    </p:anim>
                                    <p:animEffect transition="in" filter="fade">
                                      <p:cBhvr>
                                        <p:cTn id="28" dur="1000"/>
                                        <p:tgtEl>
                                          <p:spTgt spid="17"/>
                                        </p:tgtEl>
                                      </p:cBhvr>
                                    </p:animEffect>
                                  </p:childTnLst>
                                  <p:subTnLst>
                                    <p:set>
                                      <p:cBhvr override="childStyle">
                                        <p:cTn dur="1" fill="hold" display="0" masterRel="nextClick" afterEffect="1"/>
                                        <p:tgtEl>
                                          <p:spTgt spid="17"/>
                                        </p:tgtEl>
                                        <p:attrNameLst>
                                          <p:attrName>style.visibility</p:attrName>
                                        </p:attrNameLst>
                                      </p:cBhvr>
                                      <p:to>
                                        <p:strVal val="hidden"/>
                                      </p:to>
                                    </p:set>
                                  </p:subTnLst>
                                </p:cTn>
                              </p:par>
                            </p:childTnLst>
                          </p:cTn>
                        </p:par>
                      </p:childTnLst>
                    </p:cTn>
                  </p:par>
                </p:childTnLst>
              </p:cTn>
              <p:nextCondLst>
                <p:cond evt="onClick" delay="0">
                  <p:tgtEl>
                    <p:spTgt spid="10"/>
                  </p:tgtEl>
                </p:cond>
              </p:nextCondLst>
            </p:seq>
            <p:seq concurrent="1" nextAc="seek">
              <p:cTn id="29" restart="whenNotActive" fill="hold" evtFilter="cancelBubble" nodeType="interactiveSeq">
                <p:stCondLst>
                  <p:cond evt="onClick" delay="0">
                    <p:tgtEl>
                      <p:spTgt spid="8"/>
                    </p:tgtEl>
                  </p:cond>
                </p:stCondLst>
                <p:endSync evt="end" delay="0">
                  <p:rtn val="all"/>
                </p:endSync>
                <p:childTnLst>
                  <p:par>
                    <p:cTn id="30" fill="hold">
                      <p:stCondLst>
                        <p:cond delay="0"/>
                      </p:stCondLst>
                      <p:childTnLst>
                        <p:par>
                          <p:cTn id="31" fill="hold">
                            <p:stCondLst>
                              <p:cond delay="0"/>
                            </p:stCondLst>
                            <p:childTnLst>
                              <p:par>
                                <p:cTn id="32" presetID="31" presetClass="entr" presetSubtype="0" fill="hold" grpId="0" nodeType="clickEffect">
                                  <p:stCondLst>
                                    <p:cond delay="0"/>
                                  </p:stCondLst>
                                  <p:childTnLst>
                                    <p:set>
                                      <p:cBhvr>
                                        <p:cTn id="33" dur="1" fill="hold">
                                          <p:stCondLst>
                                            <p:cond delay="0"/>
                                          </p:stCondLst>
                                        </p:cTn>
                                        <p:tgtEl>
                                          <p:spTgt spid="16"/>
                                        </p:tgtEl>
                                        <p:attrNameLst>
                                          <p:attrName>style.visibility</p:attrName>
                                        </p:attrNameLst>
                                      </p:cBhvr>
                                      <p:to>
                                        <p:strVal val="visible"/>
                                      </p:to>
                                    </p:set>
                                    <p:anim calcmode="lin" valueType="num">
                                      <p:cBhvr>
                                        <p:cTn id="34" dur="1000" fill="hold"/>
                                        <p:tgtEl>
                                          <p:spTgt spid="16"/>
                                        </p:tgtEl>
                                        <p:attrNameLst>
                                          <p:attrName>ppt_w</p:attrName>
                                        </p:attrNameLst>
                                      </p:cBhvr>
                                      <p:tavLst>
                                        <p:tav tm="0">
                                          <p:val>
                                            <p:fltVal val="0"/>
                                          </p:val>
                                        </p:tav>
                                        <p:tav tm="100000">
                                          <p:val>
                                            <p:strVal val="#ppt_w"/>
                                          </p:val>
                                        </p:tav>
                                      </p:tavLst>
                                    </p:anim>
                                    <p:anim calcmode="lin" valueType="num">
                                      <p:cBhvr>
                                        <p:cTn id="35" dur="1000" fill="hold"/>
                                        <p:tgtEl>
                                          <p:spTgt spid="16"/>
                                        </p:tgtEl>
                                        <p:attrNameLst>
                                          <p:attrName>ppt_h</p:attrName>
                                        </p:attrNameLst>
                                      </p:cBhvr>
                                      <p:tavLst>
                                        <p:tav tm="0">
                                          <p:val>
                                            <p:fltVal val="0"/>
                                          </p:val>
                                        </p:tav>
                                        <p:tav tm="100000">
                                          <p:val>
                                            <p:strVal val="#ppt_h"/>
                                          </p:val>
                                        </p:tav>
                                      </p:tavLst>
                                    </p:anim>
                                    <p:anim calcmode="lin" valueType="num">
                                      <p:cBhvr>
                                        <p:cTn id="36" dur="1000" fill="hold"/>
                                        <p:tgtEl>
                                          <p:spTgt spid="16"/>
                                        </p:tgtEl>
                                        <p:attrNameLst>
                                          <p:attrName>style.rotation</p:attrName>
                                        </p:attrNameLst>
                                      </p:cBhvr>
                                      <p:tavLst>
                                        <p:tav tm="0">
                                          <p:val>
                                            <p:fltVal val="90"/>
                                          </p:val>
                                        </p:tav>
                                        <p:tav tm="100000">
                                          <p:val>
                                            <p:fltVal val="0"/>
                                          </p:val>
                                        </p:tav>
                                      </p:tavLst>
                                    </p:anim>
                                    <p:animEffect transition="in" filter="fade">
                                      <p:cBhvr>
                                        <p:cTn id="37" dur="1000"/>
                                        <p:tgtEl>
                                          <p:spTgt spid="16"/>
                                        </p:tgtEl>
                                      </p:cBhvr>
                                    </p:animEffect>
                                  </p:childTnLst>
                                  <p:subTnLst>
                                    <p:set>
                                      <p:cBhvr override="childStyle">
                                        <p:cTn dur="1" fill="hold" display="0" masterRel="nextClick" afterEffect="1"/>
                                        <p:tgtEl>
                                          <p:spTgt spid="16"/>
                                        </p:tgtEl>
                                        <p:attrNameLst>
                                          <p:attrName>style.visibility</p:attrName>
                                        </p:attrNameLst>
                                      </p:cBhvr>
                                      <p:to>
                                        <p:strVal val="hidden"/>
                                      </p:to>
                                    </p:set>
                                  </p:subTnLst>
                                </p:cTn>
                              </p:par>
                            </p:childTnLst>
                          </p:cTn>
                        </p:par>
                      </p:childTnLst>
                    </p:cTn>
                  </p:par>
                </p:childTnLst>
              </p:cTn>
              <p:nextCondLst>
                <p:cond evt="onClick" delay="0">
                  <p:tgtEl>
                    <p:spTgt spid="8"/>
                  </p:tgtEl>
                </p:cond>
              </p:nextCondLst>
            </p:seq>
            <p:seq concurrent="1" nextAc="seek">
              <p:cTn id="38" restart="whenNotActive" fill="hold" evtFilter="cancelBubble" nodeType="interactiveSeq">
                <p:stCondLst>
                  <p:cond evt="onClick" delay="0">
                    <p:tgtEl>
                      <p:spTgt spid="13"/>
                    </p:tgtEl>
                  </p:cond>
                </p:stCondLst>
                <p:endSync evt="end" delay="0">
                  <p:rtn val="all"/>
                </p:endSync>
                <p:childTnLst>
                  <p:par>
                    <p:cTn id="39" fill="hold">
                      <p:stCondLst>
                        <p:cond delay="0"/>
                      </p:stCondLst>
                      <p:childTnLst>
                        <p:par>
                          <p:cTn id="40" fill="hold">
                            <p:stCondLst>
                              <p:cond delay="0"/>
                            </p:stCondLst>
                            <p:childTnLst>
                              <p:par>
                                <p:cTn id="41" presetID="31" presetClass="entr" presetSubtype="0" fill="hold" grpId="0" nodeType="clickEffect">
                                  <p:stCondLst>
                                    <p:cond delay="0"/>
                                  </p:stCondLst>
                                  <p:childTnLst>
                                    <p:set>
                                      <p:cBhvr>
                                        <p:cTn id="42" dur="1" fill="hold">
                                          <p:stCondLst>
                                            <p:cond delay="0"/>
                                          </p:stCondLst>
                                        </p:cTn>
                                        <p:tgtEl>
                                          <p:spTgt spid="20"/>
                                        </p:tgtEl>
                                        <p:attrNameLst>
                                          <p:attrName>style.visibility</p:attrName>
                                        </p:attrNameLst>
                                      </p:cBhvr>
                                      <p:to>
                                        <p:strVal val="visible"/>
                                      </p:to>
                                    </p:set>
                                    <p:anim calcmode="lin" valueType="num">
                                      <p:cBhvr>
                                        <p:cTn id="43" dur="1000" fill="hold"/>
                                        <p:tgtEl>
                                          <p:spTgt spid="20"/>
                                        </p:tgtEl>
                                        <p:attrNameLst>
                                          <p:attrName>ppt_w</p:attrName>
                                        </p:attrNameLst>
                                      </p:cBhvr>
                                      <p:tavLst>
                                        <p:tav tm="0">
                                          <p:val>
                                            <p:fltVal val="0"/>
                                          </p:val>
                                        </p:tav>
                                        <p:tav tm="100000">
                                          <p:val>
                                            <p:strVal val="#ppt_w"/>
                                          </p:val>
                                        </p:tav>
                                      </p:tavLst>
                                    </p:anim>
                                    <p:anim calcmode="lin" valueType="num">
                                      <p:cBhvr>
                                        <p:cTn id="44" dur="1000" fill="hold"/>
                                        <p:tgtEl>
                                          <p:spTgt spid="20"/>
                                        </p:tgtEl>
                                        <p:attrNameLst>
                                          <p:attrName>ppt_h</p:attrName>
                                        </p:attrNameLst>
                                      </p:cBhvr>
                                      <p:tavLst>
                                        <p:tav tm="0">
                                          <p:val>
                                            <p:fltVal val="0"/>
                                          </p:val>
                                        </p:tav>
                                        <p:tav tm="100000">
                                          <p:val>
                                            <p:strVal val="#ppt_h"/>
                                          </p:val>
                                        </p:tav>
                                      </p:tavLst>
                                    </p:anim>
                                    <p:anim calcmode="lin" valueType="num">
                                      <p:cBhvr>
                                        <p:cTn id="45" dur="1000" fill="hold"/>
                                        <p:tgtEl>
                                          <p:spTgt spid="20"/>
                                        </p:tgtEl>
                                        <p:attrNameLst>
                                          <p:attrName>style.rotation</p:attrName>
                                        </p:attrNameLst>
                                      </p:cBhvr>
                                      <p:tavLst>
                                        <p:tav tm="0">
                                          <p:val>
                                            <p:fltVal val="90"/>
                                          </p:val>
                                        </p:tav>
                                        <p:tav tm="100000">
                                          <p:val>
                                            <p:fltVal val="0"/>
                                          </p:val>
                                        </p:tav>
                                      </p:tavLst>
                                    </p:anim>
                                    <p:animEffect transition="in" filter="fade">
                                      <p:cBhvr>
                                        <p:cTn id="46" dur="1000"/>
                                        <p:tgtEl>
                                          <p:spTgt spid="20"/>
                                        </p:tgtEl>
                                      </p:cBhvr>
                                    </p:animEffect>
                                  </p:childTnLst>
                                  <p:subTnLst>
                                    <p:set>
                                      <p:cBhvr override="childStyle">
                                        <p:cTn dur="1" fill="hold" display="0" masterRel="nextClick" afterEffect="1"/>
                                        <p:tgtEl>
                                          <p:spTgt spid="20"/>
                                        </p:tgtEl>
                                        <p:attrNameLst>
                                          <p:attrName>style.visibility</p:attrName>
                                        </p:attrNameLst>
                                      </p:cBhvr>
                                      <p:to>
                                        <p:strVal val="hidden"/>
                                      </p:to>
                                    </p:set>
                                  </p:subTnLst>
                                </p:cTn>
                              </p:par>
                            </p:childTnLst>
                          </p:cTn>
                        </p:par>
                      </p:childTnLst>
                    </p:cTn>
                  </p:par>
                </p:childTnLst>
              </p:cTn>
              <p:nextCondLst>
                <p:cond evt="onClick" delay="0">
                  <p:tgtEl>
                    <p:spTgt spid="13"/>
                  </p:tgtEl>
                </p:cond>
              </p:nextCondLst>
            </p:seq>
            <p:seq concurrent="1" nextAc="seek">
              <p:cTn id="47" restart="whenNotActive" fill="hold" evtFilter="cancelBubble" nodeType="interactiveSeq">
                <p:stCondLst>
                  <p:cond evt="onClick" delay="0">
                    <p:tgtEl>
                      <p:spTgt spid="9"/>
                    </p:tgtEl>
                  </p:cond>
                </p:stCondLst>
                <p:endSync evt="end" delay="0">
                  <p:rtn val="all"/>
                </p:endSync>
                <p:childTnLst>
                  <p:par>
                    <p:cTn id="48" fill="hold">
                      <p:stCondLst>
                        <p:cond delay="0"/>
                      </p:stCondLst>
                      <p:childTnLst>
                        <p:par>
                          <p:cTn id="49" fill="hold">
                            <p:stCondLst>
                              <p:cond delay="0"/>
                            </p:stCondLst>
                            <p:childTnLst>
                              <p:par>
                                <p:cTn id="50" presetID="31" presetClass="entr" presetSubtype="0" fill="hold" grpId="0" nodeType="clickEffect">
                                  <p:stCondLst>
                                    <p:cond delay="0"/>
                                  </p:stCondLst>
                                  <p:childTnLst>
                                    <p:set>
                                      <p:cBhvr>
                                        <p:cTn id="51" dur="1" fill="hold">
                                          <p:stCondLst>
                                            <p:cond delay="0"/>
                                          </p:stCondLst>
                                        </p:cTn>
                                        <p:tgtEl>
                                          <p:spTgt spid="15"/>
                                        </p:tgtEl>
                                        <p:attrNameLst>
                                          <p:attrName>style.visibility</p:attrName>
                                        </p:attrNameLst>
                                      </p:cBhvr>
                                      <p:to>
                                        <p:strVal val="visible"/>
                                      </p:to>
                                    </p:set>
                                    <p:anim calcmode="lin" valueType="num">
                                      <p:cBhvr>
                                        <p:cTn id="52" dur="1000" fill="hold"/>
                                        <p:tgtEl>
                                          <p:spTgt spid="15"/>
                                        </p:tgtEl>
                                        <p:attrNameLst>
                                          <p:attrName>ppt_w</p:attrName>
                                        </p:attrNameLst>
                                      </p:cBhvr>
                                      <p:tavLst>
                                        <p:tav tm="0">
                                          <p:val>
                                            <p:fltVal val="0"/>
                                          </p:val>
                                        </p:tav>
                                        <p:tav tm="100000">
                                          <p:val>
                                            <p:strVal val="#ppt_w"/>
                                          </p:val>
                                        </p:tav>
                                      </p:tavLst>
                                    </p:anim>
                                    <p:anim calcmode="lin" valueType="num">
                                      <p:cBhvr>
                                        <p:cTn id="53" dur="1000" fill="hold"/>
                                        <p:tgtEl>
                                          <p:spTgt spid="15"/>
                                        </p:tgtEl>
                                        <p:attrNameLst>
                                          <p:attrName>ppt_h</p:attrName>
                                        </p:attrNameLst>
                                      </p:cBhvr>
                                      <p:tavLst>
                                        <p:tav tm="0">
                                          <p:val>
                                            <p:fltVal val="0"/>
                                          </p:val>
                                        </p:tav>
                                        <p:tav tm="100000">
                                          <p:val>
                                            <p:strVal val="#ppt_h"/>
                                          </p:val>
                                        </p:tav>
                                      </p:tavLst>
                                    </p:anim>
                                    <p:anim calcmode="lin" valueType="num">
                                      <p:cBhvr>
                                        <p:cTn id="54" dur="1000" fill="hold"/>
                                        <p:tgtEl>
                                          <p:spTgt spid="15"/>
                                        </p:tgtEl>
                                        <p:attrNameLst>
                                          <p:attrName>style.rotation</p:attrName>
                                        </p:attrNameLst>
                                      </p:cBhvr>
                                      <p:tavLst>
                                        <p:tav tm="0">
                                          <p:val>
                                            <p:fltVal val="90"/>
                                          </p:val>
                                        </p:tav>
                                        <p:tav tm="100000">
                                          <p:val>
                                            <p:fltVal val="0"/>
                                          </p:val>
                                        </p:tav>
                                      </p:tavLst>
                                    </p:anim>
                                    <p:animEffect transition="in" filter="fade">
                                      <p:cBhvr>
                                        <p:cTn id="55" dur="1000"/>
                                        <p:tgtEl>
                                          <p:spTgt spid="15"/>
                                        </p:tgtEl>
                                      </p:cBhvr>
                                    </p:animEffect>
                                  </p:childTnLst>
                                  <p:subTnLst>
                                    <p:set>
                                      <p:cBhvr override="childStyle">
                                        <p:cTn dur="1" fill="hold" display="0" masterRel="nextClick" afterEffect="1"/>
                                        <p:tgtEl>
                                          <p:spTgt spid="15"/>
                                        </p:tgtEl>
                                        <p:attrNameLst>
                                          <p:attrName>style.visibility</p:attrName>
                                        </p:attrNameLst>
                                      </p:cBhvr>
                                      <p:to>
                                        <p:strVal val="hidden"/>
                                      </p:to>
                                    </p:set>
                                  </p:subTnLst>
                                </p:cTn>
                              </p:par>
                            </p:childTnLst>
                          </p:cTn>
                        </p:par>
                      </p:childTnLst>
                    </p:cTn>
                  </p:par>
                </p:childTnLst>
              </p:cTn>
              <p:nextCondLst>
                <p:cond evt="onClick" delay="0">
                  <p:tgtEl>
                    <p:spTgt spid="9"/>
                  </p:tgtEl>
                </p:cond>
              </p:nextCondLst>
            </p:seq>
          </p:childTnLst>
        </p:cTn>
      </p:par>
    </p:tnLst>
    <p:bldLst>
      <p:bldP spid="15" grpId="0" animBg="1"/>
      <p:bldP spid="16" grpId="0" animBg="1"/>
      <p:bldP spid="17" grpId="0" animBg="1"/>
      <p:bldP spid="18" grpId="0" animBg="1"/>
      <p:bldP spid="19" grpId="0" animBg="1"/>
      <p:bldP spid="2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pattFill prst="lgConfetti">
          <a:fgClr>
            <a:schemeClr val="accent1"/>
          </a:fgClr>
          <a:bgClr>
            <a:schemeClr val="bg1"/>
          </a:bgClr>
        </a:pattFill>
        <a:effectLst/>
      </p:bgPr>
    </p:bg>
    <p:spTree>
      <p:nvGrpSpPr>
        <p:cNvPr id="1" name=""/>
        <p:cNvGrpSpPr/>
        <p:nvPr/>
      </p:nvGrpSpPr>
      <p:grpSpPr>
        <a:xfrm>
          <a:off x="0" y="0"/>
          <a:ext cx="0" cy="0"/>
          <a:chOff x="0" y="0"/>
          <a:chExt cx="0" cy="0"/>
        </a:xfrm>
      </p:grpSpPr>
      <p:sp>
        <p:nvSpPr>
          <p:cNvPr id="2" name="Frame 1"/>
          <p:cNvSpPr/>
          <p:nvPr/>
        </p:nvSpPr>
        <p:spPr>
          <a:xfrm>
            <a:off x="0" y="0"/>
            <a:ext cx="12191999" cy="6857999"/>
          </a:xfrm>
          <a:prstGeom prst="frame">
            <a:avLst>
              <a:gd name="adj1" fmla="val 1290"/>
            </a:avLst>
          </a:prstGeom>
          <a:solidFill>
            <a:srgbClr val="F7399D"/>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Frame 2"/>
          <p:cNvSpPr/>
          <p:nvPr/>
        </p:nvSpPr>
        <p:spPr>
          <a:xfrm>
            <a:off x="108285" y="84221"/>
            <a:ext cx="11971420" cy="6665495"/>
          </a:xfrm>
          <a:prstGeom prst="frame">
            <a:avLst>
              <a:gd name="adj1" fmla="val 1710"/>
            </a:avLst>
          </a:prstGeom>
          <a:solidFill>
            <a:srgbClr val="92D05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Rounded Rectangle 4"/>
          <p:cNvSpPr/>
          <p:nvPr/>
        </p:nvSpPr>
        <p:spPr>
          <a:xfrm>
            <a:off x="255903" y="177557"/>
            <a:ext cx="11676184" cy="6412831"/>
          </a:xfrm>
          <a:prstGeom prst="round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58708" y="443346"/>
            <a:ext cx="3341757" cy="2691245"/>
          </a:xfrm>
          <a:prstGeom prst="rect">
            <a:avLst/>
          </a:prstGeom>
          <a:ln>
            <a:solidFill>
              <a:schemeClr val="tx1"/>
            </a:solidFill>
          </a:ln>
        </p:spPr>
      </p:pic>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b="11720"/>
          <a:stretch/>
        </p:blipFill>
        <p:spPr>
          <a:xfrm>
            <a:off x="645891" y="504952"/>
            <a:ext cx="3331605" cy="2726982"/>
          </a:xfrm>
          <a:prstGeom prst="rect">
            <a:avLst/>
          </a:prstGeom>
          <a:ln>
            <a:solidFill>
              <a:srgbClr val="002060"/>
            </a:solidFill>
          </a:ln>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2583" y="3559329"/>
            <a:ext cx="3220768" cy="2670464"/>
          </a:xfrm>
          <a:prstGeom prst="rect">
            <a:avLst/>
          </a:prstGeom>
          <a:ln>
            <a:solidFill>
              <a:srgbClr val="002060"/>
            </a:solidFill>
          </a:ln>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213723" y="3271004"/>
            <a:ext cx="3341757" cy="3051421"/>
          </a:xfrm>
          <a:prstGeom prst="rect">
            <a:avLst/>
          </a:prstGeom>
          <a:ln>
            <a:solidFill>
              <a:srgbClr val="002060"/>
            </a:solidFill>
          </a:ln>
        </p:spPr>
      </p:pic>
      <p:sp>
        <p:nvSpPr>
          <p:cNvPr id="10" name="TextBox 3"/>
          <p:cNvSpPr txBox="1"/>
          <p:nvPr/>
        </p:nvSpPr>
        <p:spPr>
          <a:xfrm>
            <a:off x="4212251" y="1412708"/>
            <a:ext cx="3511701" cy="3108543"/>
          </a:xfrm>
          <a:prstGeom prst="rect">
            <a:avLst/>
          </a:prstGeom>
          <a:solidFill>
            <a:schemeClr val="accent5">
              <a:lumMod val="40000"/>
              <a:lumOff val="60000"/>
            </a:schemeClr>
          </a:solidFill>
          <a:ln w="28575">
            <a:solidFill>
              <a:srgbClr val="00B050"/>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800" dirty="0" smtClean="0">
                <a:latin typeface="Book Antiqua" pitchFamily="18" charset="0"/>
              </a:rPr>
              <a:t>Nakshi </a:t>
            </a:r>
            <a:r>
              <a:rPr lang="en-US" sz="2800" dirty="0" err="1" smtClean="0">
                <a:latin typeface="Book Antiqua" pitchFamily="18" charset="0"/>
              </a:rPr>
              <a:t>kantha</a:t>
            </a:r>
            <a:r>
              <a:rPr lang="en-US" sz="2800" dirty="0" smtClean="0">
                <a:latin typeface="Book Antiqua" pitchFamily="18" charset="0"/>
              </a:rPr>
              <a:t> is now produced commercially. You can find them in many expensive handicraft shops in cities.</a:t>
            </a:r>
            <a:endParaRPr lang="en-US" sz="2800" dirty="0">
              <a:latin typeface="Book Antiqua" pitchFamily="18" charset="0"/>
            </a:endParaRPr>
          </a:p>
        </p:txBody>
      </p:sp>
    </p:spTree>
    <p:extLst>
      <p:ext uri="{BB962C8B-B14F-4D97-AF65-F5344CB8AC3E}">
        <p14:creationId xmlns:p14="http://schemas.microsoft.com/office/powerpoint/2010/main" val="270101391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out)">
                                      <p:cBhvr>
                                        <p:cTn id="7" dur="2000"/>
                                        <p:tgtEl>
                                          <p:spTgt spid="4"/>
                                        </p:tgtEl>
                                      </p:cBhvr>
                                    </p:animEffect>
                                  </p:childTnLst>
                                </p:cTn>
                              </p:par>
                              <p:par>
                                <p:cTn id="8" presetID="6" presetClass="entr" presetSubtype="32"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circle(out)">
                                      <p:cBhvr>
                                        <p:cTn id="10" dur="2000"/>
                                        <p:tgtEl>
                                          <p:spTgt spid="6"/>
                                        </p:tgtEl>
                                      </p:cBhvr>
                                    </p:animEffect>
                                  </p:childTnLst>
                                </p:cTn>
                              </p:par>
                              <p:par>
                                <p:cTn id="11" presetID="6" presetClass="entr" presetSubtype="32"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circle(out)">
                                      <p:cBhvr>
                                        <p:cTn id="13" dur="2000"/>
                                        <p:tgtEl>
                                          <p:spTgt spid="9"/>
                                        </p:tgtEl>
                                      </p:cBhvr>
                                    </p:animEffect>
                                  </p:childTnLst>
                                </p:cTn>
                              </p:par>
                              <p:par>
                                <p:cTn id="14" presetID="6" presetClass="entr" presetSubtype="32" fill="hold"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circle(out)">
                                      <p:cBhvr>
                                        <p:cTn id="16" dur="20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p:cTn id="21" dur="500" fill="hold"/>
                                        <p:tgtEl>
                                          <p:spTgt spid="10"/>
                                        </p:tgtEl>
                                        <p:attrNameLst>
                                          <p:attrName>ppt_w</p:attrName>
                                        </p:attrNameLst>
                                      </p:cBhvr>
                                      <p:tavLst>
                                        <p:tav tm="0">
                                          <p:val>
                                            <p:fltVal val="0"/>
                                          </p:val>
                                        </p:tav>
                                        <p:tav tm="100000">
                                          <p:val>
                                            <p:strVal val="#ppt_w"/>
                                          </p:val>
                                        </p:tav>
                                      </p:tavLst>
                                    </p:anim>
                                    <p:anim calcmode="lin" valueType="num">
                                      <p:cBhvr>
                                        <p:cTn id="22" dur="500" fill="hold"/>
                                        <p:tgtEl>
                                          <p:spTgt spid="10"/>
                                        </p:tgtEl>
                                        <p:attrNameLst>
                                          <p:attrName>ppt_h</p:attrName>
                                        </p:attrNameLst>
                                      </p:cBhvr>
                                      <p:tavLst>
                                        <p:tav tm="0">
                                          <p:val>
                                            <p:fltVal val="0"/>
                                          </p:val>
                                        </p:tav>
                                        <p:tav tm="100000">
                                          <p:val>
                                            <p:strVal val="#ppt_h"/>
                                          </p:val>
                                        </p:tav>
                                      </p:tavLst>
                                    </p:anim>
                                    <p:animEffect transition="in" filter="fade">
                                      <p:cBhvr>
                                        <p:cTn id="2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pattFill prst="lgConfetti">
          <a:fgClr>
            <a:schemeClr val="accent1"/>
          </a:fgClr>
          <a:bgClr>
            <a:schemeClr val="bg1"/>
          </a:bgClr>
        </a:pattFill>
        <a:effectLst/>
      </p:bgPr>
    </p:bg>
    <p:spTree>
      <p:nvGrpSpPr>
        <p:cNvPr id="1" name=""/>
        <p:cNvGrpSpPr/>
        <p:nvPr/>
      </p:nvGrpSpPr>
      <p:grpSpPr>
        <a:xfrm>
          <a:off x="0" y="0"/>
          <a:ext cx="0" cy="0"/>
          <a:chOff x="0" y="0"/>
          <a:chExt cx="0" cy="0"/>
        </a:xfrm>
      </p:grpSpPr>
      <p:sp>
        <p:nvSpPr>
          <p:cNvPr id="2" name="Frame 1"/>
          <p:cNvSpPr/>
          <p:nvPr/>
        </p:nvSpPr>
        <p:spPr>
          <a:xfrm>
            <a:off x="0" y="0"/>
            <a:ext cx="12191999" cy="6857999"/>
          </a:xfrm>
          <a:prstGeom prst="frame">
            <a:avLst>
              <a:gd name="adj1" fmla="val 1290"/>
            </a:avLst>
          </a:prstGeom>
          <a:solidFill>
            <a:srgbClr val="F7399D"/>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Frame 2"/>
          <p:cNvSpPr/>
          <p:nvPr/>
        </p:nvSpPr>
        <p:spPr>
          <a:xfrm>
            <a:off x="108285" y="96252"/>
            <a:ext cx="11971420" cy="6653463"/>
          </a:xfrm>
          <a:prstGeom prst="frame">
            <a:avLst>
              <a:gd name="adj1" fmla="val 1710"/>
            </a:avLst>
          </a:prstGeom>
          <a:solidFill>
            <a:srgbClr val="92D05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Rounded Rectangle 4"/>
          <p:cNvSpPr/>
          <p:nvPr/>
        </p:nvSpPr>
        <p:spPr>
          <a:xfrm>
            <a:off x="253219" y="277092"/>
            <a:ext cx="11676184" cy="6328246"/>
          </a:xfrm>
          <a:prstGeom prst="roundRect">
            <a:avLst/>
          </a:prstGeom>
          <a:solidFill>
            <a:srgbClr val="FF66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4344327" y="570500"/>
            <a:ext cx="3281669" cy="923330"/>
          </a:xfrm>
          <a:prstGeom prst="rect">
            <a:avLst/>
          </a:prstGeom>
          <a:solidFill>
            <a:schemeClr val="accent4">
              <a:lumMod val="60000"/>
              <a:lumOff val="40000"/>
            </a:schemeClr>
          </a:solidFill>
          <a:ln w="28575">
            <a:solidFill>
              <a:srgbClr val="002060"/>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5400" b="1" dirty="0" smtClean="0">
                <a:ln/>
                <a:solidFill>
                  <a:srgbClr val="002060"/>
                </a:solidFill>
              </a:rPr>
              <a:t>Pair work</a:t>
            </a:r>
            <a:endParaRPr lang="en-US" sz="5400" b="1" cap="none" spc="0" dirty="0">
              <a:ln/>
              <a:solidFill>
                <a:srgbClr val="002060"/>
              </a:solidFill>
              <a:effectLst/>
            </a:endParaRPr>
          </a:p>
        </p:txBody>
      </p:sp>
      <p:sp>
        <p:nvSpPr>
          <p:cNvPr id="6" name="Rounded Rectangle 5"/>
          <p:cNvSpPr/>
          <p:nvPr/>
        </p:nvSpPr>
        <p:spPr>
          <a:xfrm>
            <a:off x="361974" y="1892056"/>
            <a:ext cx="11246374" cy="3061853"/>
          </a:xfrm>
          <a:prstGeom prst="roundRect">
            <a:avLst/>
          </a:prstGeom>
          <a:solidFill>
            <a:schemeClr val="accent4">
              <a:lumMod val="40000"/>
              <a:lumOff val="60000"/>
            </a:schemeClr>
          </a:solidFill>
          <a:ln>
            <a:solidFill>
              <a:srgbClr val="002060"/>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514350" indent="-514350">
              <a:buFont typeface="+mj-lt"/>
              <a:buAutoNum type="arabicPeriod"/>
            </a:pPr>
            <a:r>
              <a:rPr lang="en-US" sz="3200" dirty="0" smtClean="0">
                <a:ln w="12700">
                  <a:solidFill>
                    <a:schemeClr val="tx2">
                      <a:lumMod val="75000"/>
                    </a:schemeClr>
                  </a:solidFill>
                  <a:prstDash val="solid"/>
                </a:ln>
                <a:solidFill>
                  <a:schemeClr val="tx1"/>
                </a:solidFill>
                <a:latin typeface="Book Antiqua" panose="02040602050305030304" pitchFamily="18" charset="0"/>
                <a:cs typeface="Times New Roman" panose="02020603050405020304" pitchFamily="18" charset="0"/>
              </a:rPr>
              <a:t>What does </a:t>
            </a:r>
            <a:r>
              <a:rPr lang="en-US" sz="3200" dirty="0" err="1" smtClean="0">
                <a:ln w="12700">
                  <a:solidFill>
                    <a:schemeClr val="tx2">
                      <a:lumMod val="75000"/>
                    </a:schemeClr>
                  </a:solidFill>
                  <a:prstDash val="solid"/>
                </a:ln>
                <a:solidFill>
                  <a:schemeClr val="tx1"/>
                </a:solidFill>
                <a:latin typeface="Book Antiqua" panose="02040602050305030304" pitchFamily="18" charset="0"/>
                <a:cs typeface="Times New Roman" panose="02020603050405020304" pitchFamily="18" charset="0"/>
              </a:rPr>
              <a:t>Naksha</a:t>
            </a:r>
            <a:r>
              <a:rPr lang="en-US" sz="3200" dirty="0" smtClean="0">
                <a:ln w="12700">
                  <a:solidFill>
                    <a:schemeClr val="tx2">
                      <a:lumMod val="75000"/>
                    </a:schemeClr>
                  </a:solidFill>
                  <a:prstDash val="solid"/>
                </a:ln>
                <a:solidFill>
                  <a:schemeClr val="tx1"/>
                </a:solidFill>
                <a:latin typeface="Book Antiqua" panose="02040602050305030304" pitchFamily="18" charset="0"/>
                <a:cs typeface="Times New Roman" panose="02020603050405020304" pitchFamily="18" charset="0"/>
              </a:rPr>
              <a:t> mean?</a:t>
            </a:r>
          </a:p>
          <a:p>
            <a:pPr marL="514350" indent="-514350">
              <a:buFont typeface="+mj-lt"/>
              <a:buAutoNum type="arabicPeriod"/>
            </a:pPr>
            <a:r>
              <a:rPr lang="en-US" sz="3200" dirty="0" smtClean="0">
                <a:ln w="12700">
                  <a:solidFill>
                    <a:schemeClr val="tx2">
                      <a:lumMod val="75000"/>
                    </a:schemeClr>
                  </a:solidFill>
                  <a:prstDash val="solid"/>
                </a:ln>
                <a:solidFill>
                  <a:schemeClr val="tx1"/>
                </a:solidFill>
                <a:latin typeface="Book Antiqua" panose="02040602050305030304" pitchFamily="18" charset="0"/>
                <a:cs typeface="Times New Roman" panose="02020603050405020304" pitchFamily="18" charset="0"/>
              </a:rPr>
              <a:t>How has “Nakshi Kantha” become popular?</a:t>
            </a:r>
          </a:p>
          <a:p>
            <a:pPr marL="514350" indent="-514350">
              <a:buFont typeface="+mj-lt"/>
              <a:buAutoNum type="arabicPeriod"/>
            </a:pPr>
            <a:r>
              <a:rPr lang="en-US" sz="3200" dirty="0" smtClean="0">
                <a:ln w="12700">
                  <a:solidFill>
                    <a:schemeClr val="tx2">
                      <a:lumMod val="75000"/>
                    </a:schemeClr>
                  </a:solidFill>
                  <a:prstDash val="solid"/>
                </a:ln>
                <a:solidFill>
                  <a:schemeClr val="tx1"/>
                </a:solidFill>
                <a:latin typeface="Book Antiqua" panose="02040602050305030304" pitchFamily="18" charset="0"/>
                <a:cs typeface="Times New Roman" panose="02020603050405020304" pitchFamily="18" charset="0"/>
              </a:rPr>
              <a:t>What things are used to </a:t>
            </a:r>
            <a:r>
              <a:rPr lang="en-US" sz="3200" dirty="0">
                <a:ln w="12700">
                  <a:solidFill>
                    <a:schemeClr val="tx2">
                      <a:lumMod val="75000"/>
                    </a:schemeClr>
                  </a:solidFill>
                  <a:prstDash val="solid"/>
                </a:ln>
                <a:solidFill>
                  <a:schemeClr val="tx1"/>
                </a:solidFill>
                <a:latin typeface="Book Antiqua" panose="02040602050305030304" pitchFamily="18" charset="0"/>
                <a:cs typeface="Times New Roman" panose="02020603050405020304" pitchFamily="18" charset="0"/>
              </a:rPr>
              <a:t>make “Nakshi </a:t>
            </a:r>
            <a:r>
              <a:rPr lang="en-US" sz="3200" dirty="0" smtClean="0">
                <a:ln w="12700">
                  <a:solidFill>
                    <a:schemeClr val="tx2">
                      <a:lumMod val="75000"/>
                    </a:schemeClr>
                  </a:solidFill>
                  <a:prstDash val="solid"/>
                </a:ln>
                <a:solidFill>
                  <a:schemeClr val="tx1"/>
                </a:solidFill>
                <a:latin typeface="Book Antiqua" panose="02040602050305030304" pitchFamily="18" charset="0"/>
                <a:cs typeface="Times New Roman" panose="02020603050405020304" pitchFamily="18" charset="0"/>
              </a:rPr>
              <a:t>Kantha?” </a:t>
            </a:r>
          </a:p>
          <a:p>
            <a:pPr marL="514350" indent="-514350">
              <a:buFont typeface="+mj-lt"/>
              <a:buAutoNum type="arabicPeriod"/>
            </a:pPr>
            <a:r>
              <a:rPr lang="en-US" sz="3200" dirty="0" smtClean="0">
                <a:ln w="12700">
                  <a:solidFill>
                    <a:schemeClr val="tx2">
                      <a:lumMod val="75000"/>
                    </a:schemeClr>
                  </a:solidFill>
                  <a:prstDash val="solid"/>
                </a:ln>
                <a:solidFill>
                  <a:schemeClr val="tx1"/>
                </a:solidFill>
                <a:latin typeface="Book Antiqua" panose="02040602050305030304" pitchFamily="18" charset="0"/>
                <a:cs typeface="Times New Roman" panose="02020603050405020304" pitchFamily="18" charset="0"/>
              </a:rPr>
              <a:t>Do you like “Nakshi Kantha or ordinary Kantha? Why?</a:t>
            </a:r>
          </a:p>
          <a:p>
            <a:pPr marL="514350" indent="-514350">
              <a:buFont typeface="+mj-lt"/>
              <a:buAutoNum type="arabicPeriod"/>
            </a:pPr>
            <a:r>
              <a:rPr lang="en-US" sz="3200" dirty="0" smtClean="0">
                <a:ln w="12700">
                  <a:solidFill>
                    <a:schemeClr val="tx2">
                      <a:lumMod val="75000"/>
                    </a:schemeClr>
                  </a:solidFill>
                  <a:prstDash val="solid"/>
                </a:ln>
                <a:solidFill>
                  <a:schemeClr val="tx1"/>
                </a:solidFill>
                <a:latin typeface="Book Antiqua" panose="02040602050305030304" pitchFamily="18" charset="0"/>
                <a:cs typeface="Times New Roman" panose="02020603050405020304" pitchFamily="18" charset="0"/>
              </a:rPr>
              <a:t>Why do you think </a:t>
            </a:r>
            <a:r>
              <a:rPr lang="en-US" sz="3200" dirty="0">
                <a:ln w="12700">
                  <a:solidFill>
                    <a:schemeClr val="tx2">
                      <a:lumMod val="75000"/>
                    </a:schemeClr>
                  </a:solidFill>
                  <a:prstDash val="solid"/>
                </a:ln>
                <a:solidFill>
                  <a:schemeClr val="tx1"/>
                </a:solidFill>
                <a:latin typeface="Book Antiqua" panose="02040602050305030304" pitchFamily="18" charset="0"/>
                <a:cs typeface="Times New Roman" panose="02020603050405020304" pitchFamily="18" charset="0"/>
              </a:rPr>
              <a:t>“Nakshi </a:t>
            </a:r>
            <a:r>
              <a:rPr lang="en-US" sz="3200" dirty="0" err="1" smtClean="0">
                <a:ln w="12700">
                  <a:solidFill>
                    <a:schemeClr val="tx2">
                      <a:lumMod val="75000"/>
                    </a:schemeClr>
                  </a:solidFill>
                  <a:prstDash val="solid"/>
                </a:ln>
                <a:solidFill>
                  <a:schemeClr val="tx1"/>
                </a:solidFill>
                <a:latin typeface="Book Antiqua" panose="02040602050305030304" pitchFamily="18" charset="0"/>
                <a:cs typeface="Times New Roman" panose="02020603050405020304" pitchFamily="18" charset="0"/>
              </a:rPr>
              <a:t>Kanthas</a:t>
            </a:r>
            <a:r>
              <a:rPr lang="en-US" sz="3200" dirty="0" smtClean="0">
                <a:ln w="12700">
                  <a:solidFill>
                    <a:schemeClr val="tx2">
                      <a:lumMod val="75000"/>
                    </a:schemeClr>
                  </a:solidFill>
                  <a:prstDash val="solid"/>
                </a:ln>
                <a:solidFill>
                  <a:schemeClr val="tx1"/>
                </a:solidFill>
                <a:latin typeface="Book Antiqua" panose="02040602050305030304" pitchFamily="18" charset="0"/>
                <a:cs typeface="Times New Roman" panose="02020603050405020304" pitchFamily="18" charset="0"/>
              </a:rPr>
              <a:t>” are now a great demand?</a:t>
            </a:r>
            <a:endParaRPr lang="en-US" sz="3200" dirty="0">
              <a:ln w="12700">
                <a:solidFill>
                  <a:schemeClr val="tx2">
                    <a:lumMod val="75000"/>
                  </a:schemeClr>
                </a:solidFill>
                <a:prstDash val="solid"/>
              </a:ln>
              <a:solidFill>
                <a:schemeClr val="tx1"/>
              </a:solidFill>
              <a:latin typeface="Book Antiqua" panose="02040602050305030304" pitchFamily="18" charset="0"/>
              <a:cs typeface="Times New Roman" panose="02020603050405020304" pitchFamily="18" charset="0"/>
            </a:endParaRPr>
          </a:p>
        </p:txBody>
      </p:sp>
    </p:spTree>
    <p:extLst>
      <p:ext uri="{BB962C8B-B14F-4D97-AF65-F5344CB8AC3E}">
        <p14:creationId xmlns:p14="http://schemas.microsoft.com/office/powerpoint/2010/main" val="42396709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p:cTn id="13" dur="500" fill="hold"/>
                                        <p:tgtEl>
                                          <p:spTgt spid="6"/>
                                        </p:tgtEl>
                                        <p:attrNameLst>
                                          <p:attrName>ppt_w</p:attrName>
                                        </p:attrNameLst>
                                      </p:cBhvr>
                                      <p:tavLst>
                                        <p:tav tm="0">
                                          <p:val>
                                            <p:fltVal val="0"/>
                                          </p:val>
                                        </p:tav>
                                        <p:tav tm="100000">
                                          <p:val>
                                            <p:strVal val="#ppt_w"/>
                                          </p:val>
                                        </p:tav>
                                      </p:tavLst>
                                    </p:anim>
                                    <p:anim calcmode="lin" valueType="num">
                                      <p:cBhvr>
                                        <p:cTn id="14" dur="500" fill="hold"/>
                                        <p:tgtEl>
                                          <p:spTgt spid="6"/>
                                        </p:tgtEl>
                                        <p:attrNameLst>
                                          <p:attrName>ppt_h</p:attrName>
                                        </p:attrNameLst>
                                      </p:cBhvr>
                                      <p:tavLst>
                                        <p:tav tm="0">
                                          <p:val>
                                            <p:fltVal val="0"/>
                                          </p:val>
                                        </p:tav>
                                        <p:tav tm="100000">
                                          <p:val>
                                            <p:strVal val="#ppt_h"/>
                                          </p:val>
                                        </p:tav>
                                      </p:tavLst>
                                    </p:anim>
                                    <p:animEffect transition="in" filter="fade">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pattFill prst="lgConfetti">
          <a:fgClr>
            <a:schemeClr val="accent1"/>
          </a:fgClr>
          <a:bgClr>
            <a:schemeClr val="bg1"/>
          </a:bgClr>
        </a:pattFill>
        <a:effectLst/>
      </p:bgPr>
    </p:bg>
    <p:spTree>
      <p:nvGrpSpPr>
        <p:cNvPr id="1" name=""/>
        <p:cNvGrpSpPr/>
        <p:nvPr/>
      </p:nvGrpSpPr>
      <p:grpSpPr>
        <a:xfrm>
          <a:off x="0" y="0"/>
          <a:ext cx="0" cy="0"/>
          <a:chOff x="0" y="0"/>
          <a:chExt cx="0" cy="0"/>
        </a:xfrm>
      </p:grpSpPr>
      <p:sp>
        <p:nvSpPr>
          <p:cNvPr id="2" name="Frame 1"/>
          <p:cNvSpPr/>
          <p:nvPr/>
        </p:nvSpPr>
        <p:spPr>
          <a:xfrm>
            <a:off x="0" y="0"/>
            <a:ext cx="12191999" cy="6857999"/>
          </a:xfrm>
          <a:prstGeom prst="frame">
            <a:avLst>
              <a:gd name="adj1" fmla="val 1290"/>
            </a:avLst>
          </a:prstGeom>
          <a:solidFill>
            <a:srgbClr val="F7399D"/>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Frame 2"/>
          <p:cNvSpPr/>
          <p:nvPr/>
        </p:nvSpPr>
        <p:spPr>
          <a:xfrm>
            <a:off x="108285" y="96254"/>
            <a:ext cx="11971420" cy="6629400"/>
          </a:xfrm>
          <a:prstGeom prst="frame">
            <a:avLst>
              <a:gd name="adj1" fmla="val 1710"/>
            </a:avLst>
          </a:prstGeom>
          <a:solidFill>
            <a:srgbClr val="92D05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Rounded Rectangle 4"/>
          <p:cNvSpPr/>
          <p:nvPr/>
        </p:nvSpPr>
        <p:spPr>
          <a:xfrm>
            <a:off x="255903" y="364259"/>
            <a:ext cx="11676184" cy="6352673"/>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16"/>
          <p:cNvSpPr txBox="1"/>
          <p:nvPr/>
        </p:nvSpPr>
        <p:spPr>
          <a:xfrm>
            <a:off x="664828" y="3098608"/>
            <a:ext cx="11111536" cy="3108543"/>
          </a:xfrm>
          <a:prstGeom prst="rect">
            <a:avLst/>
          </a:prstGeom>
          <a:solidFill>
            <a:schemeClr val="accent4">
              <a:lumMod val="40000"/>
              <a:lumOff val="60000"/>
            </a:schemeClr>
          </a:solidFill>
          <a:ln>
            <a:solidFill>
              <a:srgbClr val="002060"/>
            </a:solid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a:buAutoNum type="arabicPeriod"/>
            </a:pPr>
            <a:r>
              <a:rPr lang="en-US" sz="2800" dirty="0" err="1" smtClean="0">
                <a:latin typeface="+mj-lt"/>
                <a:cs typeface="Times New Roman" panose="02020603050405020304" pitchFamily="18" charset="0"/>
              </a:rPr>
              <a:t>Naksha</a:t>
            </a:r>
            <a:r>
              <a:rPr lang="en-US" sz="2800" dirty="0" smtClean="0">
                <a:latin typeface="+mj-lt"/>
                <a:cs typeface="Times New Roman" panose="02020603050405020304" pitchFamily="18" charset="0"/>
              </a:rPr>
              <a:t> means artistic ...............</a:t>
            </a:r>
          </a:p>
          <a:p>
            <a:pPr marL="342900" indent="-342900">
              <a:buAutoNum type="arabicPeriod"/>
            </a:pPr>
            <a:r>
              <a:rPr lang="en-US" sz="2800" dirty="0">
                <a:latin typeface="+mj-lt"/>
                <a:cs typeface="Times New Roman" panose="02020603050405020304" pitchFamily="18" charset="0"/>
              </a:rPr>
              <a:t> </a:t>
            </a:r>
            <a:r>
              <a:rPr lang="en-US" sz="2800" dirty="0" smtClean="0">
                <a:latin typeface="+mj-lt"/>
                <a:cs typeface="Times New Roman" panose="02020603050405020304" pitchFamily="18" charset="0"/>
              </a:rPr>
              <a:t>The name was taken from a ………… ….word ………………</a:t>
            </a:r>
          </a:p>
          <a:p>
            <a:pPr marL="342900" indent="-342900">
              <a:buAutoNum type="arabicPeriod"/>
            </a:pPr>
            <a:r>
              <a:rPr lang="en-US" sz="2800" dirty="0">
                <a:latin typeface="+mj-lt"/>
                <a:cs typeface="Times New Roman" panose="02020603050405020304" pitchFamily="18" charset="0"/>
              </a:rPr>
              <a:t> </a:t>
            </a:r>
            <a:r>
              <a:rPr lang="en-US" sz="2800" dirty="0" smtClean="0">
                <a:latin typeface="+mj-lt"/>
                <a:cs typeface="Times New Roman" panose="02020603050405020304" pitchFamily="18" charset="0"/>
              </a:rPr>
              <a:t>The art has been practiced in ………… Bengal for ….............</a:t>
            </a:r>
          </a:p>
          <a:p>
            <a:pPr lvl="0"/>
            <a:r>
              <a:rPr lang="en-US" sz="2800" dirty="0">
                <a:latin typeface="+mj-lt"/>
              </a:rPr>
              <a:t>4</a:t>
            </a:r>
            <a:r>
              <a:rPr lang="en-US" dirty="0">
                <a:latin typeface="+mj-lt"/>
              </a:rPr>
              <a:t>. </a:t>
            </a:r>
            <a:r>
              <a:rPr lang="en-US" sz="2400" dirty="0">
                <a:latin typeface="+mj-lt"/>
                <a:cs typeface="Times New Roman" panose="02020603050405020304" pitchFamily="18" charset="0"/>
              </a:rPr>
              <a:t>Nakshi </a:t>
            </a:r>
            <a:r>
              <a:rPr lang="en-US" sz="2400" dirty="0" err="1">
                <a:latin typeface="+mj-lt"/>
                <a:cs typeface="Times New Roman" panose="02020603050405020304" pitchFamily="18" charset="0"/>
              </a:rPr>
              <a:t>Kanthas</a:t>
            </a:r>
            <a:r>
              <a:rPr lang="en-US" sz="2400" dirty="0">
                <a:latin typeface="+mj-lt"/>
                <a:cs typeface="Times New Roman" panose="02020603050405020304" pitchFamily="18" charset="0"/>
              </a:rPr>
              <a:t> are now sold in </a:t>
            </a:r>
            <a:r>
              <a:rPr lang="en-US" sz="2800" dirty="0">
                <a:latin typeface="+mj-lt"/>
                <a:cs typeface="Times New Roman" panose="02020603050405020304" pitchFamily="18" charset="0"/>
              </a:rPr>
              <a:t>…………... </a:t>
            </a:r>
            <a:r>
              <a:rPr lang="en-US" sz="2800" dirty="0" smtClean="0">
                <a:latin typeface="+mj-lt"/>
                <a:cs typeface="Times New Roman" panose="02020603050405020304" pitchFamily="18" charset="0"/>
              </a:rPr>
              <a:t>shops</a:t>
            </a:r>
            <a:r>
              <a:rPr lang="en-US" sz="2800" dirty="0">
                <a:latin typeface="+mj-lt"/>
                <a:cs typeface="Times New Roman" panose="02020603050405020304" pitchFamily="18" charset="0"/>
              </a:rPr>
              <a:t>.</a:t>
            </a:r>
          </a:p>
          <a:p>
            <a:pPr lvl="0"/>
            <a:r>
              <a:rPr lang="en-US" sz="2800" dirty="0">
                <a:latin typeface="+mj-lt"/>
                <a:cs typeface="Times New Roman" panose="02020603050405020304" pitchFamily="18" charset="0"/>
              </a:rPr>
              <a:t>5. Nakshi </a:t>
            </a:r>
            <a:r>
              <a:rPr lang="en-US" sz="2800" dirty="0" err="1">
                <a:latin typeface="+mj-lt"/>
                <a:cs typeface="Times New Roman" panose="02020603050405020304" pitchFamily="18" charset="0"/>
              </a:rPr>
              <a:t>Kanthas</a:t>
            </a:r>
            <a:r>
              <a:rPr lang="en-US" sz="2800" dirty="0">
                <a:latin typeface="+mj-lt"/>
                <a:cs typeface="Times New Roman" panose="02020603050405020304" pitchFamily="18" charset="0"/>
              </a:rPr>
              <a:t> are in great demand because of </a:t>
            </a:r>
            <a:r>
              <a:rPr lang="en-US" sz="2800" dirty="0" smtClean="0">
                <a:latin typeface="+mj-lt"/>
                <a:cs typeface="Times New Roman" panose="02020603050405020304" pitchFamily="18" charset="0"/>
              </a:rPr>
              <a:t>their  </a:t>
            </a:r>
            <a:r>
              <a:rPr lang="en-US" sz="2800" dirty="0" err="1" smtClean="0">
                <a:latin typeface="+mj-lt"/>
                <a:cs typeface="Times New Roman" panose="02020603050405020304" pitchFamily="18" charset="0"/>
              </a:rPr>
              <a:t>colourful</a:t>
            </a:r>
            <a:r>
              <a:rPr lang="en-US" sz="2800" dirty="0">
                <a:latin typeface="+mj-lt"/>
                <a:cs typeface="Times New Roman" panose="02020603050405020304" pitchFamily="18" charset="0"/>
              </a:rPr>
              <a:t>…………. and…..........</a:t>
            </a:r>
          </a:p>
          <a:p>
            <a:pPr lvl="0"/>
            <a:r>
              <a:rPr lang="en-US" sz="2800" dirty="0">
                <a:latin typeface="+mj-lt"/>
                <a:cs typeface="Times New Roman" panose="02020603050405020304" pitchFamily="18" charset="0"/>
              </a:rPr>
              <a:t>6. Nakshi </a:t>
            </a:r>
            <a:r>
              <a:rPr lang="en-US" sz="2800" dirty="0" err="1">
                <a:latin typeface="+mj-lt"/>
                <a:cs typeface="Times New Roman" panose="02020603050405020304" pitchFamily="18" charset="0"/>
              </a:rPr>
              <a:t>Kanthas</a:t>
            </a:r>
            <a:r>
              <a:rPr lang="en-US" sz="2800" dirty="0">
                <a:latin typeface="+mj-lt"/>
                <a:cs typeface="Times New Roman" panose="02020603050405020304" pitchFamily="18" charset="0"/>
              </a:rPr>
              <a:t> are a kind of </a:t>
            </a:r>
            <a:r>
              <a:rPr lang="en-US" sz="2800" dirty="0" smtClean="0">
                <a:cs typeface="Times New Roman" panose="02020603050405020304" pitchFamily="18" charset="0"/>
              </a:rPr>
              <a:t>…………..        ………….</a:t>
            </a:r>
            <a:endParaRPr lang="en-US" sz="2800" dirty="0">
              <a:cs typeface="Times New Roman" panose="02020603050405020304" pitchFamily="18" charset="0"/>
            </a:endParaRPr>
          </a:p>
        </p:txBody>
      </p:sp>
      <p:sp>
        <p:nvSpPr>
          <p:cNvPr id="4" name="Rectangle 3"/>
          <p:cNvSpPr/>
          <p:nvPr/>
        </p:nvSpPr>
        <p:spPr>
          <a:xfrm>
            <a:off x="4337231" y="364259"/>
            <a:ext cx="4058624" cy="646331"/>
          </a:xfrm>
          <a:prstGeom prst="rect">
            <a:avLst/>
          </a:prstGeom>
          <a:solidFill>
            <a:schemeClr val="accent2">
              <a:lumMod val="40000"/>
              <a:lumOff val="60000"/>
            </a:schemeClr>
          </a:solidFill>
          <a:ln w="28575">
            <a:solidFill>
              <a:srgbClr val="0070C0"/>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91440" tIns="45720" rIns="91440" bIns="45720">
            <a:spAutoFit/>
          </a:bodyPr>
          <a:lstStyle/>
          <a:p>
            <a:pPr algn="ctr"/>
            <a:r>
              <a:rPr lang="en-US" sz="3600" dirty="0" smtClean="0">
                <a:ln w="0">
                  <a:solidFill>
                    <a:schemeClr val="accent2">
                      <a:lumMod val="75000"/>
                    </a:schemeClr>
                  </a:solidFill>
                </a:ln>
                <a:effectLst>
                  <a:outerShdw blurRad="38100" dist="19050" dir="2700000" algn="tl" rotWithShape="0">
                    <a:schemeClr val="dk1">
                      <a:alpha val="40000"/>
                    </a:schemeClr>
                  </a:outerShdw>
                </a:effectLst>
              </a:rPr>
              <a:t>Group work</a:t>
            </a:r>
            <a:endParaRPr lang="en-US" sz="3600" b="0" cap="none" spc="0" dirty="0">
              <a:ln w="0">
                <a:solidFill>
                  <a:schemeClr val="accent2">
                    <a:lumMod val="75000"/>
                  </a:schemeClr>
                </a:solidFill>
              </a:ln>
              <a:solidFill>
                <a:schemeClr val="tx1"/>
              </a:solidFill>
              <a:effectLst>
                <a:outerShdw blurRad="38100" dist="19050" dir="2700000" algn="tl" rotWithShape="0">
                  <a:schemeClr val="dk1">
                    <a:alpha val="40000"/>
                  </a:schemeClr>
                </a:outerShdw>
              </a:effectLst>
            </a:endParaRPr>
          </a:p>
        </p:txBody>
      </p:sp>
      <p:sp>
        <p:nvSpPr>
          <p:cNvPr id="8" name="TextBox 7"/>
          <p:cNvSpPr txBox="1"/>
          <p:nvPr/>
        </p:nvSpPr>
        <p:spPr>
          <a:xfrm>
            <a:off x="2075636" y="1148954"/>
            <a:ext cx="8036718" cy="523220"/>
          </a:xfrm>
          <a:prstGeom prst="rect">
            <a:avLst/>
          </a:prstGeom>
          <a:solidFill>
            <a:schemeClr val="accent4">
              <a:lumMod val="40000"/>
              <a:lumOff val="60000"/>
            </a:schemeClr>
          </a:solidFill>
          <a:ln>
            <a:solidFill>
              <a:srgbClr val="002060"/>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gn="ctr"/>
            <a:r>
              <a:rPr lang="en-US" sz="2800" dirty="0" smtClean="0"/>
              <a:t> Complete the sentences with clues given</a:t>
            </a:r>
            <a:endParaRPr lang="en-US" sz="2800" dirty="0"/>
          </a:p>
        </p:txBody>
      </p:sp>
      <p:sp>
        <p:nvSpPr>
          <p:cNvPr id="19" name="Rectangle 18"/>
          <p:cNvSpPr/>
          <p:nvPr/>
        </p:nvSpPr>
        <p:spPr>
          <a:xfrm>
            <a:off x="665759" y="1839936"/>
            <a:ext cx="1409877" cy="35920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chemeClr val="tx1"/>
                </a:solidFill>
              </a:rPr>
              <a:t>Bengali</a:t>
            </a:r>
            <a:endParaRPr lang="en-US" sz="2800" dirty="0">
              <a:solidFill>
                <a:schemeClr val="tx1"/>
              </a:solidFill>
            </a:endParaRPr>
          </a:p>
        </p:txBody>
      </p:sp>
      <p:sp>
        <p:nvSpPr>
          <p:cNvPr id="20" name="Rectangle 19"/>
          <p:cNvSpPr/>
          <p:nvPr/>
        </p:nvSpPr>
        <p:spPr>
          <a:xfrm>
            <a:off x="2387146" y="1771136"/>
            <a:ext cx="1581449" cy="35920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chemeClr val="tx1"/>
                </a:solidFill>
              </a:rPr>
              <a:t>patterns</a:t>
            </a:r>
            <a:endParaRPr lang="en-US" sz="2800" dirty="0">
              <a:solidFill>
                <a:schemeClr val="tx1"/>
              </a:solidFill>
            </a:endParaRPr>
          </a:p>
        </p:txBody>
      </p:sp>
      <p:sp>
        <p:nvSpPr>
          <p:cNvPr id="21" name="Rectangle 20"/>
          <p:cNvSpPr/>
          <p:nvPr/>
        </p:nvSpPr>
        <p:spPr>
          <a:xfrm>
            <a:off x="4211670" y="1784228"/>
            <a:ext cx="2084947" cy="35920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chemeClr val="tx1"/>
                </a:solidFill>
              </a:rPr>
              <a:t>embroidery</a:t>
            </a:r>
            <a:endParaRPr lang="en-US" sz="2800" dirty="0">
              <a:solidFill>
                <a:schemeClr val="tx1"/>
              </a:solidFill>
            </a:endParaRPr>
          </a:p>
        </p:txBody>
      </p:sp>
      <p:sp>
        <p:nvSpPr>
          <p:cNvPr id="22" name="Rectangle 21"/>
          <p:cNvSpPr/>
          <p:nvPr/>
        </p:nvSpPr>
        <p:spPr>
          <a:xfrm>
            <a:off x="6946634" y="1787017"/>
            <a:ext cx="1092040" cy="35920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y</a:t>
            </a:r>
            <a:r>
              <a:rPr lang="en-US" sz="2800" dirty="0" smtClean="0">
                <a:solidFill>
                  <a:schemeClr val="tx1"/>
                </a:solidFill>
              </a:rPr>
              <a:t>ears</a:t>
            </a:r>
            <a:endParaRPr lang="en-US" sz="2800" dirty="0">
              <a:solidFill>
                <a:schemeClr val="tx1"/>
              </a:solidFill>
            </a:endParaRPr>
          </a:p>
        </p:txBody>
      </p:sp>
      <p:sp>
        <p:nvSpPr>
          <p:cNvPr id="24" name="Rectangle 23"/>
          <p:cNvSpPr/>
          <p:nvPr/>
        </p:nvSpPr>
        <p:spPr>
          <a:xfrm>
            <a:off x="8716428" y="1839936"/>
            <a:ext cx="1393855" cy="35920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f</a:t>
            </a:r>
            <a:r>
              <a:rPr lang="en-US" sz="2800" dirty="0" smtClean="0">
                <a:solidFill>
                  <a:schemeClr val="tx1"/>
                </a:solidFill>
              </a:rPr>
              <a:t>ashion</a:t>
            </a:r>
            <a:endParaRPr lang="en-US" sz="2800" dirty="0">
              <a:solidFill>
                <a:schemeClr val="tx1"/>
              </a:solidFill>
            </a:endParaRPr>
          </a:p>
        </p:txBody>
      </p:sp>
      <p:sp>
        <p:nvSpPr>
          <p:cNvPr id="25" name="Rectangle 24"/>
          <p:cNvSpPr/>
          <p:nvPr/>
        </p:nvSpPr>
        <p:spPr>
          <a:xfrm>
            <a:off x="1082256" y="2390583"/>
            <a:ext cx="675719" cy="35920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chemeClr val="tx1"/>
                </a:solidFill>
              </a:rPr>
              <a:t>art</a:t>
            </a:r>
            <a:endParaRPr lang="en-US" sz="2800" dirty="0">
              <a:solidFill>
                <a:schemeClr val="tx1"/>
              </a:solidFill>
            </a:endParaRPr>
          </a:p>
        </p:txBody>
      </p:sp>
      <p:sp>
        <p:nvSpPr>
          <p:cNvPr id="27" name="Rectangle 26"/>
          <p:cNvSpPr/>
          <p:nvPr/>
        </p:nvSpPr>
        <p:spPr>
          <a:xfrm>
            <a:off x="2790929" y="2310105"/>
            <a:ext cx="1028179" cy="35920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chemeClr val="tx1"/>
                </a:solidFill>
              </a:rPr>
              <a:t>rural</a:t>
            </a:r>
            <a:endParaRPr lang="en-US" sz="2800" dirty="0">
              <a:solidFill>
                <a:schemeClr val="tx1"/>
              </a:solidFill>
            </a:endParaRPr>
          </a:p>
        </p:txBody>
      </p:sp>
      <p:sp>
        <p:nvSpPr>
          <p:cNvPr id="28" name="Rectangle 27"/>
          <p:cNvSpPr/>
          <p:nvPr/>
        </p:nvSpPr>
        <p:spPr>
          <a:xfrm>
            <a:off x="4611148" y="2334213"/>
            <a:ext cx="1482847" cy="35920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chemeClr val="tx1"/>
                </a:solidFill>
              </a:rPr>
              <a:t>designs</a:t>
            </a:r>
            <a:endParaRPr lang="en-US" sz="2800" dirty="0">
              <a:solidFill>
                <a:schemeClr val="tx1"/>
              </a:solidFill>
            </a:endParaRPr>
          </a:p>
        </p:txBody>
      </p:sp>
      <p:sp>
        <p:nvSpPr>
          <p:cNvPr id="29" name="Rectangle 28"/>
          <p:cNvSpPr/>
          <p:nvPr/>
        </p:nvSpPr>
        <p:spPr>
          <a:xfrm>
            <a:off x="6896353" y="2378737"/>
            <a:ext cx="1013705" cy="35920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chemeClr val="tx1"/>
                </a:solidFill>
              </a:rPr>
              <a:t>quilt</a:t>
            </a:r>
            <a:endParaRPr lang="en-US" sz="2800" dirty="0">
              <a:solidFill>
                <a:schemeClr val="tx1"/>
              </a:solidFill>
            </a:endParaRPr>
          </a:p>
        </p:txBody>
      </p:sp>
      <p:sp>
        <p:nvSpPr>
          <p:cNvPr id="30" name="Rectangle 29"/>
          <p:cNvSpPr/>
          <p:nvPr/>
        </p:nvSpPr>
        <p:spPr>
          <a:xfrm>
            <a:off x="8715635" y="2371466"/>
            <a:ext cx="1395440" cy="35920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smtClean="0">
                <a:solidFill>
                  <a:schemeClr val="tx1"/>
                </a:solidFill>
              </a:rPr>
              <a:t>naksha</a:t>
            </a:r>
            <a:endParaRPr lang="en-US" sz="2800" dirty="0">
              <a:solidFill>
                <a:schemeClr val="tx1"/>
              </a:solidFill>
            </a:endParaRPr>
          </a:p>
        </p:txBody>
      </p:sp>
    </p:spTree>
    <p:extLst>
      <p:ext uri="{BB962C8B-B14F-4D97-AF65-F5344CB8AC3E}">
        <p14:creationId xmlns:p14="http://schemas.microsoft.com/office/powerpoint/2010/main" val="194204769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path" presetSubtype="0" accel="50000" decel="50000" fill="hold" grpId="0" nodeType="clickEffect">
                                  <p:stCondLst>
                                    <p:cond delay="0"/>
                                  </p:stCondLst>
                                  <p:childTnLst>
                                    <p:animMotion origin="layout" path="M 2.91667E-6 -7.40741E-7 L 0.19505 0.2125 " pathEditMode="relative" rAng="0" ptsTypes="AA">
                                      <p:cBhvr>
                                        <p:cTn id="13" dur="2000" fill="hold"/>
                                        <p:tgtEl>
                                          <p:spTgt spid="20"/>
                                        </p:tgtEl>
                                        <p:attrNameLst>
                                          <p:attrName>ppt_x</p:attrName>
                                          <p:attrName>ppt_y</p:attrName>
                                        </p:attrNameLst>
                                      </p:cBhvr>
                                      <p:rCtr x="9753" y="10625"/>
                                    </p:animMotion>
                                  </p:childTnLst>
                                </p:cTn>
                              </p:par>
                            </p:childTnLst>
                          </p:cTn>
                        </p:par>
                      </p:childTnLst>
                    </p:cTn>
                  </p:par>
                  <p:par>
                    <p:cTn id="14" fill="hold">
                      <p:stCondLst>
                        <p:cond delay="indefinite"/>
                      </p:stCondLst>
                      <p:childTnLst>
                        <p:par>
                          <p:cTn id="15" fill="hold">
                            <p:stCondLst>
                              <p:cond delay="0"/>
                            </p:stCondLst>
                            <p:childTnLst>
                              <p:par>
                                <p:cTn id="16" presetID="42" presetClass="path" presetSubtype="0" accel="50000" decel="50000" fill="hold" grpId="0" nodeType="clickEffect">
                                  <p:stCondLst>
                                    <p:cond delay="0"/>
                                  </p:stCondLst>
                                  <p:childTnLst>
                                    <p:animMotion origin="layout" path="M 2.08333E-7 -4.44444E-6 L 0.40404 0.25162 " pathEditMode="relative" rAng="0" ptsTypes="AA">
                                      <p:cBhvr>
                                        <p:cTn id="17" dur="2000" fill="hold"/>
                                        <p:tgtEl>
                                          <p:spTgt spid="19"/>
                                        </p:tgtEl>
                                        <p:attrNameLst>
                                          <p:attrName>ppt_x</p:attrName>
                                          <p:attrName>ppt_y</p:attrName>
                                        </p:attrNameLst>
                                      </p:cBhvr>
                                      <p:rCtr x="20195" y="12569"/>
                                    </p:animMotion>
                                  </p:childTnLst>
                                </p:cTn>
                              </p:par>
                            </p:childTnLst>
                          </p:cTn>
                        </p:par>
                      </p:childTnLst>
                    </p:cTn>
                  </p:par>
                  <p:par>
                    <p:cTn id="18" fill="hold">
                      <p:stCondLst>
                        <p:cond delay="indefinite"/>
                      </p:stCondLst>
                      <p:childTnLst>
                        <p:par>
                          <p:cTn id="19" fill="hold">
                            <p:stCondLst>
                              <p:cond delay="0"/>
                            </p:stCondLst>
                            <p:childTnLst>
                              <p:par>
                                <p:cTn id="20" presetID="42" presetClass="path" presetSubtype="0" accel="50000" decel="50000" fill="hold" grpId="0" nodeType="clickEffect">
                                  <p:stCondLst>
                                    <p:cond delay="0"/>
                                  </p:stCondLst>
                                  <p:childTnLst>
                                    <p:animMotion origin="layout" path="M 4.79167E-6 -7.40741E-7 L 0.00755 0.17338 " pathEditMode="relative" rAng="0" ptsTypes="AA">
                                      <p:cBhvr>
                                        <p:cTn id="21" dur="2000" fill="hold"/>
                                        <p:tgtEl>
                                          <p:spTgt spid="30"/>
                                        </p:tgtEl>
                                        <p:attrNameLst>
                                          <p:attrName>ppt_x</p:attrName>
                                          <p:attrName>ppt_y</p:attrName>
                                        </p:attrNameLst>
                                      </p:cBhvr>
                                      <p:rCtr x="378" y="8657"/>
                                    </p:animMotion>
                                  </p:childTnLst>
                                </p:cTn>
                              </p:par>
                            </p:childTnLst>
                          </p:cTn>
                        </p:par>
                      </p:childTnLst>
                    </p:cTn>
                  </p:par>
                  <p:par>
                    <p:cTn id="22" fill="hold">
                      <p:stCondLst>
                        <p:cond delay="indefinite"/>
                      </p:stCondLst>
                      <p:childTnLst>
                        <p:par>
                          <p:cTn id="23" fill="hold">
                            <p:stCondLst>
                              <p:cond delay="0"/>
                            </p:stCondLst>
                            <p:childTnLst>
                              <p:par>
                                <p:cTn id="24" presetID="42" presetClass="path" presetSubtype="0" accel="50000" decel="50000" fill="hold" grpId="0" nodeType="clickEffect">
                                  <p:stCondLst>
                                    <p:cond delay="0"/>
                                  </p:stCondLst>
                                  <p:childTnLst>
                                    <p:animMotion origin="layout" path="M -3.75E-6 -2.96296E-6 L 0.24532 0.23588 " pathEditMode="relative" rAng="0" ptsTypes="AA">
                                      <p:cBhvr>
                                        <p:cTn id="25" dur="2000" fill="hold"/>
                                        <p:tgtEl>
                                          <p:spTgt spid="27"/>
                                        </p:tgtEl>
                                        <p:attrNameLst>
                                          <p:attrName>ppt_x</p:attrName>
                                          <p:attrName>ppt_y</p:attrName>
                                        </p:attrNameLst>
                                      </p:cBhvr>
                                      <p:rCtr x="12266" y="11782"/>
                                    </p:animMotion>
                                  </p:childTnLst>
                                </p:cTn>
                              </p:par>
                            </p:childTnLst>
                          </p:cTn>
                        </p:par>
                      </p:childTnLst>
                    </p:cTn>
                  </p:par>
                  <p:par>
                    <p:cTn id="26" fill="hold">
                      <p:stCondLst>
                        <p:cond delay="indefinite"/>
                      </p:stCondLst>
                      <p:childTnLst>
                        <p:par>
                          <p:cTn id="27" fill="hold">
                            <p:stCondLst>
                              <p:cond delay="0"/>
                            </p:stCondLst>
                            <p:childTnLst>
                              <p:par>
                                <p:cTn id="28" presetID="42" presetClass="path" presetSubtype="0" accel="50000" decel="50000" fill="hold" grpId="0" nodeType="clickEffect">
                                  <p:stCondLst>
                                    <p:cond delay="0"/>
                                  </p:stCondLst>
                                  <p:childTnLst>
                                    <p:animMotion origin="layout" path="M -3.33333E-6 4.44444E-6 L 0.17409 0.32523 " pathEditMode="relative" rAng="0" ptsTypes="AA">
                                      <p:cBhvr>
                                        <p:cTn id="29" dur="2000" fill="hold"/>
                                        <p:tgtEl>
                                          <p:spTgt spid="22"/>
                                        </p:tgtEl>
                                        <p:attrNameLst>
                                          <p:attrName>ppt_x</p:attrName>
                                          <p:attrName>ppt_y</p:attrName>
                                        </p:attrNameLst>
                                      </p:cBhvr>
                                      <p:rCtr x="8698" y="16250"/>
                                    </p:animMotion>
                                  </p:childTnLst>
                                </p:cTn>
                              </p:par>
                            </p:childTnLst>
                          </p:cTn>
                        </p:par>
                      </p:childTnLst>
                    </p:cTn>
                  </p:par>
                  <p:par>
                    <p:cTn id="30" fill="hold">
                      <p:stCondLst>
                        <p:cond delay="indefinite"/>
                      </p:stCondLst>
                      <p:childTnLst>
                        <p:par>
                          <p:cTn id="31" fill="hold">
                            <p:stCondLst>
                              <p:cond delay="0"/>
                            </p:stCondLst>
                            <p:childTnLst>
                              <p:par>
                                <p:cTn id="32" presetID="42" presetClass="path" presetSubtype="0" accel="50000" decel="50000" fill="hold" grpId="0" nodeType="clickEffect">
                                  <p:stCondLst>
                                    <p:cond delay="0"/>
                                  </p:stCondLst>
                                  <p:childTnLst>
                                    <p:animMotion origin="layout" path="M 4.58333E-6 -4.44444E-6 L -0.27149 0.37431 " pathEditMode="relative" rAng="0" ptsTypes="AA">
                                      <p:cBhvr>
                                        <p:cTn id="33" dur="2000" fill="hold"/>
                                        <p:tgtEl>
                                          <p:spTgt spid="24"/>
                                        </p:tgtEl>
                                        <p:attrNameLst>
                                          <p:attrName>ppt_x</p:attrName>
                                          <p:attrName>ppt_y</p:attrName>
                                        </p:attrNameLst>
                                      </p:cBhvr>
                                      <p:rCtr x="-13581" y="18704"/>
                                    </p:animMotion>
                                  </p:childTnLst>
                                </p:cTn>
                              </p:par>
                            </p:childTnLst>
                          </p:cTn>
                        </p:par>
                      </p:childTnLst>
                    </p:cTn>
                  </p:par>
                  <p:par>
                    <p:cTn id="34" fill="hold">
                      <p:stCondLst>
                        <p:cond delay="indefinite"/>
                      </p:stCondLst>
                      <p:childTnLst>
                        <p:par>
                          <p:cTn id="35" fill="hold">
                            <p:stCondLst>
                              <p:cond delay="0"/>
                            </p:stCondLst>
                            <p:childTnLst>
                              <p:par>
                                <p:cTn id="36" presetID="42" presetClass="path" presetSubtype="0" accel="50000" decel="50000" fill="hold" grpId="0" nodeType="clickEffect">
                                  <p:stCondLst>
                                    <p:cond delay="0"/>
                                  </p:stCondLst>
                                  <p:childTnLst>
                                    <p:animMotion origin="layout" path="M 3.75E-6 1.48148E-6 L 0.10325 0.42292 " pathEditMode="relative" rAng="0" ptsTypes="AA">
                                      <p:cBhvr>
                                        <p:cTn id="37" dur="2000" fill="hold"/>
                                        <p:tgtEl>
                                          <p:spTgt spid="25"/>
                                        </p:tgtEl>
                                        <p:attrNameLst>
                                          <p:attrName>ppt_x</p:attrName>
                                          <p:attrName>ppt_y</p:attrName>
                                        </p:attrNameLst>
                                      </p:cBhvr>
                                      <p:rCtr x="5156" y="21134"/>
                                    </p:animMotion>
                                  </p:childTnLst>
                                </p:cTn>
                              </p:par>
                            </p:childTnLst>
                          </p:cTn>
                        </p:par>
                      </p:childTnLst>
                    </p:cTn>
                  </p:par>
                  <p:par>
                    <p:cTn id="38" fill="hold">
                      <p:stCondLst>
                        <p:cond delay="indefinite"/>
                      </p:stCondLst>
                      <p:childTnLst>
                        <p:par>
                          <p:cTn id="39" fill="hold">
                            <p:stCondLst>
                              <p:cond delay="0"/>
                            </p:stCondLst>
                            <p:childTnLst>
                              <p:par>
                                <p:cTn id="40" presetID="42" presetClass="path" presetSubtype="0" accel="50000" decel="50000" fill="hold" grpId="0" nodeType="clickEffect">
                                  <p:stCondLst>
                                    <p:cond delay="0"/>
                                  </p:stCondLst>
                                  <p:childTnLst>
                                    <p:animMotion origin="layout" path="M 0.01055 0.00439 L -0.00013 0.42754 " pathEditMode="relative" rAng="0" ptsTypes="AA">
                                      <p:cBhvr>
                                        <p:cTn id="41" dur="2000" fill="hold"/>
                                        <p:tgtEl>
                                          <p:spTgt spid="28"/>
                                        </p:tgtEl>
                                        <p:attrNameLst>
                                          <p:attrName>ppt_x</p:attrName>
                                          <p:attrName>ppt_y</p:attrName>
                                        </p:attrNameLst>
                                      </p:cBhvr>
                                      <p:rCtr x="-534" y="21157"/>
                                    </p:animMotion>
                                  </p:childTnLst>
                                </p:cTn>
                              </p:par>
                            </p:childTnLst>
                          </p:cTn>
                        </p:par>
                      </p:childTnLst>
                    </p:cTn>
                  </p:par>
                  <p:par>
                    <p:cTn id="42" fill="hold">
                      <p:stCondLst>
                        <p:cond delay="indefinite"/>
                      </p:stCondLst>
                      <p:childTnLst>
                        <p:par>
                          <p:cTn id="43" fill="hold">
                            <p:stCondLst>
                              <p:cond delay="0"/>
                            </p:stCondLst>
                            <p:childTnLst>
                              <p:par>
                                <p:cTn id="44" presetID="42" presetClass="path" presetSubtype="0" accel="50000" decel="50000" fill="hold" grpId="0" nodeType="clickEffect">
                                  <p:stCondLst>
                                    <p:cond delay="0"/>
                                  </p:stCondLst>
                                  <p:childTnLst>
                                    <p:animMotion origin="layout" path="M 0.01588 0.0088 L 0.14115 0.57824 " pathEditMode="relative" rAng="0" ptsTypes="AA">
                                      <p:cBhvr>
                                        <p:cTn id="45" dur="2000" fill="hold"/>
                                        <p:tgtEl>
                                          <p:spTgt spid="21"/>
                                        </p:tgtEl>
                                        <p:attrNameLst>
                                          <p:attrName>ppt_x</p:attrName>
                                          <p:attrName>ppt_y</p:attrName>
                                        </p:attrNameLst>
                                      </p:cBhvr>
                                      <p:rCtr x="6263" y="28472"/>
                                    </p:animMotion>
                                  </p:childTnLst>
                                </p:cTn>
                              </p:par>
                            </p:childTnLst>
                          </p:cTn>
                        </p:par>
                      </p:childTnLst>
                    </p:cTn>
                  </p:par>
                  <p:par>
                    <p:cTn id="46" fill="hold">
                      <p:stCondLst>
                        <p:cond delay="indefinite"/>
                      </p:stCondLst>
                      <p:childTnLst>
                        <p:par>
                          <p:cTn id="47" fill="hold">
                            <p:stCondLst>
                              <p:cond delay="0"/>
                            </p:stCondLst>
                            <p:childTnLst>
                              <p:par>
                                <p:cTn id="48" presetID="42" presetClass="path" presetSubtype="0" accel="50000" decel="50000" fill="hold" grpId="0" nodeType="clickEffect">
                                  <p:stCondLst>
                                    <p:cond delay="0"/>
                                  </p:stCondLst>
                                  <p:childTnLst>
                                    <p:animMotion origin="layout" path="M 0.03125 -0.00533 L 0.12669 0.47361 " pathEditMode="relative" rAng="0" ptsTypes="AA">
                                      <p:cBhvr>
                                        <p:cTn id="49" dur="2000" fill="hold"/>
                                        <p:tgtEl>
                                          <p:spTgt spid="29"/>
                                        </p:tgtEl>
                                        <p:attrNameLst>
                                          <p:attrName>ppt_x</p:attrName>
                                          <p:attrName>ppt_y</p:attrName>
                                        </p:attrNameLst>
                                      </p:cBhvr>
                                      <p:rCtr x="4766" y="2393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9" grpId="0" animBg="1"/>
      <p:bldP spid="20" grpId="0" animBg="1"/>
      <p:bldP spid="21" grpId="0" animBg="1"/>
      <p:bldP spid="22" grpId="0" animBg="1"/>
      <p:bldP spid="24" grpId="0" animBg="1"/>
      <p:bldP spid="25" grpId="0" animBg="1"/>
      <p:bldP spid="27" grpId="0" animBg="1"/>
      <p:bldP spid="28" grpId="0" animBg="1"/>
      <p:bldP spid="29" grpId="0" animBg="1"/>
      <p:bldP spid="3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pattFill prst="lgConfetti">
          <a:fgClr>
            <a:schemeClr val="accent1"/>
          </a:fgClr>
          <a:bgClr>
            <a:schemeClr val="bg1"/>
          </a:bgClr>
        </a:pattFill>
        <a:effectLst/>
      </p:bgPr>
    </p:bg>
    <p:spTree>
      <p:nvGrpSpPr>
        <p:cNvPr id="1" name=""/>
        <p:cNvGrpSpPr/>
        <p:nvPr/>
      </p:nvGrpSpPr>
      <p:grpSpPr>
        <a:xfrm>
          <a:off x="0" y="0"/>
          <a:ext cx="0" cy="0"/>
          <a:chOff x="0" y="0"/>
          <a:chExt cx="0" cy="0"/>
        </a:xfrm>
      </p:grpSpPr>
      <p:sp>
        <p:nvSpPr>
          <p:cNvPr id="2" name="Frame 1"/>
          <p:cNvSpPr/>
          <p:nvPr/>
        </p:nvSpPr>
        <p:spPr>
          <a:xfrm>
            <a:off x="0" y="0"/>
            <a:ext cx="12191999" cy="6857999"/>
          </a:xfrm>
          <a:prstGeom prst="frame">
            <a:avLst>
              <a:gd name="adj1" fmla="val 1290"/>
            </a:avLst>
          </a:prstGeom>
          <a:solidFill>
            <a:srgbClr val="F7399D"/>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Frame 2"/>
          <p:cNvSpPr/>
          <p:nvPr/>
        </p:nvSpPr>
        <p:spPr>
          <a:xfrm>
            <a:off x="108285" y="120316"/>
            <a:ext cx="11971420" cy="6581273"/>
          </a:xfrm>
          <a:prstGeom prst="frame">
            <a:avLst>
              <a:gd name="adj1" fmla="val 1710"/>
            </a:avLst>
          </a:prstGeom>
          <a:solidFill>
            <a:srgbClr val="92D05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Rounded Rectangle 4"/>
          <p:cNvSpPr/>
          <p:nvPr/>
        </p:nvSpPr>
        <p:spPr>
          <a:xfrm>
            <a:off x="253219" y="253219"/>
            <a:ext cx="11676184" cy="6274190"/>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0990" y="1101193"/>
            <a:ext cx="2662647" cy="3165735"/>
          </a:xfrm>
          <a:prstGeom prst="ellipse">
            <a:avLst/>
          </a:prstGeom>
          <a:ln w="63500" cap="rnd">
            <a:solidFill>
              <a:srgbClr val="F7399D"/>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7" name="TextBox 3"/>
          <p:cNvSpPr txBox="1"/>
          <p:nvPr/>
        </p:nvSpPr>
        <p:spPr>
          <a:xfrm>
            <a:off x="4634956" y="495879"/>
            <a:ext cx="3670663" cy="707886"/>
          </a:xfrm>
          <a:prstGeom prst="rect">
            <a:avLst/>
          </a:prstGeom>
          <a:ln w="28575">
            <a:solidFill>
              <a:schemeClr val="tx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4"/>
          </a:lnRef>
          <a:fillRef idx="2">
            <a:schemeClr val="accent4"/>
          </a:fillRef>
          <a:effectRef idx="1">
            <a:schemeClr val="accent4"/>
          </a:effectRef>
          <a:fontRef idx="minor">
            <a:schemeClr val="dk1"/>
          </a:fontRef>
        </p:style>
        <p:txBody>
          <a:bodyPr wrap="square" rtlCol="0">
            <a:spAutoFit/>
          </a:bodyP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r>
              <a:rPr lang="en-US" sz="4000" dirty="0" smtClean="0">
                <a:solidFill>
                  <a:srgbClr val="002060"/>
                </a:solidFill>
                <a:latin typeface="Algerian" panose="04020705040A02060702" pitchFamily="82" charset="0"/>
              </a:rPr>
              <a:t>I</a:t>
            </a:r>
            <a:r>
              <a:rPr lang="en-US" sz="4000" dirty="0" smtClean="0">
                <a:solidFill>
                  <a:srgbClr val="FF0000"/>
                </a:solidFill>
                <a:latin typeface="Algerian" panose="04020705040A02060702" pitchFamily="82" charset="0"/>
              </a:rPr>
              <a:t>d</a:t>
            </a:r>
            <a:r>
              <a:rPr lang="en-US" sz="4000" dirty="0" smtClean="0">
                <a:solidFill>
                  <a:srgbClr val="00B050"/>
                </a:solidFill>
                <a:latin typeface="Algerian" panose="04020705040A02060702" pitchFamily="82" charset="0"/>
              </a:rPr>
              <a:t>e</a:t>
            </a:r>
            <a:r>
              <a:rPr lang="en-US" sz="4000" dirty="0" smtClean="0">
                <a:solidFill>
                  <a:srgbClr val="C00000"/>
                </a:solidFill>
                <a:latin typeface="Algerian" panose="04020705040A02060702" pitchFamily="82" charset="0"/>
              </a:rPr>
              <a:t>n</a:t>
            </a:r>
            <a:r>
              <a:rPr lang="en-US" sz="4000" dirty="0" smtClean="0">
                <a:solidFill>
                  <a:srgbClr val="00B0F0"/>
                </a:solidFill>
                <a:latin typeface="Algerian" panose="04020705040A02060702" pitchFamily="82" charset="0"/>
              </a:rPr>
              <a:t>t</a:t>
            </a:r>
            <a:r>
              <a:rPr lang="en-US" sz="4000" dirty="0" smtClean="0">
                <a:solidFill>
                  <a:srgbClr val="002060"/>
                </a:solidFill>
                <a:latin typeface="Algerian" panose="04020705040A02060702" pitchFamily="82" charset="0"/>
              </a:rPr>
              <a:t>i</a:t>
            </a:r>
            <a:r>
              <a:rPr lang="en-US" sz="4000" dirty="0" smtClean="0">
                <a:solidFill>
                  <a:schemeClr val="accent2">
                    <a:lumMod val="75000"/>
                  </a:schemeClr>
                </a:solidFill>
                <a:latin typeface="Algerian" panose="04020705040A02060702" pitchFamily="82" charset="0"/>
              </a:rPr>
              <a:t>t</a:t>
            </a:r>
            <a:r>
              <a:rPr lang="en-US" sz="4000" dirty="0" smtClean="0">
                <a:solidFill>
                  <a:srgbClr val="002060"/>
                </a:solidFill>
                <a:latin typeface="Algerian" panose="04020705040A02060702" pitchFamily="82" charset="0"/>
              </a:rPr>
              <a:t>y</a:t>
            </a:r>
            <a:endParaRPr lang="en-US" sz="4000" dirty="0">
              <a:solidFill>
                <a:srgbClr val="002060"/>
              </a:solidFill>
              <a:latin typeface="Algerian" panose="04020705040A02060702" pitchFamily="82" charset="0"/>
            </a:endParaRPr>
          </a:p>
        </p:txBody>
      </p:sp>
      <p:sp>
        <p:nvSpPr>
          <p:cNvPr id="8" name="Rectangle 7"/>
          <p:cNvSpPr/>
          <p:nvPr/>
        </p:nvSpPr>
        <p:spPr>
          <a:xfrm>
            <a:off x="4111408" y="1311984"/>
            <a:ext cx="6765139" cy="2923877"/>
          </a:xfrm>
          <a:prstGeom prst="rect">
            <a:avLst/>
          </a:prstGeom>
          <a:solidFill>
            <a:schemeClr val="accent4">
              <a:lumMod val="20000"/>
              <a:lumOff val="80000"/>
            </a:schemeClr>
          </a:solidFill>
          <a:ln>
            <a:solidFill>
              <a:srgbClr val="002060"/>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lnRef>
          <a:fillRef idx="1">
            <a:schemeClr val="lt1"/>
          </a:fillRef>
          <a:effectRef idx="0">
            <a:schemeClr val="accent1"/>
          </a:effectRef>
          <a:fontRef idx="minor">
            <a:schemeClr val="dk1"/>
          </a:fontRef>
        </p:style>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en-US" sz="3200" b="1" dirty="0">
                <a:solidFill>
                  <a:srgbClr val="002060"/>
                </a:solidFill>
                <a:latin typeface="Book Antiqua" panose="02040602050305030304" pitchFamily="18" charset="0"/>
                <a:cs typeface="Times New Roman" pitchFamily="18" charset="0"/>
              </a:rPr>
              <a:t>Manik Chandra Majumder</a:t>
            </a:r>
          </a:p>
          <a:p>
            <a:pPr lvl="0"/>
            <a:r>
              <a:rPr lang="en-US" sz="3600" b="1" dirty="0">
                <a:solidFill>
                  <a:srgbClr val="0070C0"/>
                </a:solidFill>
                <a:latin typeface="Book Antiqua" panose="02040602050305030304" pitchFamily="18" charset="0"/>
                <a:cs typeface="Times New Roman" pitchFamily="18" charset="0"/>
              </a:rPr>
              <a:t>           </a:t>
            </a:r>
            <a:r>
              <a:rPr lang="en-US" sz="2800" dirty="0">
                <a:solidFill>
                  <a:srgbClr val="C00000"/>
                </a:solidFill>
                <a:latin typeface="Book Antiqua" panose="02040602050305030304" pitchFamily="18" charset="0"/>
                <a:cs typeface="Times New Roman" pitchFamily="18" charset="0"/>
              </a:rPr>
              <a:t>Senior Teacher</a:t>
            </a:r>
          </a:p>
          <a:p>
            <a:pPr lvl="0"/>
            <a:r>
              <a:rPr lang="en-US" sz="2400" dirty="0">
                <a:solidFill>
                  <a:srgbClr val="C00000"/>
                </a:solidFill>
                <a:latin typeface="Book Antiqua" panose="02040602050305030304" pitchFamily="18" charset="0"/>
                <a:cs typeface="Times New Roman" pitchFamily="18" charset="0"/>
              </a:rPr>
              <a:t>       </a:t>
            </a:r>
            <a:r>
              <a:rPr lang="en-US" sz="3200" dirty="0" err="1">
                <a:solidFill>
                  <a:srgbClr val="002060"/>
                </a:solidFill>
                <a:latin typeface="Book Antiqua" panose="02040602050305030304" pitchFamily="18" charset="0"/>
                <a:cs typeface="Times New Roman" pitchFamily="18" charset="0"/>
              </a:rPr>
              <a:t>Gazirhat</a:t>
            </a:r>
            <a:r>
              <a:rPr lang="en-US" sz="3200" dirty="0">
                <a:solidFill>
                  <a:srgbClr val="002060"/>
                </a:solidFill>
                <a:latin typeface="Book Antiqua" panose="02040602050305030304" pitchFamily="18" charset="0"/>
                <a:cs typeface="Times New Roman" pitchFamily="18" charset="0"/>
              </a:rPr>
              <a:t> High School</a:t>
            </a:r>
          </a:p>
          <a:p>
            <a:pPr lvl="0"/>
            <a:r>
              <a:rPr lang="en-US" sz="2800" dirty="0">
                <a:solidFill>
                  <a:srgbClr val="002060"/>
                </a:solidFill>
                <a:latin typeface="Book Antiqua" panose="02040602050305030304" pitchFamily="18" charset="0"/>
                <a:cs typeface="Times New Roman" pitchFamily="18" charset="0"/>
              </a:rPr>
              <a:t>             </a:t>
            </a:r>
            <a:r>
              <a:rPr lang="en-US" sz="2800" dirty="0" err="1">
                <a:solidFill>
                  <a:srgbClr val="C00000"/>
                </a:solidFill>
                <a:latin typeface="Book Antiqua" panose="02040602050305030304" pitchFamily="18" charset="0"/>
                <a:cs typeface="Times New Roman" pitchFamily="18" charset="0"/>
              </a:rPr>
              <a:t>Senbag</a:t>
            </a:r>
            <a:r>
              <a:rPr lang="en-US" sz="2800" dirty="0">
                <a:solidFill>
                  <a:srgbClr val="C00000"/>
                </a:solidFill>
                <a:latin typeface="Book Antiqua" panose="02040602050305030304" pitchFamily="18" charset="0"/>
                <a:cs typeface="Times New Roman" pitchFamily="18" charset="0"/>
              </a:rPr>
              <a:t>, </a:t>
            </a:r>
            <a:r>
              <a:rPr lang="en-US" sz="2800" dirty="0" err="1">
                <a:solidFill>
                  <a:srgbClr val="C00000"/>
                </a:solidFill>
                <a:latin typeface="Book Antiqua" panose="02040602050305030304" pitchFamily="18" charset="0"/>
                <a:cs typeface="Times New Roman" pitchFamily="18" charset="0"/>
              </a:rPr>
              <a:t>Noakhali</a:t>
            </a:r>
            <a:endParaRPr lang="en-US" sz="2800" dirty="0">
              <a:solidFill>
                <a:srgbClr val="C00000"/>
              </a:solidFill>
              <a:latin typeface="Book Antiqua" panose="02040602050305030304" pitchFamily="18" charset="0"/>
              <a:cs typeface="Times New Roman" pitchFamily="18" charset="0"/>
            </a:endParaRPr>
          </a:p>
          <a:p>
            <a:pPr lvl="0"/>
            <a:r>
              <a:rPr lang="en-US" sz="2800" dirty="0">
                <a:solidFill>
                  <a:srgbClr val="002060"/>
                </a:solidFill>
                <a:latin typeface="Book Antiqua" panose="02040602050305030304" pitchFamily="18" charset="0"/>
                <a:cs typeface="Times New Roman" pitchFamily="18" charset="0"/>
              </a:rPr>
              <a:t>    </a:t>
            </a:r>
            <a:r>
              <a:rPr lang="en-US" sz="2400" dirty="0">
                <a:solidFill>
                  <a:srgbClr val="7030A0"/>
                </a:solidFill>
                <a:latin typeface="Book Antiqua" panose="02040602050305030304" pitchFamily="18" charset="0"/>
                <a:cs typeface="Times New Roman" pitchFamily="18" charset="0"/>
              </a:rPr>
              <a:t>Mobile No: 01717155169</a:t>
            </a:r>
          </a:p>
          <a:p>
            <a:pPr lvl="0"/>
            <a:r>
              <a:rPr lang="en-US" sz="2800" dirty="0">
                <a:solidFill>
                  <a:srgbClr val="7030A0"/>
                </a:solidFill>
                <a:latin typeface="Book Antiqua" panose="02040602050305030304" pitchFamily="18" charset="0"/>
                <a:cs typeface="Times New Roman" pitchFamily="18" charset="0"/>
              </a:rPr>
              <a:t>    </a:t>
            </a:r>
            <a:r>
              <a:rPr lang="en-US" sz="2800" dirty="0">
                <a:solidFill>
                  <a:srgbClr val="000000"/>
                </a:solidFill>
                <a:latin typeface="Book Antiqua" panose="02040602050305030304" pitchFamily="18" charset="0"/>
                <a:cs typeface="Times New Roman" pitchFamily="18" charset="0"/>
              </a:rPr>
              <a:t>Email: manikmajumder01@gmail.com</a:t>
            </a:r>
            <a:endParaRPr lang="en-US" sz="2000" dirty="0">
              <a:solidFill>
                <a:srgbClr val="000000"/>
              </a:solidFill>
              <a:latin typeface="Book Antiqua" panose="02040602050305030304" pitchFamily="18" charset="0"/>
            </a:endParaRPr>
          </a:p>
        </p:txBody>
      </p:sp>
      <p:pic>
        <p:nvPicPr>
          <p:cNvPr id="9" name="Picture 8"/>
          <p:cNvPicPr>
            <a:picLocks noChangeAspect="1"/>
          </p:cNvPicPr>
          <p:nvPr/>
        </p:nvPicPr>
        <p:blipFill rotWithShape="1">
          <a:blip r:embed="rId4" cstate="print">
            <a:extLst>
              <a:ext uri="{28A0092B-C50C-407E-A947-70E740481C1C}">
                <a14:useLocalDpi xmlns:a14="http://schemas.microsoft.com/office/drawing/2010/main" val="0"/>
              </a:ext>
            </a:extLst>
          </a:blip>
          <a:srcRect l="4252" t="1721" r="2912" b="4466"/>
          <a:stretch/>
        </p:blipFill>
        <p:spPr>
          <a:xfrm>
            <a:off x="1696293" y="4845076"/>
            <a:ext cx="1267643" cy="1574114"/>
          </a:xfrm>
          <a:prstGeom prst="rect">
            <a:avLst/>
          </a:prstGeom>
          <a:ln>
            <a:noFill/>
          </a:ln>
          <a:effectLst>
            <a:outerShdw blurRad="44450" dist="27940" dir="5400000" algn="ctr">
              <a:srgbClr val="000000">
                <a:alpha val="32000"/>
              </a:srgbClr>
            </a:outerShdw>
          </a:effectLst>
        </p:spPr>
      </p:pic>
      <p:sp>
        <p:nvSpPr>
          <p:cNvPr id="10" name="Rectangle 9"/>
          <p:cNvSpPr/>
          <p:nvPr/>
        </p:nvSpPr>
        <p:spPr>
          <a:xfrm>
            <a:off x="4634956" y="4480198"/>
            <a:ext cx="4723384" cy="1938992"/>
          </a:xfrm>
          <a:prstGeom prst="rect">
            <a:avLst/>
          </a:prstGeom>
          <a:solidFill>
            <a:srgbClr val="AE9E7C">
              <a:lumMod val="40000"/>
              <a:lumOff val="60000"/>
            </a:srgbClr>
          </a:solidFill>
          <a:ln w="28575">
            <a:solidFill>
              <a:srgbClr val="002060"/>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400">
              <a:defRPr/>
            </a:pPr>
            <a:r>
              <a:rPr lang="en-US" sz="3600" kern="0" dirty="0">
                <a:solidFill>
                  <a:prstClr val="black"/>
                </a:solidFill>
                <a:latin typeface="Book Antiqua" panose="02040602050305030304" pitchFamily="18" charset="0"/>
                <a:cs typeface="Times New Roman" pitchFamily="18" charset="0"/>
              </a:rPr>
              <a:t>   </a:t>
            </a:r>
            <a:r>
              <a:rPr lang="en-US" sz="3200" kern="0" dirty="0">
                <a:solidFill>
                  <a:prstClr val="black"/>
                </a:solidFill>
                <a:latin typeface="Book Antiqua" panose="02040602050305030304" pitchFamily="18" charset="0"/>
                <a:cs typeface="Times New Roman" pitchFamily="18" charset="0"/>
              </a:rPr>
              <a:t>Class </a:t>
            </a:r>
            <a:r>
              <a:rPr lang="en-US" sz="3200" kern="0" dirty="0" smtClean="0">
                <a:solidFill>
                  <a:prstClr val="black"/>
                </a:solidFill>
                <a:latin typeface="Book Antiqua" panose="02040602050305030304" pitchFamily="18" charset="0"/>
                <a:cs typeface="Times New Roman" pitchFamily="18" charset="0"/>
              </a:rPr>
              <a:t>: Eight</a:t>
            </a:r>
            <a:endParaRPr lang="en-US" sz="3200" kern="0" dirty="0">
              <a:solidFill>
                <a:prstClr val="black"/>
              </a:solidFill>
              <a:latin typeface="Book Antiqua" panose="02040602050305030304" pitchFamily="18" charset="0"/>
              <a:cs typeface="Times New Roman" pitchFamily="18" charset="0"/>
            </a:endParaRPr>
          </a:p>
          <a:p>
            <a:pPr defTabSz="914400">
              <a:defRPr/>
            </a:pPr>
            <a:r>
              <a:rPr lang="en-US" sz="2800" kern="0" dirty="0">
                <a:solidFill>
                  <a:prstClr val="black"/>
                </a:solidFill>
                <a:latin typeface="Book Antiqua" panose="02040602050305030304" pitchFamily="18" charset="0"/>
                <a:cs typeface="Times New Roman" pitchFamily="18" charset="0"/>
              </a:rPr>
              <a:t>  </a:t>
            </a:r>
            <a:r>
              <a:rPr lang="en-US" sz="2800" kern="0" dirty="0">
                <a:solidFill>
                  <a:srgbClr val="C00000"/>
                </a:solidFill>
                <a:latin typeface="Book Antiqua" panose="02040602050305030304" pitchFamily="18" charset="0"/>
                <a:cs typeface="Times New Roman" pitchFamily="18" charset="0"/>
              </a:rPr>
              <a:t>Subject : English 1st paper</a:t>
            </a:r>
          </a:p>
          <a:p>
            <a:pPr defTabSz="914400">
              <a:defRPr/>
            </a:pPr>
            <a:r>
              <a:rPr lang="en-US" sz="2800" kern="0" dirty="0">
                <a:solidFill>
                  <a:srgbClr val="C00000"/>
                </a:solidFill>
                <a:latin typeface="Book Antiqua" panose="02040602050305030304" pitchFamily="18" charset="0"/>
                <a:cs typeface="Times New Roman" pitchFamily="18" charset="0"/>
              </a:rPr>
              <a:t>      </a:t>
            </a:r>
            <a:r>
              <a:rPr lang="en-US" sz="2800" kern="0" dirty="0">
                <a:solidFill>
                  <a:srgbClr val="00B050"/>
                </a:solidFill>
                <a:latin typeface="Book Antiqua" panose="02040602050305030304" pitchFamily="18" charset="0"/>
                <a:cs typeface="Times New Roman" pitchFamily="18" charset="0"/>
              </a:rPr>
              <a:t>Time : 50 Minutes </a:t>
            </a:r>
          </a:p>
          <a:p>
            <a:pPr defTabSz="914400">
              <a:defRPr/>
            </a:pPr>
            <a:r>
              <a:rPr lang="en-US" sz="2800" kern="0" dirty="0">
                <a:solidFill>
                  <a:prstClr val="black"/>
                </a:solidFill>
                <a:latin typeface="Book Antiqua" panose="02040602050305030304" pitchFamily="18" charset="0"/>
                <a:cs typeface="Times New Roman" pitchFamily="18" charset="0"/>
              </a:rPr>
              <a:t>       Date : </a:t>
            </a:r>
            <a:r>
              <a:rPr lang="en-US" sz="2800" kern="0" dirty="0" smtClean="0">
                <a:solidFill>
                  <a:prstClr val="black"/>
                </a:solidFill>
                <a:latin typeface="Book Antiqua" panose="02040602050305030304" pitchFamily="18" charset="0"/>
                <a:cs typeface="Times New Roman" pitchFamily="18" charset="0"/>
              </a:rPr>
              <a:t>00/00/2019</a:t>
            </a:r>
            <a:endParaRPr lang="en-US" sz="2800" kern="0" dirty="0">
              <a:solidFill>
                <a:prstClr val="black"/>
              </a:solidFill>
              <a:latin typeface="Book Antiqua" panose="02040602050305030304" pitchFamily="18" charset="0"/>
              <a:cs typeface="Times New Roman" pitchFamily="18" charset="0"/>
            </a:endParaRPr>
          </a:p>
        </p:txBody>
      </p:sp>
    </p:spTree>
    <p:extLst>
      <p:ext uri="{BB962C8B-B14F-4D97-AF65-F5344CB8AC3E}">
        <p14:creationId xmlns:p14="http://schemas.microsoft.com/office/powerpoint/2010/main" val="2584136233"/>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0-#ppt_w/2"/>
                                          </p:val>
                                        </p:tav>
                                        <p:tav tm="100000">
                                          <p:val>
                                            <p:strVal val="#ppt_x"/>
                                          </p:val>
                                        </p:tav>
                                      </p:tavLst>
                                    </p:anim>
                                    <p:anim calcmode="lin" valueType="num">
                                      <p:cBhvr additive="base">
                                        <p:cTn id="14" dur="500" fill="hold"/>
                                        <p:tgtEl>
                                          <p:spTgt spid="5"/>
                                        </p:tgtEl>
                                        <p:attrNameLst>
                                          <p:attrName>ppt_y</p:attrName>
                                        </p:attrNameLst>
                                      </p:cBhvr>
                                      <p:tavLst>
                                        <p:tav tm="0">
                                          <p:val>
                                            <p:strVal val="#ppt_y"/>
                                          </p:val>
                                        </p:tav>
                                        <p:tav tm="100000">
                                          <p:val>
                                            <p:strVal val="#ppt_y"/>
                                          </p:val>
                                        </p:tav>
                                      </p:tavLst>
                                    </p:anim>
                                  </p:childTnLst>
                                </p:cTn>
                              </p:par>
                              <p:par>
                                <p:cTn id="15" presetID="2" presetClass="entr" presetSubtype="8"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0-#ppt_w/2"/>
                                          </p:val>
                                        </p:tav>
                                        <p:tav tm="100000">
                                          <p:val>
                                            <p:strVal val="#ppt_x"/>
                                          </p:val>
                                        </p:tav>
                                      </p:tavLst>
                                    </p:anim>
                                    <p:anim calcmode="lin" valueType="num">
                                      <p:cBhvr additive="base">
                                        <p:cTn id="18" dur="500" fill="hold"/>
                                        <p:tgtEl>
                                          <p:spTgt spid="6"/>
                                        </p:tgtEl>
                                        <p:attrNameLst>
                                          <p:attrName>ppt_y</p:attrName>
                                        </p:attrNameLst>
                                      </p:cBhvr>
                                      <p:tavLst>
                                        <p:tav tm="0">
                                          <p:val>
                                            <p:strVal val="#ppt_y"/>
                                          </p:val>
                                        </p:tav>
                                        <p:tav tm="100000">
                                          <p:val>
                                            <p:strVal val="#ppt_y"/>
                                          </p:val>
                                        </p:tav>
                                      </p:tavLst>
                                    </p:anim>
                                  </p:childTnLst>
                                </p:cTn>
                              </p:par>
                              <p:par>
                                <p:cTn id="19" presetID="2" presetClass="entr" presetSubtype="8"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additive="base">
                                        <p:cTn id="21" dur="500" fill="hold"/>
                                        <p:tgtEl>
                                          <p:spTgt spid="8"/>
                                        </p:tgtEl>
                                        <p:attrNameLst>
                                          <p:attrName>ppt_x</p:attrName>
                                        </p:attrNameLst>
                                      </p:cBhvr>
                                      <p:tavLst>
                                        <p:tav tm="0">
                                          <p:val>
                                            <p:strVal val="0-#ppt_w/2"/>
                                          </p:val>
                                        </p:tav>
                                        <p:tav tm="100000">
                                          <p:val>
                                            <p:strVal val="#ppt_x"/>
                                          </p:val>
                                        </p:tav>
                                      </p:tavLst>
                                    </p:anim>
                                    <p:anim calcmode="lin" valueType="num">
                                      <p:cBhvr additive="base">
                                        <p:cTn id="22"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2"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additive="base">
                                        <p:cTn id="27" dur="500" fill="hold"/>
                                        <p:tgtEl>
                                          <p:spTgt spid="9"/>
                                        </p:tgtEl>
                                        <p:attrNameLst>
                                          <p:attrName>ppt_x</p:attrName>
                                        </p:attrNameLst>
                                      </p:cBhvr>
                                      <p:tavLst>
                                        <p:tav tm="0">
                                          <p:val>
                                            <p:strVal val="1+#ppt_w/2"/>
                                          </p:val>
                                        </p:tav>
                                        <p:tav tm="100000">
                                          <p:val>
                                            <p:strVal val="#ppt_x"/>
                                          </p:val>
                                        </p:tav>
                                      </p:tavLst>
                                    </p:anim>
                                    <p:anim calcmode="lin" valueType="num">
                                      <p:cBhvr additive="base">
                                        <p:cTn id="28" dur="500" fill="hold"/>
                                        <p:tgtEl>
                                          <p:spTgt spid="9"/>
                                        </p:tgtEl>
                                        <p:attrNameLst>
                                          <p:attrName>ppt_y</p:attrName>
                                        </p:attrNameLst>
                                      </p:cBhvr>
                                      <p:tavLst>
                                        <p:tav tm="0">
                                          <p:val>
                                            <p:strVal val="#ppt_y"/>
                                          </p:val>
                                        </p:tav>
                                        <p:tav tm="100000">
                                          <p:val>
                                            <p:strVal val="#ppt_y"/>
                                          </p:val>
                                        </p:tav>
                                      </p:tavLst>
                                    </p:anim>
                                  </p:childTnLst>
                                </p:cTn>
                              </p:par>
                              <p:par>
                                <p:cTn id="29" presetID="2" presetClass="entr" presetSubtype="2"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additive="base">
                                        <p:cTn id="31" dur="500" fill="hold"/>
                                        <p:tgtEl>
                                          <p:spTgt spid="10"/>
                                        </p:tgtEl>
                                        <p:attrNameLst>
                                          <p:attrName>ppt_x</p:attrName>
                                        </p:attrNameLst>
                                      </p:cBhvr>
                                      <p:tavLst>
                                        <p:tav tm="0">
                                          <p:val>
                                            <p:strVal val="1+#ppt_w/2"/>
                                          </p:val>
                                        </p:tav>
                                        <p:tav tm="100000">
                                          <p:val>
                                            <p:strVal val="#ppt_x"/>
                                          </p:val>
                                        </p:tav>
                                      </p:tavLst>
                                    </p:anim>
                                    <p:anim calcmode="lin" valueType="num">
                                      <p:cBhvr additive="base">
                                        <p:cTn id="32" dur="5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animBg="1"/>
      <p:bldP spid="10"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bg>
      <p:bgPr>
        <a:pattFill prst="lgConfetti">
          <a:fgClr>
            <a:schemeClr val="accent1"/>
          </a:fgClr>
          <a:bgClr>
            <a:schemeClr val="bg1"/>
          </a:bgClr>
        </a:pattFill>
        <a:effectLst/>
      </p:bgPr>
    </p:bg>
    <p:spTree>
      <p:nvGrpSpPr>
        <p:cNvPr id="1" name=""/>
        <p:cNvGrpSpPr/>
        <p:nvPr/>
      </p:nvGrpSpPr>
      <p:grpSpPr>
        <a:xfrm>
          <a:off x="0" y="0"/>
          <a:ext cx="0" cy="0"/>
          <a:chOff x="0" y="0"/>
          <a:chExt cx="0" cy="0"/>
        </a:xfrm>
      </p:grpSpPr>
      <p:sp>
        <p:nvSpPr>
          <p:cNvPr id="2" name="Frame 1"/>
          <p:cNvSpPr/>
          <p:nvPr/>
        </p:nvSpPr>
        <p:spPr>
          <a:xfrm>
            <a:off x="0" y="0"/>
            <a:ext cx="12191999" cy="6857999"/>
          </a:xfrm>
          <a:prstGeom prst="frame">
            <a:avLst>
              <a:gd name="adj1" fmla="val 1290"/>
            </a:avLst>
          </a:prstGeom>
          <a:solidFill>
            <a:srgbClr val="F7399D"/>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Frame 2"/>
          <p:cNvSpPr/>
          <p:nvPr/>
        </p:nvSpPr>
        <p:spPr>
          <a:xfrm>
            <a:off x="108285" y="120316"/>
            <a:ext cx="11971420" cy="6629400"/>
          </a:xfrm>
          <a:prstGeom prst="frame">
            <a:avLst>
              <a:gd name="adj1" fmla="val 1710"/>
            </a:avLst>
          </a:prstGeom>
          <a:solidFill>
            <a:schemeClr val="accent2">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Rounded Rectangle 4"/>
          <p:cNvSpPr/>
          <p:nvPr/>
        </p:nvSpPr>
        <p:spPr>
          <a:xfrm>
            <a:off x="184777" y="324029"/>
            <a:ext cx="11676184" cy="6288626"/>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4318108" y="1025951"/>
            <a:ext cx="2973891" cy="769441"/>
          </a:xfrm>
          <a:prstGeom prst="rect">
            <a:avLst/>
          </a:prstGeom>
          <a:solidFill>
            <a:schemeClr val="accent4">
              <a:lumMod val="20000"/>
              <a:lumOff val="80000"/>
            </a:schemeClr>
          </a:solidFill>
          <a:ln>
            <a:solidFill>
              <a:srgbClr val="002060"/>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4400" b="1" cap="none" spc="0" dirty="0" smtClean="0">
                <a:ln/>
                <a:effectLst/>
              </a:rPr>
              <a:t>Evaluation</a:t>
            </a:r>
            <a:endParaRPr lang="en-US" sz="4400" b="1" cap="none" spc="0" dirty="0">
              <a:ln/>
              <a:effectLst/>
            </a:endParaRPr>
          </a:p>
        </p:txBody>
      </p:sp>
      <p:sp>
        <p:nvSpPr>
          <p:cNvPr id="6" name="TextBox 5"/>
          <p:cNvSpPr txBox="1"/>
          <p:nvPr/>
        </p:nvSpPr>
        <p:spPr>
          <a:xfrm>
            <a:off x="1014891" y="2157246"/>
            <a:ext cx="5223164" cy="584775"/>
          </a:xfrm>
          <a:prstGeom prst="rect">
            <a:avLst/>
          </a:prstGeom>
          <a:solidFill>
            <a:schemeClr val="accent4">
              <a:lumMod val="40000"/>
              <a:lumOff val="60000"/>
            </a:schemeClr>
          </a:solidFill>
          <a:ln w="28575">
            <a:solidFill>
              <a:srgbClr val="002060"/>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r>
              <a:rPr lang="en-US" sz="2400" dirty="0" smtClean="0"/>
              <a:t>Q 1</a:t>
            </a:r>
            <a:r>
              <a:rPr lang="en-US" sz="3200" dirty="0" smtClean="0"/>
              <a:t>: What is Nakshi Kantha?</a:t>
            </a:r>
            <a:r>
              <a:rPr lang="en-US" sz="2400" dirty="0" smtClean="0"/>
              <a:t> </a:t>
            </a:r>
            <a:endParaRPr lang="en-US" sz="2400" dirty="0"/>
          </a:p>
        </p:txBody>
      </p:sp>
      <p:sp>
        <p:nvSpPr>
          <p:cNvPr id="7" name="TextBox 6"/>
          <p:cNvSpPr txBox="1"/>
          <p:nvPr/>
        </p:nvSpPr>
        <p:spPr>
          <a:xfrm>
            <a:off x="827414" y="2180904"/>
            <a:ext cx="10390911" cy="1077218"/>
          </a:xfrm>
          <a:prstGeom prst="rect">
            <a:avLst/>
          </a:prstGeom>
          <a:solidFill>
            <a:schemeClr val="accent2">
              <a:lumMod val="40000"/>
              <a:lumOff val="60000"/>
            </a:schemeClr>
          </a:solidFill>
          <a:ln>
            <a:solidFill>
              <a:srgbClr val="00FFFF"/>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r>
              <a:rPr lang="en-US" sz="3200" dirty="0" err="1" smtClean="0"/>
              <a:t>Ans</a:t>
            </a:r>
            <a:r>
              <a:rPr lang="en-US" sz="3200" dirty="0" smtClean="0"/>
              <a:t>: Nakshi Kantha is one kind of embroidered quilt</a:t>
            </a:r>
          </a:p>
          <a:p>
            <a:r>
              <a:rPr lang="en-US" sz="3200" dirty="0"/>
              <a:t> </a:t>
            </a:r>
            <a:r>
              <a:rPr lang="en-US" sz="3200" dirty="0" smtClean="0"/>
              <a:t>         furnished with artistic pattern .</a:t>
            </a:r>
            <a:endParaRPr lang="en-US" sz="3200" dirty="0"/>
          </a:p>
        </p:txBody>
      </p:sp>
      <p:sp>
        <p:nvSpPr>
          <p:cNvPr id="8" name="TextBox 7"/>
          <p:cNvSpPr txBox="1"/>
          <p:nvPr/>
        </p:nvSpPr>
        <p:spPr>
          <a:xfrm>
            <a:off x="1100433" y="2176715"/>
            <a:ext cx="9409243" cy="584775"/>
          </a:xfrm>
          <a:prstGeom prst="rect">
            <a:avLst/>
          </a:prstGeom>
          <a:solidFill>
            <a:schemeClr val="accent4">
              <a:lumMod val="40000"/>
              <a:lumOff val="60000"/>
            </a:schemeClr>
          </a:solidFill>
          <a:ln w="28575">
            <a:solidFill>
              <a:srgbClr val="002060"/>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r>
              <a:rPr lang="en-US" sz="2400" dirty="0" smtClean="0"/>
              <a:t>Q 2</a:t>
            </a:r>
            <a:r>
              <a:rPr lang="en-US" sz="3200" dirty="0" smtClean="0"/>
              <a:t>: Who wrote the poem Nakshi </a:t>
            </a:r>
            <a:r>
              <a:rPr lang="en-US" sz="3200" dirty="0" err="1" smtClean="0"/>
              <a:t>Kanthar</a:t>
            </a:r>
            <a:r>
              <a:rPr lang="en-US" sz="3200" dirty="0" smtClean="0"/>
              <a:t> Math?</a:t>
            </a:r>
            <a:r>
              <a:rPr lang="en-US" sz="2400" dirty="0" smtClean="0"/>
              <a:t> </a:t>
            </a:r>
            <a:endParaRPr lang="en-US" sz="2400" dirty="0"/>
          </a:p>
        </p:txBody>
      </p:sp>
      <p:sp>
        <p:nvSpPr>
          <p:cNvPr id="9" name="TextBox 8"/>
          <p:cNvSpPr txBox="1"/>
          <p:nvPr/>
        </p:nvSpPr>
        <p:spPr>
          <a:xfrm>
            <a:off x="883561" y="2225215"/>
            <a:ext cx="10642297" cy="1077218"/>
          </a:xfrm>
          <a:prstGeom prst="rect">
            <a:avLst/>
          </a:prstGeom>
          <a:solidFill>
            <a:schemeClr val="accent2">
              <a:lumMod val="40000"/>
              <a:lumOff val="60000"/>
            </a:schemeClr>
          </a:solidFill>
          <a:ln>
            <a:solidFill>
              <a:srgbClr val="00FFFF"/>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r>
              <a:rPr lang="en-US" sz="3200" dirty="0" err="1" smtClean="0"/>
              <a:t>Ans</a:t>
            </a:r>
            <a:r>
              <a:rPr lang="en-US" sz="3200" dirty="0" smtClean="0"/>
              <a:t>: Nakshi Kantha is written by popular </a:t>
            </a:r>
            <a:r>
              <a:rPr lang="en-US" sz="3200" dirty="0" err="1" smtClean="0"/>
              <a:t>Bangalee</a:t>
            </a:r>
            <a:r>
              <a:rPr lang="en-US" sz="3200" dirty="0" smtClean="0"/>
              <a:t> poet</a:t>
            </a:r>
          </a:p>
          <a:p>
            <a:r>
              <a:rPr lang="en-US" sz="3200" dirty="0"/>
              <a:t> </a:t>
            </a:r>
            <a:r>
              <a:rPr lang="en-US" sz="3200" dirty="0" smtClean="0"/>
              <a:t>          </a:t>
            </a:r>
            <a:r>
              <a:rPr lang="en-US" sz="3200" dirty="0" err="1" smtClean="0"/>
              <a:t>Jasimuddin</a:t>
            </a:r>
            <a:r>
              <a:rPr lang="en-US" sz="3200" dirty="0"/>
              <a:t>.</a:t>
            </a:r>
          </a:p>
        </p:txBody>
      </p:sp>
      <p:sp>
        <p:nvSpPr>
          <p:cNvPr id="10" name="TextBox 9"/>
          <p:cNvSpPr txBox="1"/>
          <p:nvPr/>
        </p:nvSpPr>
        <p:spPr>
          <a:xfrm>
            <a:off x="1101159" y="2275215"/>
            <a:ext cx="9409243" cy="584775"/>
          </a:xfrm>
          <a:prstGeom prst="rect">
            <a:avLst/>
          </a:prstGeom>
          <a:solidFill>
            <a:schemeClr val="accent4">
              <a:lumMod val="40000"/>
              <a:lumOff val="60000"/>
            </a:schemeClr>
          </a:solidFill>
          <a:ln w="28575">
            <a:solidFill>
              <a:srgbClr val="002060"/>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r>
              <a:rPr lang="en-US" sz="2400" dirty="0" smtClean="0"/>
              <a:t>Q 3</a:t>
            </a:r>
            <a:r>
              <a:rPr lang="en-US" sz="3200" dirty="0" smtClean="0"/>
              <a:t>: What is the meaning of the word ‘indigenous?</a:t>
            </a:r>
            <a:r>
              <a:rPr lang="en-US" sz="2400" dirty="0" smtClean="0"/>
              <a:t> </a:t>
            </a:r>
            <a:endParaRPr lang="en-US" sz="2400" dirty="0"/>
          </a:p>
        </p:txBody>
      </p:sp>
      <p:sp>
        <p:nvSpPr>
          <p:cNvPr id="11" name="TextBox 10"/>
          <p:cNvSpPr txBox="1"/>
          <p:nvPr/>
        </p:nvSpPr>
        <p:spPr>
          <a:xfrm>
            <a:off x="999987" y="2124058"/>
            <a:ext cx="9176017" cy="584775"/>
          </a:xfrm>
          <a:prstGeom prst="rect">
            <a:avLst/>
          </a:prstGeom>
          <a:solidFill>
            <a:schemeClr val="accent2">
              <a:lumMod val="40000"/>
              <a:lumOff val="60000"/>
            </a:schemeClr>
          </a:solidFill>
          <a:ln>
            <a:solidFill>
              <a:srgbClr val="00FFFF"/>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r>
              <a:rPr lang="en-US" sz="3200" dirty="0" err="1" smtClean="0"/>
              <a:t>Ans</a:t>
            </a:r>
            <a:r>
              <a:rPr lang="en-US" sz="3200" dirty="0" smtClean="0"/>
              <a:t>: Indigenous means  Native</a:t>
            </a:r>
            <a:endParaRPr lang="en-US" sz="3200" dirty="0"/>
          </a:p>
        </p:txBody>
      </p:sp>
      <p:sp>
        <p:nvSpPr>
          <p:cNvPr id="12" name="TextBox 11"/>
          <p:cNvSpPr txBox="1"/>
          <p:nvPr/>
        </p:nvSpPr>
        <p:spPr>
          <a:xfrm>
            <a:off x="1112281" y="2252816"/>
            <a:ext cx="9963428" cy="584775"/>
          </a:xfrm>
          <a:prstGeom prst="rect">
            <a:avLst/>
          </a:prstGeom>
          <a:solidFill>
            <a:schemeClr val="accent4">
              <a:lumMod val="40000"/>
              <a:lumOff val="60000"/>
            </a:schemeClr>
          </a:solidFill>
          <a:ln w="28575">
            <a:solidFill>
              <a:srgbClr val="002060"/>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r>
              <a:rPr lang="en-US" sz="2400" dirty="0" smtClean="0"/>
              <a:t>Q 4</a:t>
            </a:r>
            <a:r>
              <a:rPr lang="en-US" sz="3200" dirty="0" smtClean="0"/>
              <a:t>: How long and where has the art been practised?</a:t>
            </a:r>
            <a:r>
              <a:rPr lang="en-US" sz="2400" dirty="0" smtClean="0"/>
              <a:t> </a:t>
            </a:r>
            <a:endParaRPr lang="en-US" sz="2400" dirty="0"/>
          </a:p>
        </p:txBody>
      </p:sp>
      <p:sp>
        <p:nvSpPr>
          <p:cNvPr id="13" name="TextBox 12"/>
          <p:cNvSpPr txBox="1"/>
          <p:nvPr/>
        </p:nvSpPr>
        <p:spPr>
          <a:xfrm>
            <a:off x="1014891" y="2291591"/>
            <a:ext cx="10554744" cy="1077218"/>
          </a:xfrm>
          <a:prstGeom prst="rect">
            <a:avLst/>
          </a:prstGeom>
          <a:solidFill>
            <a:schemeClr val="accent2">
              <a:lumMod val="40000"/>
              <a:lumOff val="60000"/>
            </a:schemeClr>
          </a:solidFill>
          <a:ln>
            <a:solidFill>
              <a:srgbClr val="00FFFF"/>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r>
              <a:rPr lang="en-US" sz="3200" dirty="0" err="1" smtClean="0"/>
              <a:t>Ans</a:t>
            </a:r>
            <a:r>
              <a:rPr lang="en-US" sz="3200" dirty="0" smtClean="0"/>
              <a:t>: The art has been practised in rural Bengal for </a:t>
            </a:r>
          </a:p>
          <a:p>
            <a:r>
              <a:rPr lang="en-US" sz="3200" dirty="0"/>
              <a:t> </a:t>
            </a:r>
            <a:r>
              <a:rPr lang="en-US" sz="3200" dirty="0" smtClean="0"/>
              <a:t>         centuries.</a:t>
            </a:r>
            <a:endParaRPr lang="en-US" sz="3200" dirty="0"/>
          </a:p>
        </p:txBody>
      </p:sp>
      <p:sp>
        <p:nvSpPr>
          <p:cNvPr id="14" name="TextBox 13"/>
          <p:cNvSpPr txBox="1"/>
          <p:nvPr/>
        </p:nvSpPr>
        <p:spPr>
          <a:xfrm>
            <a:off x="794193" y="2339779"/>
            <a:ext cx="11158745" cy="1077218"/>
          </a:xfrm>
          <a:prstGeom prst="rect">
            <a:avLst/>
          </a:prstGeom>
          <a:solidFill>
            <a:schemeClr val="accent4">
              <a:lumMod val="40000"/>
              <a:lumOff val="60000"/>
            </a:schemeClr>
          </a:solidFill>
          <a:ln w="28575">
            <a:solidFill>
              <a:srgbClr val="002060"/>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r>
              <a:rPr lang="en-US" sz="2400" dirty="0" smtClean="0"/>
              <a:t>Q </a:t>
            </a:r>
            <a:r>
              <a:rPr lang="en-US" sz="2400" dirty="0"/>
              <a:t>5</a:t>
            </a:r>
            <a:r>
              <a:rPr lang="en-US" sz="3200" dirty="0" smtClean="0"/>
              <a:t>: Which districts Bangladesh are most famous for this</a:t>
            </a:r>
          </a:p>
          <a:p>
            <a:r>
              <a:rPr lang="en-US" sz="3200" dirty="0"/>
              <a:t> </a:t>
            </a:r>
            <a:r>
              <a:rPr lang="en-US" sz="3200" dirty="0" smtClean="0"/>
              <a:t>       craft?</a:t>
            </a:r>
            <a:r>
              <a:rPr lang="en-US" sz="2400" dirty="0" smtClean="0"/>
              <a:t> </a:t>
            </a:r>
            <a:endParaRPr lang="en-US" sz="2400" dirty="0"/>
          </a:p>
        </p:txBody>
      </p:sp>
      <p:sp>
        <p:nvSpPr>
          <p:cNvPr id="15" name="TextBox 14"/>
          <p:cNvSpPr txBox="1"/>
          <p:nvPr/>
        </p:nvSpPr>
        <p:spPr>
          <a:xfrm>
            <a:off x="639443" y="2320879"/>
            <a:ext cx="11130532" cy="1077218"/>
          </a:xfrm>
          <a:prstGeom prst="rect">
            <a:avLst/>
          </a:prstGeom>
          <a:solidFill>
            <a:schemeClr val="accent2">
              <a:lumMod val="40000"/>
              <a:lumOff val="60000"/>
            </a:schemeClr>
          </a:solidFill>
          <a:ln>
            <a:solidFill>
              <a:srgbClr val="00FFFF"/>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r>
              <a:rPr lang="en-US" sz="3200" dirty="0" err="1" smtClean="0"/>
              <a:t>Ans</a:t>
            </a:r>
            <a:r>
              <a:rPr lang="en-US" sz="3200" dirty="0" smtClean="0"/>
              <a:t>: </a:t>
            </a:r>
            <a:r>
              <a:rPr lang="en-US" sz="3200" dirty="0" err="1" smtClean="0"/>
              <a:t>Mymensingh,Jamalpur,Rajshahi</a:t>
            </a:r>
            <a:r>
              <a:rPr lang="en-US" sz="3200" dirty="0" smtClean="0"/>
              <a:t>, </a:t>
            </a:r>
            <a:r>
              <a:rPr lang="en-US" sz="3200" dirty="0" err="1" smtClean="0"/>
              <a:t>Faridpur</a:t>
            </a:r>
            <a:r>
              <a:rPr lang="en-US" sz="3200" dirty="0" smtClean="0"/>
              <a:t>, </a:t>
            </a:r>
            <a:r>
              <a:rPr lang="en-US" sz="3200" dirty="0" err="1" smtClean="0"/>
              <a:t>Bogra</a:t>
            </a:r>
            <a:r>
              <a:rPr lang="en-US" sz="3200" dirty="0" smtClean="0"/>
              <a:t> and</a:t>
            </a:r>
          </a:p>
          <a:p>
            <a:r>
              <a:rPr lang="en-US" sz="3200" dirty="0"/>
              <a:t> </a:t>
            </a:r>
            <a:r>
              <a:rPr lang="en-US" sz="3200" dirty="0" smtClean="0"/>
              <a:t>        </a:t>
            </a:r>
            <a:r>
              <a:rPr lang="en-US" sz="3200" dirty="0" err="1" smtClean="0"/>
              <a:t>Jossore</a:t>
            </a:r>
            <a:r>
              <a:rPr lang="en-US" sz="3200" dirty="0" smtClean="0"/>
              <a:t> are most famous for this craft.</a:t>
            </a:r>
            <a:endParaRPr lang="en-US" sz="3200" dirty="0"/>
          </a:p>
        </p:txBody>
      </p:sp>
    </p:spTree>
    <p:extLst>
      <p:ext uri="{BB962C8B-B14F-4D97-AF65-F5344CB8AC3E}">
        <p14:creationId xmlns:p14="http://schemas.microsoft.com/office/powerpoint/2010/main" val="3242480712"/>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subTnLst>
                                    <p:set>
                                      <p:cBhvr override="childStyle">
                                        <p:cTn dur="1" fill="hold" display="0" masterRel="nextClick" afterEffect="1"/>
                                        <p:tgtEl>
                                          <p:spTgt spid="6"/>
                                        </p:tgtEl>
                                        <p:attrNameLst>
                                          <p:attrName>style.visibility</p:attrName>
                                        </p:attrNameLst>
                                      </p:cBhvr>
                                      <p:to>
                                        <p:strVal val="hidden"/>
                                      </p:to>
                                    </p:set>
                                  </p:sub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1" nodeType="click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p:cTn id="21" dur="500" fill="hold"/>
                                        <p:tgtEl>
                                          <p:spTgt spid="7"/>
                                        </p:tgtEl>
                                        <p:attrNameLst>
                                          <p:attrName>ppt_w</p:attrName>
                                        </p:attrNameLst>
                                      </p:cBhvr>
                                      <p:tavLst>
                                        <p:tav tm="0">
                                          <p:val>
                                            <p:fltVal val="0"/>
                                          </p:val>
                                        </p:tav>
                                        <p:tav tm="100000">
                                          <p:val>
                                            <p:strVal val="#ppt_w"/>
                                          </p:val>
                                        </p:tav>
                                      </p:tavLst>
                                    </p:anim>
                                    <p:anim calcmode="lin" valueType="num">
                                      <p:cBhvr>
                                        <p:cTn id="22" dur="500" fill="hold"/>
                                        <p:tgtEl>
                                          <p:spTgt spid="7"/>
                                        </p:tgtEl>
                                        <p:attrNameLst>
                                          <p:attrName>ppt_h</p:attrName>
                                        </p:attrNameLst>
                                      </p:cBhvr>
                                      <p:tavLst>
                                        <p:tav tm="0">
                                          <p:val>
                                            <p:fltVal val="0"/>
                                          </p:val>
                                        </p:tav>
                                        <p:tav tm="100000">
                                          <p:val>
                                            <p:strVal val="#ppt_h"/>
                                          </p:val>
                                        </p:tav>
                                      </p:tavLst>
                                    </p:anim>
                                    <p:animEffect transition="in" filter="fade">
                                      <p:cBhvr>
                                        <p:cTn id="23" dur="500"/>
                                        <p:tgtEl>
                                          <p:spTgt spid="7"/>
                                        </p:tgtEl>
                                      </p:cBhvr>
                                    </p:animEffect>
                                  </p:childTnLst>
                                  <p:subTnLst>
                                    <p:set>
                                      <p:cBhvr override="childStyle">
                                        <p:cTn dur="1" fill="hold" display="0" masterRel="nextClick" afterEffect="1"/>
                                        <p:tgtEl>
                                          <p:spTgt spid="7"/>
                                        </p:tgtEl>
                                        <p:attrNameLst>
                                          <p:attrName>style.visibility</p:attrName>
                                        </p:attrNameLst>
                                      </p:cBhvr>
                                      <p:to>
                                        <p:strVal val="hidden"/>
                                      </p:to>
                                    </p:set>
                                  </p:sub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1000"/>
                                        <p:tgtEl>
                                          <p:spTgt spid="8"/>
                                        </p:tgtEl>
                                      </p:cBhvr>
                                    </p:animEffect>
                                    <p:anim calcmode="lin" valueType="num">
                                      <p:cBhvr>
                                        <p:cTn id="29" dur="1000" fill="hold"/>
                                        <p:tgtEl>
                                          <p:spTgt spid="8"/>
                                        </p:tgtEl>
                                        <p:attrNameLst>
                                          <p:attrName>ppt_x</p:attrName>
                                        </p:attrNameLst>
                                      </p:cBhvr>
                                      <p:tavLst>
                                        <p:tav tm="0">
                                          <p:val>
                                            <p:strVal val="#ppt_x"/>
                                          </p:val>
                                        </p:tav>
                                        <p:tav tm="100000">
                                          <p:val>
                                            <p:strVal val="#ppt_x"/>
                                          </p:val>
                                        </p:tav>
                                      </p:tavLst>
                                    </p:anim>
                                    <p:anim calcmode="lin" valueType="num">
                                      <p:cBhvr>
                                        <p:cTn id="3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anim calcmode="lin" valueType="num">
                                      <p:cBhvr>
                                        <p:cTn id="35" dur="500" fill="hold"/>
                                        <p:tgtEl>
                                          <p:spTgt spid="9"/>
                                        </p:tgtEl>
                                        <p:attrNameLst>
                                          <p:attrName>ppt_w</p:attrName>
                                        </p:attrNameLst>
                                      </p:cBhvr>
                                      <p:tavLst>
                                        <p:tav tm="0">
                                          <p:val>
                                            <p:fltVal val="0"/>
                                          </p:val>
                                        </p:tav>
                                        <p:tav tm="100000">
                                          <p:val>
                                            <p:strVal val="#ppt_w"/>
                                          </p:val>
                                        </p:tav>
                                      </p:tavLst>
                                    </p:anim>
                                    <p:anim calcmode="lin" valueType="num">
                                      <p:cBhvr>
                                        <p:cTn id="36" dur="500" fill="hold"/>
                                        <p:tgtEl>
                                          <p:spTgt spid="9"/>
                                        </p:tgtEl>
                                        <p:attrNameLst>
                                          <p:attrName>ppt_h</p:attrName>
                                        </p:attrNameLst>
                                      </p:cBhvr>
                                      <p:tavLst>
                                        <p:tav tm="0">
                                          <p:val>
                                            <p:fltVal val="0"/>
                                          </p:val>
                                        </p:tav>
                                        <p:tav tm="100000">
                                          <p:val>
                                            <p:strVal val="#ppt_h"/>
                                          </p:val>
                                        </p:tav>
                                      </p:tavLst>
                                    </p:anim>
                                    <p:animEffect transition="in" filter="fade">
                                      <p:cBhvr>
                                        <p:cTn id="37" dur="500"/>
                                        <p:tgtEl>
                                          <p:spTgt spid="9"/>
                                        </p:tgtEl>
                                      </p:cBhvr>
                                    </p:animEffect>
                                  </p:childTnLst>
                                  <p:subTnLst>
                                    <p:set>
                                      <p:cBhvr override="childStyle">
                                        <p:cTn dur="1" fill="hold" display="0" masterRel="nextClick" afterEffect="1"/>
                                        <p:tgtEl>
                                          <p:spTgt spid="9"/>
                                        </p:tgtEl>
                                        <p:attrNameLst>
                                          <p:attrName>style.visibility</p:attrName>
                                        </p:attrNameLst>
                                      </p:cBhvr>
                                      <p:to>
                                        <p:strVal val="hidden"/>
                                      </p:to>
                                    </p:set>
                                  </p:sub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fade">
                                      <p:cBhvr>
                                        <p:cTn id="42" dur="1000"/>
                                        <p:tgtEl>
                                          <p:spTgt spid="10"/>
                                        </p:tgtEl>
                                      </p:cBhvr>
                                    </p:animEffect>
                                    <p:anim calcmode="lin" valueType="num">
                                      <p:cBhvr>
                                        <p:cTn id="43" dur="1000" fill="hold"/>
                                        <p:tgtEl>
                                          <p:spTgt spid="10"/>
                                        </p:tgtEl>
                                        <p:attrNameLst>
                                          <p:attrName>ppt_x</p:attrName>
                                        </p:attrNameLst>
                                      </p:cBhvr>
                                      <p:tavLst>
                                        <p:tav tm="0">
                                          <p:val>
                                            <p:strVal val="#ppt_x"/>
                                          </p:val>
                                        </p:tav>
                                        <p:tav tm="100000">
                                          <p:val>
                                            <p:strVal val="#ppt_x"/>
                                          </p:val>
                                        </p:tav>
                                      </p:tavLst>
                                    </p:anim>
                                    <p:anim calcmode="lin" valueType="num">
                                      <p:cBhvr>
                                        <p:cTn id="4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grpId="0" nodeType="clickEffect">
                                  <p:stCondLst>
                                    <p:cond delay="0"/>
                                  </p:stCondLst>
                                  <p:childTnLst>
                                    <p:set>
                                      <p:cBhvr>
                                        <p:cTn id="48" dur="1" fill="hold">
                                          <p:stCondLst>
                                            <p:cond delay="0"/>
                                          </p:stCondLst>
                                        </p:cTn>
                                        <p:tgtEl>
                                          <p:spTgt spid="11"/>
                                        </p:tgtEl>
                                        <p:attrNameLst>
                                          <p:attrName>style.visibility</p:attrName>
                                        </p:attrNameLst>
                                      </p:cBhvr>
                                      <p:to>
                                        <p:strVal val="visible"/>
                                      </p:to>
                                    </p:set>
                                    <p:anim calcmode="lin" valueType="num">
                                      <p:cBhvr>
                                        <p:cTn id="49" dur="500" fill="hold"/>
                                        <p:tgtEl>
                                          <p:spTgt spid="11"/>
                                        </p:tgtEl>
                                        <p:attrNameLst>
                                          <p:attrName>ppt_w</p:attrName>
                                        </p:attrNameLst>
                                      </p:cBhvr>
                                      <p:tavLst>
                                        <p:tav tm="0">
                                          <p:val>
                                            <p:fltVal val="0"/>
                                          </p:val>
                                        </p:tav>
                                        <p:tav tm="100000">
                                          <p:val>
                                            <p:strVal val="#ppt_w"/>
                                          </p:val>
                                        </p:tav>
                                      </p:tavLst>
                                    </p:anim>
                                    <p:anim calcmode="lin" valueType="num">
                                      <p:cBhvr>
                                        <p:cTn id="50" dur="500" fill="hold"/>
                                        <p:tgtEl>
                                          <p:spTgt spid="11"/>
                                        </p:tgtEl>
                                        <p:attrNameLst>
                                          <p:attrName>ppt_h</p:attrName>
                                        </p:attrNameLst>
                                      </p:cBhvr>
                                      <p:tavLst>
                                        <p:tav tm="0">
                                          <p:val>
                                            <p:fltVal val="0"/>
                                          </p:val>
                                        </p:tav>
                                        <p:tav tm="100000">
                                          <p:val>
                                            <p:strVal val="#ppt_h"/>
                                          </p:val>
                                        </p:tav>
                                      </p:tavLst>
                                    </p:anim>
                                    <p:animEffect transition="in" filter="fade">
                                      <p:cBhvr>
                                        <p:cTn id="51" dur="500"/>
                                        <p:tgtEl>
                                          <p:spTgt spid="11"/>
                                        </p:tgtEl>
                                      </p:cBhvr>
                                    </p:animEffect>
                                  </p:childTnLst>
                                  <p:subTnLst>
                                    <p:set>
                                      <p:cBhvr override="childStyle">
                                        <p:cTn dur="1" fill="hold" display="0" masterRel="nextClick" afterEffect="1"/>
                                        <p:tgtEl>
                                          <p:spTgt spid="11"/>
                                        </p:tgtEl>
                                        <p:attrNameLst>
                                          <p:attrName>style.visibility</p:attrName>
                                        </p:attrNameLst>
                                      </p:cBhvr>
                                      <p:to>
                                        <p:strVal val="hidden"/>
                                      </p:to>
                                    </p:set>
                                  </p:sub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12"/>
                                        </p:tgtEl>
                                        <p:attrNameLst>
                                          <p:attrName>style.visibility</p:attrName>
                                        </p:attrNameLst>
                                      </p:cBhvr>
                                      <p:to>
                                        <p:strVal val="visible"/>
                                      </p:to>
                                    </p:set>
                                    <p:animEffect transition="in" filter="fade">
                                      <p:cBhvr>
                                        <p:cTn id="56" dur="1000"/>
                                        <p:tgtEl>
                                          <p:spTgt spid="12"/>
                                        </p:tgtEl>
                                      </p:cBhvr>
                                    </p:animEffect>
                                    <p:anim calcmode="lin" valueType="num">
                                      <p:cBhvr>
                                        <p:cTn id="57" dur="1000" fill="hold"/>
                                        <p:tgtEl>
                                          <p:spTgt spid="12"/>
                                        </p:tgtEl>
                                        <p:attrNameLst>
                                          <p:attrName>ppt_x</p:attrName>
                                        </p:attrNameLst>
                                      </p:cBhvr>
                                      <p:tavLst>
                                        <p:tav tm="0">
                                          <p:val>
                                            <p:strVal val="#ppt_x"/>
                                          </p:val>
                                        </p:tav>
                                        <p:tav tm="100000">
                                          <p:val>
                                            <p:strVal val="#ppt_x"/>
                                          </p:val>
                                        </p:tav>
                                      </p:tavLst>
                                    </p:anim>
                                    <p:anim calcmode="lin" valueType="num">
                                      <p:cBhvr>
                                        <p:cTn id="58"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13"/>
                                        </p:tgtEl>
                                        <p:attrNameLst>
                                          <p:attrName>style.visibility</p:attrName>
                                        </p:attrNameLst>
                                      </p:cBhvr>
                                      <p:to>
                                        <p:strVal val="visible"/>
                                      </p:to>
                                    </p:set>
                                    <p:anim calcmode="lin" valueType="num">
                                      <p:cBhvr>
                                        <p:cTn id="63" dur="500" fill="hold"/>
                                        <p:tgtEl>
                                          <p:spTgt spid="13"/>
                                        </p:tgtEl>
                                        <p:attrNameLst>
                                          <p:attrName>ppt_w</p:attrName>
                                        </p:attrNameLst>
                                      </p:cBhvr>
                                      <p:tavLst>
                                        <p:tav tm="0">
                                          <p:val>
                                            <p:fltVal val="0"/>
                                          </p:val>
                                        </p:tav>
                                        <p:tav tm="100000">
                                          <p:val>
                                            <p:strVal val="#ppt_w"/>
                                          </p:val>
                                        </p:tav>
                                      </p:tavLst>
                                    </p:anim>
                                    <p:anim calcmode="lin" valueType="num">
                                      <p:cBhvr>
                                        <p:cTn id="64" dur="500" fill="hold"/>
                                        <p:tgtEl>
                                          <p:spTgt spid="13"/>
                                        </p:tgtEl>
                                        <p:attrNameLst>
                                          <p:attrName>ppt_h</p:attrName>
                                        </p:attrNameLst>
                                      </p:cBhvr>
                                      <p:tavLst>
                                        <p:tav tm="0">
                                          <p:val>
                                            <p:fltVal val="0"/>
                                          </p:val>
                                        </p:tav>
                                        <p:tav tm="100000">
                                          <p:val>
                                            <p:strVal val="#ppt_h"/>
                                          </p:val>
                                        </p:tav>
                                      </p:tavLst>
                                    </p:anim>
                                    <p:animEffect transition="in" filter="fade">
                                      <p:cBhvr>
                                        <p:cTn id="65" dur="500"/>
                                        <p:tgtEl>
                                          <p:spTgt spid="13"/>
                                        </p:tgtEl>
                                      </p:cBhvr>
                                    </p:animEffect>
                                  </p:childTnLst>
                                  <p:subTnLst>
                                    <p:set>
                                      <p:cBhvr override="childStyle">
                                        <p:cTn dur="1" fill="hold" display="0" masterRel="nextClick" afterEffect="1"/>
                                        <p:tgtEl>
                                          <p:spTgt spid="13"/>
                                        </p:tgtEl>
                                        <p:attrNameLst>
                                          <p:attrName>style.visibility</p:attrName>
                                        </p:attrNameLst>
                                      </p:cBhvr>
                                      <p:to>
                                        <p:strVal val="hidden"/>
                                      </p:to>
                                    </p:set>
                                  </p:sub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14"/>
                                        </p:tgtEl>
                                        <p:attrNameLst>
                                          <p:attrName>style.visibility</p:attrName>
                                        </p:attrNameLst>
                                      </p:cBhvr>
                                      <p:to>
                                        <p:strVal val="visible"/>
                                      </p:to>
                                    </p:set>
                                    <p:animEffect transition="in" filter="fade">
                                      <p:cBhvr>
                                        <p:cTn id="70" dur="1000"/>
                                        <p:tgtEl>
                                          <p:spTgt spid="14"/>
                                        </p:tgtEl>
                                      </p:cBhvr>
                                    </p:animEffect>
                                    <p:anim calcmode="lin" valueType="num">
                                      <p:cBhvr>
                                        <p:cTn id="71" dur="1000" fill="hold"/>
                                        <p:tgtEl>
                                          <p:spTgt spid="14"/>
                                        </p:tgtEl>
                                        <p:attrNameLst>
                                          <p:attrName>ppt_x</p:attrName>
                                        </p:attrNameLst>
                                      </p:cBhvr>
                                      <p:tavLst>
                                        <p:tav tm="0">
                                          <p:val>
                                            <p:strVal val="#ppt_x"/>
                                          </p:val>
                                        </p:tav>
                                        <p:tav tm="100000">
                                          <p:val>
                                            <p:strVal val="#ppt_x"/>
                                          </p:val>
                                        </p:tav>
                                      </p:tavLst>
                                    </p:anim>
                                    <p:anim calcmode="lin" valueType="num">
                                      <p:cBhvr>
                                        <p:cTn id="72"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53" presetClass="entr" presetSubtype="16" fill="hold" grpId="0" nodeType="clickEffect">
                                  <p:stCondLst>
                                    <p:cond delay="0"/>
                                  </p:stCondLst>
                                  <p:childTnLst>
                                    <p:set>
                                      <p:cBhvr>
                                        <p:cTn id="76" dur="1" fill="hold">
                                          <p:stCondLst>
                                            <p:cond delay="0"/>
                                          </p:stCondLst>
                                        </p:cTn>
                                        <p:tgtEl>
                                          <p:spTgt spid="15"/>
                                        </p:tgtEl>
                                        <p:attrNameLst>
                                          <p:attrName>style.visibility</p:attrName>
                                        </p:attrNameLst>
                                      </p:cBhvr>
                                      <p:to>
                                        <p:strVal val="visible"/>
                                      </p:to>
                                    </p:set>
                                    <p:anim calcmode="lin" valueType="num">
                                      <p:cBhvr>
                                        <p:cTn id="77" dur="500" fill="hold"/>
                                        <p:tgtEl>
                                          <p:spTgt spid="15"/>
                                        </p:tgtEl>
                                        <p:attrNameLst>
                                          <p:attrName>ppt_w</p:attrName>
                                        </p:attrNameLst>
                                      </p:cBhvr>
                                      <p:tavLst>
                                        <p:tav tm="0">
                                          <p:val>
                                            <p:fltVal val="0"/>
                                          </p:val>
                                        </p:tav>
                                        <p:tav tm="100000">
                                          <p:val>
                                            <p:strVal val="#ppt_w"/>
                                          </p:val>
                                        </p:tav>
                                      </p:tavLst>
                                    </p:anim>
                                    <p:anim calcmode="lin" valueType="num">
                                      <p:cBhvr>
                                        <p:cTn id="78" dur="500" fill="hold"/>
                                        <p:tgtEl>
                                          <p:spTgt spid="15"/>
                                        </p:tgtEl>
                                        <p:attrNameLst>
                                          <p:attrName>ppt_h</p:attrName>
                                        </p:attrNameLst>
                                      </p:cBhvr>
                                      <p:tavLst>
                                        <p:tav tm="0">
                                          <p:val>
                                            <p:fltVal val="0"/>
                                          </p:val>
                                        </p:tav>
                                        <p:tav tm="100000">
                                          <p:val>
                                            <p:strVal val="#ppt_h"/>
                                          </p:val>
                                        </p:tav>
                                      </p:tavLst>
                                    </p:anim>
                                    <p:animEffect transition="in" filter="fade">
                                      <p:cBhvr>
                                        <p:cTn id="79" dur="500"/>
                                        <p:tgtEl>
                                          <p:spTgt spid="15"/>
                                        </p:tgtEl>
                                      </p:cBhvr>
                                    </p:animEffect>
                                  </p:childTnLst>
                                  <p:subTnLst>
                                    <p:set>
                                      <p:cBhvr override="childStyle">
                                        <p:cTn dur="1" fill="hold" display="0" masterRel="nextClick" afterEffect="1"/>
                                        <p:tgtEl>
                                          <p:spTgt spid="15"/>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1" animBg="1"/>
      <p:bldP spid="8" grpId="0" animBg="1"/>
      <p:bldP spid="9" grpId="0" animBg="1"/>
      <p:bldP spid="10" grpId="0" animBg="1"/>
      <p:bldP spid="11" grpId="0" animBg="1"/>
      <p:bldP spid="12" grpId="0" animBg="1"/>
      <p:bldP spid="13" grpId="0" animBg="1"/>
      <p:bldP spid="14" grpId="0" animBg="1"/>
      <p:bldP spid="1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pattFill prst="lgConfetti">
          <a:fgClr>
            <a:schemeClr val="accent1"/>
          </a:fgClr>
          <a:bgClr>
            <a:schemeClr val="bg1"/>
          </a:bgClr>
        </a:pattFill>
        <a:effectLst/>
      </p:bgPr>
    </p:bg>
    <p:spTree>
      <p:nvGrpSpPr>
        <p:cNvPr id="1" name=""/>
        <p:cNvGrpSpPr/>
        <p:nvPr/>
      </p:nvGrpSpPr>
      <p:grpSpPr>
        <a:xfrm>
          <a:off x="0" y="0"/>
          <a:ext cx="0" cy="0"/>
          <a:chOff x="0" y="0"/>
          <a:chExt cx="0" cy="0"/>
        </a:xfrm>
      </p:grpSpPr>
      <p:sp>
        <p:nvSpPr>
          <p:cNvPr id="2" name="Frame 1"/>
          <p:cNvSpPr/>
          <p:nvPr/>
        </p:nvSpPr>
        <p:spPr>
          <a:xfrm>
            <a:off x="0" y="0"/>
            <a:ext cx="12191999" cy="6857999"/>
          </a:xfrm>
          <a:prstGeom prst="frame">
            <a:avLst>
              <a:gd name="adj1" fmla="val 1290"/>
            </a:avLst>
          </a:prstGeom>
          <a:solidFill>
            <a:srgbClr val="F7399D"/>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Frame 2"/>
          <p:cNvSpPr/>
          <p:nvPr/>
        </p:nvSpPr>
        <p:spPr>
          <a:xfrm>
            <a:off x="108285" y="120316"/>
            <a:ext cx="11971420" cy="6629400"/>
          </a:xfrm>
          <a:prstGeom prst="frame">
            <a:avLst>
              <a:gd name="adj1" fmla="val 1710"/>
            </a:avLst>
          </a:prstGeom>
          <a:solidFill>
            <a:schemeClr val="accent2">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Rounded Rectangle 4"/>
          <p:cNvSpPr/>
          <p:nvPr/>
        </p:nvSpPr>
        <p:spPr>
          <a:xfrm>
            <a:off x="252359" y="120316"/>
            <a:ext cx="11676184" cy="6352118"/>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73627" y="1495756"/>
            <a:ext cx="4643264" cy="2666661"/>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
        <p:nvSpPr>
          <p:cNvPr id="4" name="Rectangle 3"/>
          <p:cNvSpPr/>
          <p:nvPr/>
        </p:nvSpPr>
        <p:spPr>
          <a:xfrm>
            <a:off x="4157126" y="452110"/>
            <a:ext cx="3868368" cy="923330"/>
          </a:xfrm>
          <a:prstGeom prst="rect">
            <a:avLst/>
          </a:prstGeom>
          <a:solidFill>
            <a:srgbClr val="00B050"/>
          </a:solidFill>
          <a:ln w="38100">
            <a:solidFill>
              <a:srgbClr val="FF66FF"/>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lIns="91440" tIns="45720" rIns="91440" bIns="45720">
            <a:spAutoFit/>
          </a:bodyPr>
          <a:lstStyle/>
          <a:p>
            <a:pPr algn="ctr"/>
            <a:r>
              <a:rPr lang="en-US" sz="5400" dirty="0" smtClean="0">
                <a:ln w="0"/>
                <a:effectLst>
                  <a:outerShdw blurRad="38100" dist="19050" dir="2700000" algn="tl" rotWithShape="0">
                    <a:schemeClr val="dk1">
                      <a:alpha val="40000"/>
                    </a:schemeClr>
                  </a:outerShdw>
                </a:effectLst>
              </a:rPr>
              <a:t>Home work</a:t>
            </a:r>
            <a:endParaRPr lang="en-US" sz="5400" b="0" cap="none" spc="0" dirty="0">
              <a:ln w="0"/>
              <a:solidFill>
                <a:schemeClr val="tx1"/>
              </a:solidFill>
              <a:effectLst>
                <a:outerShdw blurRad="38100" dist="19050" dir="2700000" algn="tl" rotWithShape="0">
                  <a:schemeClr val="dk1">
                    <a:alpha val="40000"/>
                  </a:schemeClr>
                </a:outerShdw>
              </a:effectLst>
            </a:endParaRPr>
          </a:p>
        </p:txBody>
      </p:sp>
      <p:sp>
        <p:nvSpPr>
          <p:cNvPr id="8" name="Rectangle 7"/>
          <p:cNvSpPr/>
          <p:nvPr/>
        </p:nvSpPr>
        <p:spPr>
          <a:xfrm>
            <a:off x="1719342" y="4623457"/>
            <a:ext cx="8742217" cy="914400"/>
          </a:xfrm>
          <a:prstGeom prst="rect">
            <a:avLst/>
          </a:prstGeom>
          <a:solidFill>
            <a:schemeClr val="accent2">
              <a:lumMod val="60000"/>
              <a:lumOff val="40000"/>
            </a:schemeClr>
          </a:solidFill>
          <a:ln w="38100">
            <a:solidFill>
              <a:srgbClr val="002060"/>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chemeClr val="tx1"/>
                </a:solidFill>
              </a:rPr>
              <a:t>Write a  paragraph about “Nakshi Kantha.”</a:t>
            </a:r>
            <a:endParaRPr lang="en-US" sz="3200" b="1" dirty="0">
              <a:solidFill>
                <a:schemeClr val="tx1"/>
              </a:solidFill>
            </a:endParaRPr>
          </a:p>
        </p:txBody>
      </p:sp>
    </p:spTree>
    <p:extLst>
      <p:ext uri="{BB962C8B-B14F-4D97-AF65-F5344CB8AC3E}">
        <p14:creationId xmlns:p14="http://schemas.microsoft.com/office/powerpoint/2010/main" val="2678153872"/>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1000"/>
                                        <p:tgtEl>
                                          <p:spTgt spid="6"/>
                                        </p:tgtEl>
                                      </p:cBhvr>
                                    </p:animEffect>
                                    <p:anim calcmode="lin" valueType="num">
                                      <p:cBhvr>
                                        <p:cTn id="14" dur="1000" fill="hold"/>
                                        <p:tgtEl>
                                          <p:spTgt spid="6"/>
                                        </p:tgtEl>
                                        <p:attrNameLst>
                                          <p:attrName>ppt_x</p:attrName>
                                        </p:attrNameLst>
                                      </p:cBhvr>
                                      <p:tavLst>
                                        <p:tav tm="0">
                                          <p:val>
                                            <p:strVal val="#ppt_x"/>
                                          </p:val>
                                        </p:tav>
                                        <p:tav tm="100000">
                                          <p:val>
                                            <p:strVal val="#ppt_x"/>
                                          </p:val>
                                        </p:tav>
                                      </p:tavLst>
                                    </p:anim>
                                    <p:anim calcmode="lin" valueType="num">
                                      <p:cBhvr>
                                        <p:cTn id="15"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 calcmode="lin" valueType="num">
                                      <p:cBhvr additive="base">
                                        <p:cTn id="20" dur="500" fill="hold"/>
                                        <p:tgtEl>
                                          <p:spTgt spid="8"/>
                                        </p:tgtEl>
                                        <p:attrNameLst>
                                          <p:attrName>ppt_x</p:attrName>
                                        </p:attrNameLst>
                                      </p:cBhvr>
                                      <p:tavLst>
                                        <p:tav tm="0">
                                          <p:val>
                                            <p:strVal val="#ppt_x"/>
                                          </p:val>
                                        </p:tav>
                                        <p:tav tm="100000">
                                          <p:val>
                                            <p:strVal val="#ppt_x"/>
                                          </p:val>
                                        </p:tav>
                                      </p:tavLst>
                                    </p:anim>
                                    <p:anim calcmode="lin" valueType="num">
                                      <p:cBhvr additive="base">
                                        <p:cTn id="21"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pattFill prst="lgConfetti">
          <a:fgClr>
            <a:schemeClr val="accent1"/>
          </a:fgClr>
          <a:bgClr>
            <a:schemeClr val="bg1"/>
          </a:bgClr>
        </a:pattFill>
        <a:effectLst/>
      </p:bgPr>
    </p:bg>
    <p:spTree>
      <p:nvGrpSpPr>
        <p:cNvPr id="1" name=""/>
        <p:cNvGrpSpPr/>
        <p:nvPr/>
      </p:nvGrpSpPr>
      <p:grpSpPr>
        <a:xfrm>
          <a:off x="0" y="0"/>
          <a:ext cx="0" cy="0"/>
          <a:chOff x="0" y="0"/>
          <a:chExt cx="0" cy="0"/>
        </a:xfrm>
      </p:grpSpPr>
      <p:sp>
        <p:nvSpPr>
          <p:cNvPr id="2" name="Frame 1"/>
          <p:cNvSpPr/>
          <p:nvPr/>
        </p:nvSpPr>
        <p:spPr>
          <a:xfrm>
            <a:off x="0" y="0"/>
            <a:ext cx="12191999" cy="6857999"/>
          </a:xfrm>
          <a:prstGeom prst="frame">
            <a:avLst>
              <a:gd name="adj1" fmla="val 1290"/>
            </a:avLst>
          </a:prstGeom>
          <a:solidFill>
            <a:srgbClr val="F7399D"/>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Frame 2"/>
          <p:cNvSpPr/>
          <p:nvPr/>
        </p:nvSpPr>
        <p:spPr>
          <a:xfrm>
            <a:off x="108285" y="120316"/>
            <a:ext cx="11971420" cy="6629400"/>
          </a:xfrm>
          <a:prstGeom prst="frame">
            <a:avLst>
              <a:gd name="adj1" fmla="val 1710"/>
            </a:avLst>
          </a:prstGeom>
          <a:solidFill>
            <a:schemeClr val="accent2">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Rounded Rectangle 4"/>
          <p:cNvSpPr/>
          <p:nvPr/>
        </p:nvSpPr>
        <p:spPr>
          <a:xfrm>
            <a:off x="252358" y="252940"/>
            <a:ext cx="11676184" cy="6352118"/>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3976790" y="5358149"/>
            <a:ext cx="4423006" cy="923330"/>
          </a:xfrm>
          <a:prstGeom prst="rect">
            <a:avLst/>
          </a:prstGeom>
          <a:solidFill>
            <a:srgbClr val="00B050"/>
          </a:solidFill>
          <a:ln w="38100">
            <a:solidFill>
              <a:srgbClr val="FF66FF"/>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lIns="91440" tIns="45720" rIns="91440" bIns="45720">
            <a:spAutoFit/>
          </a:bodyPr>
          <a:lstStyle/>
          <a:p>
            <a:pPr algn="ctr"/>
            <a:r>
              <a:rPr lang="en-US" sz="5400" dirty="0" smtClean="0">
                <a:ln w="0"/>
                <a:effectLst>
                  <a:outerShdw blurRad="38100" dist="19050" dir="2700000" algn="tl" rotWithShape="0">
                    <a:schemeClr val="dk1">
                      <a:alpha val="40000"/>
                    </a:schemeClr>
                  </a:outerShdw>
                </a:effectLst>
              </a:rPr>
              <a:t>Thank you all</a:t>
            </a:r>
            <a:endParaRPr lang="en-US" sz="5400" b="0" cap="none" spc="0" dirty="0">
              <a:ln w="0"/>
              <a:solidFill>
                <a:schemeClr val="tx1"/>
              </a:solidFill>
              <a:effectLst>
                <a:outerShdw blurRad="38100" dist="19050" dir="2700000" algn="tl" rotWithShape="0">
                  <a:schemeClr val="dk1">
                    <a:alpha val="40000"/>
                  </a:schemeClr>
                </a:outerShdw>
              </a:effectLst>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1250" y="530638"/>
            <a:ext cx="10058400" cy="4549814"/>
          </a:xfrm>
          <a:prstGeom prst="roundRect">
            <a:avLst>
              <a:gd name="adj" fmla="val 4167"/>
            </a:avLst>
          </a:prstGeom>
          <a:solidFill>
            <a:srgbClr val="FFFFFF"/>
          </a:solidFill>
          <a:ln w="76200" cap="sq">
            <a:solidFill>
              <a:srgbClr val="002060"/>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403253474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pattFill prst="lgConfetti">
          <a:fgClr>
            <a:schemeClr val="accent1"/>
          </a:fgClr>
          <a:bgClr>
            <a:schemeClr val="bg1"/>
          </a:bgClr>
        </a:pattFill>
        <a:effectLst/>
      </p:bgPr>
    </p:bg>
    <p:spTree>
      <p:nvGrpSpPr>
        <p:cNvPr id="1" name=""/>
        <p:cNvGrpSpPr/>
        <p:nvPr/>
      </p:nvGrpSpPr>
      <p:grpSpPr>
        <a:xfrm>
          <a:off x="0" y="0"/>
          <a:ext cx="0" cy="0"/>
          <a:chOff x="0" y="0"/>
          <a:chExt cx="0" cy="0"/>
        </a:xfrm>
      </p:grpSpPr>
      <p:sp>
        <p:nvSpPr>
          <p:cNvPr id="2" name="Frame 1"/>
          <p:cNvSpPr/>
          <p:nvPr/>
        </p:nvSpPr>
        <p:spPr>
          <a:xfrm>
            <a:off x="0" y="0"/>
            <a:ext cx="12191999" cy="6857999"/>
          </a:xfrm>
          <a:prstGeom prst="frame">
            <a:avLst>
              <a:gd name="adj1" fmla="val 1290"/>
            </a:avLst>
          </a:prstGeom>
          <a:solidFill>
            <a:srgbClr val="F7399D"/>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Frame 2"/>
          <p:cNvSpPr/>
          <p:nvPr/>
        </p:nvSpPr>
        <p:spPr>
          <a:xfrm>
            <a:off x="108285" y="120316"/>
            <a:ext cx="11971420" cy="6617368"/>
          </a:xfrm>
          <a:prstGeom prst="frame">
            <a:avLst>
              <a:gd name="adj1" fmla="val 1710"/>
            </a:avLst>
          </a:prstGeom>
          <a:solidFill>
            <a:srgbClr val="92D05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 name="Rounded Rectangle 3"/>
          <p:cNvSpPr/>
          <p:nvPr/>
        </p:nvSpPr>
        <p:spPr>
          <a:xfrm>
            <a:off x="351923" y="297872"/>
            <a:ext cx="11319164" cy="6262254"/>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9" name="Group 8"/>
          <p:cNvGrpSpPr/>
          <p:nvPr/>
        </p:nvGrpSpPr>
        <p:grpSpPr>
          <a:xfrm>
            <a:off x="1536142" y="826212"/>
            <a:ext cx="8578515" cy="2389071"/>
            <a:chOff x="1536142" y="826212"/>
            <a:chExt cx="8578515" cy="2389071"/>
          </a:xfrm>
        </p:grpSpPr>
        <p:sp>
          <p:nvSpPr>
            <p:cNvPr id="7" name="Right Arrow 6"/>
            <p:cNvSpPr/>
            <p:nvPr/>
          </p:nvSpPr>
          <p:spPr>
            <a:xfrm>
              <a:off x="1536142" y="826212"/>
              <a:ext cx="8578515" cy="1151298"/>
            </a:xfrm>
            <a:prstGeom prst="rightArrow">
              <a:avLst>
                <a:gd name="adj1" fmla="val 100000"/>
                <a:gd name="adj2" fmla="val 0"/>
              </a:avLst>
            </a:prstGeom>
            <a:solidFill>
              <a:schemeClr val="accent4">
                <a:lumMod val="40000"/>
                <a:lumOff val="60000"/>
              </a:schemeClr>
            </a:solidFill>
            <a:ln>
              <a:solidFill>
                <a:srgbClr val="0070C0"/>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srgbClr val="002060"/>
                  </a:solidFill>
                </a:rPr>
                <a:t>Observe the video attentively and think about our lesson.</a:t>
              </a:r>
              <a:endParaRPr lang="en-US" sz="3600" dirty="0">
                <a:solidFill>
                  <a:srgbClr val="002060"/>
                </a:solidFill>
              </a:endParaRPr>
            </a:p>
          </p:txBody>
        </p:sp>
        <p:sp>
          <p:nvSpPr>
            <p:cNvPr id="11" name="Down Arrow 10"/>
            <p:cNvSpPr/>
            <p:nvPr/>
          </p:nvSpPr>
          <p:spPr>
            <a:xfrm>
              <a:off x="4085085" y="1977510"/>
              <a:ext cx="4017819" cy="1237773"/>
            </a:xfrm>
            <a:prstGeom prst="downArrow">
              <a:avLst/>
            </a:prstGeom>
            <a:solidFill>
              <a:schemeClr val="accent4">
                <a:lumMod val="40000"/>
                <a:lumOff val="60000"/>
              </a:schemeClr>
            </a:solidFill>
            <a:ln>
              <a:solidFill>
                <a:srgbClr val="FF0000"/>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chemeClr val="tx1"/>
                  </a:solidFill>
                </a:rPr>
                <a:t>Click </a:t>
              </a:r>
            </a:p>
            <a:p>
              <a:pPr algn="ctr"/>
              <a:r>
                <a:rPr lang="en-US" sz="2800" dirty="0" smtClean="0">
                  <a:solidFill>
                    <a:schemeClr val="tx1"/>
                  </a:solidFill>
                </a:rPr>
                <a:t>Link</a:t>
              </a:r>
              <a:endParaRPr lang="en-US" sz="2800" dirty="0">
                <a:solidFill>
                  <a:schemeClr val="tx1"/>
                </a:solidFill>
              </a:endParaRPr>
            </a:p>
          </p:txBody>
        </p:sp>
      </p:grpSp>
      <p:sp>
        <p:nvSpPr>
          <p:cNvPr id="5" name="TextBox 4"/>
          <p:cNvSpPr txBox="1"/>
          <p:nvPr/>
        </p:nvSpPr>
        <p:spPr>
          <a:xfrm>
            <a:off x="2410919" y="3598195"/>
            <a:ext cx="8088320" cy="646331"/>
          </a:xfrm>
          <a:prstGeom prst="rect">
            <a:avLst/>
          </a:prstGeom>
          <a:solidFill>
            <a:schemeClr val="accent4">
              <a:lumMod val="40000"/>
              <a:lumOff val="60000"/>
            </a:schemeClr>
          </a:solidFill>
          <a:ln>
            <a:solidFill>
              <a:srgbClr val="002060"/>
            </a:solidFill>
          </a:ln>
        </p:spPr>
        <p:txBody>
          <a:bodyPr wrap="square" rtlCol="0">
            <a:spAutoFit/>
          </a:bodyPr>
          <a:lstStyle/>
          <a:p>
            <a:r>
              <a:rPr lang="en-US">
                <a:hlinkClick r:id="rId4"/>
              </a:rPr>
              <a:t>https://www.youtube.com/watch?v=RIDghkGgrYA&amp;list=UUjc1rjDWUKp4A9z41Ob_zog&amp;index=1</a:t>
            </a:r>
            <a:endParaRPr lang="en-US" dirty="0"/>
          </a:p>
        </p:txBody>
      </p:sp>
      <p:graphicFrame>
        <p:nvGraphicFramePr>
          <p:cNvPr id="8" name="Object 7">
            <a:hlinkClick r:id="" action="ppaction://ole?verb=0"/>
          </p:cNvPr>
          <p:cNvGraphicFramePr>
            <a:graphicFrameLocks noChangeAspect="1"/>
          </p:cNvGraphicFramePr>
          <p:nvPr>
            <p:extLst>
              <p:ext uri="{D42A27DB-BD31-4B8C-83A1-F6EECF244321}">
                <p14:modId xmlns:p14="http://schemas.microsoft.com/office/powerpoint/2010/main" val="1818636955"/>
              </p:ext>
            </p:extLst>
          </p:nvPr>
        </p:nvGraphicFramePr>
        <p:xfrm>
          <a:off x="4807254" y="4573372"/>
          <a:ext cx="3295650" cy="765175"/>
        </p:xfrm>
        <a:graphic>
          <a:graphicData uri="http://schemas.openxmlformats.org/presentationml/2006/ole">
            <mc:AlternateContent xmlns:mc="http://schemas.openxmlformats.org/markup-compatibility/2006">
              <mc:Choice xmlns:v="urn:schemas-microsoft-com:vml" Requires="v">
                <p:oleObj spid="_x0000_s1046" name="Packager Shell Object" showAsIcon="1" r:id="rId5" imgW="1287360" imgH="488520" progId="Package">
                  <p:embed/>
                </p:oleObj>
              </mc:Choice>
              <mc:Fallback>
                <p:oleObj name="Packager Shell Object" showAsIcon="1" r:id="rId5" imgW="1287360" imgH="488520" progId="Package">
                  <p:embed/>
                  <p:pic>
                    <p:nvPicPr>
                      <p:cNvPr id="0" name=""/>
                      <p:cNvPicPr/>
                      <p:nvPr/>
                    </p:nvPicPr>
                    <p:blipFill>
                      <a:blip r:embed="rId6"/>
                      <a:stretch>
                        <a:fillRect/>
                      </a:stretch>
                    </p:blipFill>
                    <p:spPr>
                      <a:xfrm>
                        <a:off x="4807254" y="4573372"/>
                        <a:ext cx="3295650" cy="765175"/>
                      </a:xfrm>
                      <a:prstGeom prst="rect">
                        <a:avLst/>
                      </a:prstGeom>
                      <a:solidFill>
                        <a:schemeClr val="accent4">
                          <a:lumMod val="20000"/>
                          <a:lumOff val="80000"/>
                        </a:schemeClr>
                      </a:solidFill>
                      <a:ln>
                        <a:solidFill>
                          <a:srgbClr val="0070C0"/>
                        </a:solidFill>
                      </a:ln>
                    </p:spPr>
                  </p:pic>
                </p:oleObj>
              </mc:Fallback>
            </mc:AlternateContent>
          </a:graphicData>
        </a:graphic>
      </p:graphicFrame>
    </p:spTree>
    <p:extLst>
      <p:ext uri="{BB962C8B-B14F-4D97-AF65-F5344CB8AC3E}">
        <p14:creationId xmlns:p14="http://schemas.microsoft.com/office/powerpoint/2010/main" val="78732874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additive="base">
                                        <p:cTn id="14" dur="500" fill="hold"/>
                                        <p:tgtEl>
                                          <p:spTgt spid="5"/>
                                        </p:tgtEl>
                                        <p:attrNameLst>
                                          <p:attrName>ppt_x</p:attrName>
                                        </p:attrNameLst>
                                      </p:cBhvr>
                                      <p:tavLst>
                                        <p:tav tm="0">
                                          <p:val>
                                            <p:strVal val="#ppt_x"/>
                                          </p:val>
                                        </p:tav>
                                        <p:tav tm="100000">
                                          <p:val>
                                            <p:strVal val="#ppt_x"/>
                                          </p:val>
                                        </p:tav>
                                      </p:tavLst>
                                    </p:anim>
                                    <p:anim calcmode="lin" valueType="num">
                                      <p:cBhvr additive="base">
                                        <p:cTn id="15"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1000"/>
                                        <p:tgtEl>
                                          <p:spTgt spid="8"/>
                                        </p:tgtEl>
                                      </p:cBhvr>
                                    </p:animEffect>
                                    <p:anim calcmode="lin" valueType="num">
                                      <p:cBhvr>
                                        <p:cTn id="21" dur="1000" fill="hold"/>
                                        <p:tgtEl>
                                          <p:spTgt spid="8"/>
                                        </p:tgtEl>
                                        <p:attrNameLst>
                                          <p:attrName>ppt_x</p:attrName>
                                        </p:attrNameLst>
                                      </p:cBhvr>
                                      <p:tavLst>
                                        <p:tav tm="0">
                                          <p:val>
                                            <p:strVal val="#ppt_x"/>
                                          </p:val>
                                        </p:tav>
                                        <p:tav tm="100000">
                                          <p:val>
                                            <p:strVal val="#ppt_x"/>
                                          </p:val>
                                        </p:tav>
                                      </p:tavLst>
                                    </p:anim>
                                    <p:anim calcmode="lin" valueType="num">
                                      <p:cBhvr>
                                        <p:cTn id="22"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2" name="Frame 1"/>
          <p:cNvSpPr/>
          <p:nvPr/>
        </p:nvSpPr>
        <p:spPr>
          <a:xfrm>
            <a:off x="0" y="1"/>
            <a:ext cx="12191999" cy="6761746"/>
          </a:xfrm>
          <a:prstGeom prst="frame">
            <a:avLst>
              <a:gd name="adj1" fmla="val 1290"/>
            </a:avLst>
          </a:prstGeom>
          <a:solidFill>
            <a:srgbClr val="F7399D"/>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Frame 2"/>
          <p:cNvSpPr/>
          <p:nvPr/>
        </p:nvSpPr>
        <p:spPr>
          <a:xfrm>
            <a:off x="108285" y="120316"/>
            <a:ext cx="11971420" cy="6545179"/>
          </a:xfrm>
          <a:prstGeom prst="frame">
            <a:avLst>
              <a:gd name="adj1" fmla="val 1710"/>
            </a:avLst>
          </a:prstGeom>
          <a:solidFill>
            <a:srgbClr val="92D05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Rounded Rectangle 7"/>
          <p:cNvSpPr/>
          <p:nvPr/>
        </p:nvSpPr>
        <p:spPr>
          <a:xfrm>
            <a:off x="291998" y="243779"/>
            <a:ext cx="11676184" cy="6274190"/>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ight Arrow 8"/>
          <p:cNvSpPr/>
          <p:nvPr/>
        </p:nvSpPr>
        <p:spPr>
          <a:xfrm>
            <a:off x="1050770" y="1133602"/>
            <a:ext cx="4229864" cy="1924834"/>
          </a:xfrm>
          <a:prstGeom prst="rightArrow">
            <a:avLst>
              <a:gd name="adj1" fmla="val 100000"/>
              <a:gd name="adj2" fmla="val 39394"/>
            </a:avLst>
          </a:prstGeom>
          <a:solidFill>
            <a:schemeClr val="accent4">
              <a:lumMod val="40000"/>
              <a:lumOff val="60000"/>
            </a:schemeClr>
          </a:solidFill>
          <a:ln>
            <a:solidFill>
              <a:srgbClr val="0070C0"/>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srgbClr val="002060"/>
                </a:solidFill>
              </a:rPr>
              <a:t>Our Today’s lesson is….</a:t>
            </a:r>
            <a:endParaRPr lang="en-US" sz="3600" dirty="0">
              <a:solidFill>
                <a:srgbClr val="002060"/>
              </a:solidFil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53106" y="643622"/>
            <a:ext cx="5742604" cy="4415589"/>
          </a:xfrm>
          <a:prstGeom prst="rect">
            <a:avLst/>
          </a:prstGeom>
          <a:solidFill>
            <a:srgbClr val="FFFFFF">
              <a:shade val="85000"/>
            </a:srgbClr>
          </a:solidFill>
          <a:ln w="28575" cap="sq">
            <a:solidFill>
              <a:srgbClr val="00206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Rectangle 5"/>
          <p:cNvSpPr/>
          <p:nvPr/>
        </p:nvSpPr>
        <p:spPr>
          <a:xfrm>
            <a:off x="6246004" y="5206737"/>
            <a:ext cx="4974439" cy="923330"/>
          </a:xfrm>
          <a:prstGeom prst="rect">
            <a:avLst/>
          </a:prstGeom>
          <a:ln w="38100">
            <a:solidFill>
              <a:srgbClr val="0070C0"/>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4"/>
          </a:lnRef>
          <a:fillRef idx="2">
            <a:schemeClr val="accent4"/>
          </a:fillRef>
          <a:effectRef idx="1">
            <a:schemeClr val="accent4"/>
          </a:effectRef>
          <a:fontRef idx="minor">
            <a:schemeClr val="dk1"/>
          </a:fontRef>
        </p:style>
        <p:txBody>
          <a:bodyPr wrap="none" lIns="91440" tIns="45720" rIns="91440" bIns="45720">
            <a:spAutoFit/>
          </a:bodyPr>
          <a:lstStyle/>
          <a:p>
            <a:pPr algn="ctr"/>
            <a:r>
              <a:rPr lang="en-US" sz="5400" dirty="0" smtClean="0">
                <a:ln w="0">
                  <a:solidFill>
                    <a:srgbClr val="002060"/>
                  </a:solidFill>
                </a:ln>
                <a:solidFill>
                  <a:schemeClr val="tx1"/>
                </a:solidFill>
                <a:effectLst>
                  <a:outerShdw blurRad="38100" dist="19050" dir="2700000" algn="tl" rotWithShape="0">
                    <a:schemeClr val="dk1">
                      <a:alpha val="40000"/>
                    </a:schemeClr>
                  </a:outerShdw>
                </a:effectLst>
              </a:rPr>
              <a:t>Nakshi Kantha</a:t>
            </a:r>
            <a:endParaRPr lang="en-US" sz="5400" dirty="0">
              <a:ln w="0">
                <a:solidFill>
                  <a:srgbClr val="002060"/>
                </a:solidFill>
              </a:ln>
              <a:solidFill>
                <a:schemeClr val="tx1"/>
              </a:solidFill>
              <a:effectLst>
                <a:outerShdw blurRad="38100" dist="19050" dir="2700000" algn="tl" rotWithShape="0">
                  <a:schemeClr val="dk1">
                    <a:alpha val="40000"/>
                  </a:schemeClr>
                </a:outerShdw>
              </a:effectLst>
            </a:endParaRPr>
          </a:p>
        </p:txBody>
      </p:sp>
      <p:sp>
        <p:nvSpPr>
          <p:cNvPr id="10" name="Right Arrow 9"/>
          <p:cNvSpPr/>
          <p:nvPr/>
        </p:nvSpPr>
        <p:spPr>
          <a:xfrm>
            <a:off x="907620" y="3948259"/>
            <a:ext cx="4229864" cy="1924834"/>
          </a:xfrm>
          <a:prstGeom prst="rightArrow">
            <a:avLst>
              <a:gd name="adj1" fmla="val 100000"/>
              <a:gd name="adj2" fmla="val 0"/>
            </a:avLst>
          </a:prstGeom>
          <a:solidFill>
            <a:schemeClr val="accent4">
              <a:lumMod val="60000"/>
              <a:lumOff val="40000"/>
            </a:schemeClr>
          </a:solidFill>
          <a:ln>
            <a:solidFill>
              <a:srgbClr val="0070C0"/>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srgbClr val="002060"/>
                </a:solidFill>
              </a:rPr>
              <a:t>Unit – One</a:t>
            </a:r>
          </a:p>
          <a:p>
            <a:pPr algn="ctr"/>
            <a:r>
              <a:rPr lang="en-US" sz="3600" dirty="0" smtClean="0">
                <a:solidFill>
                  <a:srgbClr val="002060"/>
                </a:solidFill>
              </a:rPr>
              <a:t>Lesson -Two</a:t>
            </a:r>
            <a:endParaRPr lang="en-US" sz="3600" dirty="0">
              <a:solidFill>
                <a:srgbClr val="002060"/>
              </a:solidFill>
            </a:endParaRPr>
          </a:p>
        </p:txBody>
      </p:sp>
    </p:spTree>
    <p:extLst>
      <p:ext uri="{BB962C8B-B14F-4D97-AF65-F5344CB8AC3E}">
        <p14:creationId xmlns:p14="http://schemas.microsoft.com/office/powerpoint/2010/main" val="168242911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0-#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32" repeatCount="300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circle(out)">
                                      <p:cBhvr>
                                        <p:cTn id="13" dur="20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1000"/>
                                        <p:tgtEl>
                                          <p:spTgt spid="6"/>
                                        </p:tgtEl>
                                      </p:cBhvr>
                                    </p:animEffect>
                                    <p:anim calcmode="lin" valueType="num">
                                      <p:cBhvr>
                                        <p:cTn id="19" dur="1000" fill="hold"/>
                                        <p:tgtEl>
                                          <p:spTgt spid="6"/>
                                        </p:tgtEl>
                                        <p:attrNameLst>
                                          <p:attrName>ppt_x</p:attrName>
                                        </p:attrNameLst>
                                      </p:cBhvr>
                                      <p:tavLst>
                                        <p:tav tm="0">
                                          <p:val>
                                            <p:strVal val="#ppt_x"/>
                                          </p:val>
                                        </p:tav>
                                        <p:tav tm="100000">
                                          <p:val>
                                            <p:strVal val="#ppt_x"/>
                                          </p:val>
                                        </p:tav>
                                      </p:tavLst>
                                    </p:anim>
                                    <p:anim calcmode="lin" valueType="num">
                                      <p:cBhvr>
                                        <p:cTn id="2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p:cTn id="25" dur="500" fill="hold"/>
                                        <p:tgtEl>
                                          <p:spTgt spid="10"/>
                                        </p:tgtEl>
                                        <p:attrNameLst>
                                          <p:attrName>ppt_w</p:attrName>
                                        </p:attrNameLst>
                                      </p:cBhvr>
                                      <p:tavLst>
                                        <p:tav tm="0">
                                          <p:val>
                                            <p:fltVal val="0"/>
                                          </p:val>
                                        </p:tav>
                                        <p:tav tm="100000">
                                          <p:val>
                                            <p:strVal val="#ppt_w"/>
                                          </p:val>
                                        </p:tav>
                                      </p:tavLst>
                                    </p:anim>
                                    <p:anim calcmode="lin" valueType="num">
                                      <p:cBhvr>
                                        <p:cTn id="26" dur="500" fill="hold"/>
                                        <p:tgtEl>
                                          <p:spTgt spid="10"/>
                                        </p:tgtEl>
                                        <p:attrNameLst>
                                          <p:attrName>ppt_h</p:attrName>
                                        </p:attrNameLst>
                                      </p:cBhvr>
                                      <p:tavLst>
                                        <p:tav tm="0">
                                          <p:val>
                                            <p:fltVal val="0"/>
                                          </p:val>
                                        </p:tav>
                                        <p:tav tm="100000">
                                          <p:val>
                                            <p:strVal val="#ppt_h"/>
                                          </p:val>
                                        </p:tav>
                                      </p:tavLst>
                                    </p:anim>
                                    <p:animEffect transition="in" filter="fade">
                                      <p:cBhvr>
                                        <p:cTn id="2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6" grpId="0" animBg="1"/>
      <p:bldP spid="1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pattFill prst="lgConfetti">
          <a:fgClr>
            <a:schemeClr val="accent1"/>
          </a:fgClr>
          <a:bgClr>
            <a:schemeClr val="bg1"/>
          </a:bgClr>
        </a:pattFill>
        <a:effectLst/>
      </p:bgPr>
    </p:bg>
    <p:spTree>
      <p:nvGrpSpPr>
        <p:cNvPr id="1" name=""/>
        <p:cNvGrpSpPr/>
        <p:nvPr/>
      </p:nvGrpSpPr>
      <p:grpSpPr>
        <a:xfrm>
          <a:off x="0" y="0"/>
          <a:ext cx="0" cy="0"/>
          <a:chOff x="0" y="0"/>
          <a:chExt cx="0" cy="0"/>
        </a:xfrm>
      </p:grpSpPr>
      <p:sp>
        <p:nvSpPr>
          <p:cNvPr id="2" name="Frame 1"/>
          <p:cNvSpPr/>
          <p:nvPr/>
        </p:nvSpPr>
        <p:spPr>
          <a:xfrm>
            <a:off x="0" y="0"/>
            <a:ext cx="12191999" cy="6857999"/>
          </a:xfrm>
          <a:prstGeom prst="frame">
            <a:avLst>
              <a:gd name="adj1" fmla="val 1290"/>
            </a:avLst>
          </a:prstGeom>
          <a:solidFill>
            <a:srgbClr val="F7399D"/>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Frame 2"/>
          <p:cNvSpPr/>
          <p:nvPr/>
        </p:nvSpPr>
        <p:spPr>
          <a:xfrm>
            <a:off x="108285" y="120316"/>
            <a:ext cx="11971420" cy="6617367"/>
          </a:xfrm>
          <a:prstGeom prst="frame">
            <a:avLst>
              <a:gd name="adj1" fmla="val 1710"/>
            </a:avLst>
          </a:prstGeom>
          <a:solidFill>
            <a:srgbClr val="92D05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Rounded Rectangle 4"/>
          <p:cNvSpPr/>
          <p:nvPr/>
        </p:nvSpPr>
        <p:spPr>
          <a:xfrm>
            <a:off x="255903" y="255809"/>
            <a:ext cx="11676184" cy="6289369"/>
          </a:xfrm>
          <a:prstGeom prst="roundRect">
            <a:avLst/>
          </a:prstGeom>
          <a:solidFill>
            <a:srgbClr val="00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1733317" y="589547"/>
            <a:ext cx="7696200" cy="1235241"/>
          </a:xfrm>
          <a:prstGeom prst="ellipse">
            <a:avLst/>
          </a:prstGeom>
          <a:solidFill>
            <a:schemeClr val="accent4">
              <a:lumMod val="60000"/>
              <a:lumOff val="40000"/>
            </a:schemeClr>
          </a:solidFill>
          <a:ln w="38100">
            <a:solidFill>
              <a:srgbClr val="0070C0"/>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5"/>
          </a:lnRef>
          <a:fillRef idx="2">
            <a:schemeClr val="accent5"/>
          </a:fillRef>
          <a:effectRef idx="1">
            <a:schemeClr val="accent5"/>
          </a:effectRef>
          <a:fontRef idx="minor">
            <a:schemeClr val="dk1"/>
          </a:fontRef>
        </p:style>
        <p:txBody>
          <a:bodyPr rtlCol="0"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r>
              <a:rPr lang="en-US" sz="4400" b="1" dirty="0" smtClean="0">
                <a:solidFill>
                  <a:srgbClr val="002060"/>
                </a:solidFill>
                <a:latin typeface="Book Antiqua" pitchFamily="18" charset="0"/>
              </a:rPr>
              <a:t>Learning Outcomes</a:t>
            </a:r>
            <a:endParaRPr lang="en-US" sz="4400" b="1" dirty="0">
              <a:solidFill>
                <a:srgbClr val="002060"/>
              </a:solidFill>
              <a:latin typeface="Book Antiqua" pitchFamily="18" charset="0"/>
            </a:endParaRPr>
          </a:p>
        </p:txBody>
      </p:sp>
      <p:sp>
        <p:nvSpPr>
          <p:cNvPr id="7" name="Rounded Rectangle 6"/>
          <p:cNvSpPr/>
          <p:nvPr/>
        </p:nvSpPr>
        <p:spPr>
          <a:xfrm>
            <a:off x="571500" y="1824787"/>
            <a:ext cx="11044989" cy="4551949"/>
          </a:xfrm>
          <a:prstGeom prst="roundRect">
            <a:avLst/>
          </a:prstGeom>
          <a:ln w="38100">
            <a:solidFill>
              <a:srgbClr val="002060"/>
            </a:solidFill>
          </a:ln>
        </p:spPr>
        <p:style>
          <a:lnRef idx="1">
            <a:schemeClr val="accent4"/>
          </a:lnRef>
          <a:fillRef idx="2">
            <a:schemeClr val="accent4"/>
          </a:fillRef>
          <a:effectRef idx="1">
            <a:schemeClr val="accent4"/>
          </a:effectRef>
          <a:fontRef idx="minor">
            <a:schemeClr val="dk1"/>
          </a:fontRef>
        </p:style>
        <p:txBody>
          <a:bodyPr rtlCol="0"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r>
              <a:rPr lang="en-US" sz="2800" dirty="0" smtClean="0">
                <a:solidFill>
                  <a:schemeClr val="bg2">
                    <a:lumMod val="10000"/>
                  </a:schemeClr>
                </a:solidFill>
                <a:latin typeface="Times New Roman" pitchFamily="18" charset="0"/>
                <a:cs typeface="Times New Roman" pitchFamily="18" charset="0"/>
              </a:rPr>
              <a:t>After the end of the lesson, students  will be  able to…</a:t>
            </a:r>
          </a:p>
          <a:p>
            <a:pPr marL="457200" indent="-457200">
              <a:buFont typeface="Wingdings" panose="05000000000000000000" pitchFamily="2" charset="2"/>
              <a:buChar char="v"/>
            </a:pPr>
            <a:r>
              <a:rPr lang="en-US" sz="2800" dirty="0" smtClean="0">
                <a:solidFill>
                  <a:schemeClr val="bg2">
                    <a:lumMod val="10000"/>
                  </a:schemeClr>
                </a:solidFill>
                <a:latin typeface="Times New Roman" pitchFamily="18" charset="0"/>
                <a:cs typeface="Times New Roman" pitchFamily="18" charset="0"/>
              </a:rPr>
              <a:t>   ask </a:t>
            </a:r>
            <a:r>
              <a:rPr lang="en-US" sz="2800" dirty="0">
                <a:solidFill>
                  <a:schemeClr val="bg2">
                    <a:lumMod val="10000"/>
                  </a:schemeClr>
                </a:solidFill>
                <a:latin typeface="Times New Roman" pitchFamily="18" charset="0"/>
                <a:cs typeface="Times New Roman" pitchFamily="18" charset="0"/>
              </a:rPr>
              <a:t>and answer </a:t>
            </a:r>
            <a:r>
              <a:rPr lang="en-US" sz="2800" dirty="0" smtClean="0">
                <a:solidFill>
                  <a:schemeClr val="bg2">
                    <a:lumMod val="10000"/>
                  </a:schemeClr>
                </a:solidFill>
                <a:latin typeface="Times New Roman" pitchFamily="18" charset="0"/>
                <a:cs typeface="Times New Roman" pitchFamily="18" charset="0"/>
              </a:rPr>
              <a:t>questions,</a:t>
            </a:r>
            <a:endParaRPr lang="en-US" sz="2800" dirty="0">
              <a:solidFill>
                <a:schemeClr val="bg2">
                  <a:lumMod val="10000"/>
                </a:schemeClr>
              </a:solidFill>
              <a:latin typeface="Times New Roman" pitchFamily="18" charset="0"/>
              <a:cs typeface="Times New Roman" pitchFamily="18" charset="0"/>
            </a:endParaRPr>
          </a:p>
          <a:p>
            <a:pPr marL="457200" indent="-457200">
              <a:buFont typeface="Wingdings" panose="05000000000000000000" pitchFamily="2" charset="2"/>
              <a:buChar char="v"/>
            </a:pPr>
            <a:r>
              <a:rPr lang="en-US" sz="2800" dirty="0" smtClean="0">
                <a:solidFill>
                  <a:schemeClr val="bg2">
                    <a:lumMod val="10000"/>
                  </a:schemeClr>
                </a:solidFill>
                <a:latin typeface="Times New Roman" pitchFamily="18" charset="0"/>
                <a:cs typeface="Times New Roman" pitchFamily="18" charset="0"/>
              </a:rPr>
              <a:t>   read and understand text through silent reading, </a:t>
            </a:r>
          </a:p>
          <a:p>
            <a:pPr marL="457200" indent="-457200">
              <a:buFont typeface="Wingdings" panose="05000000000000000000" pitchFamily="2" charset="2"/>
              <a:buChar char="v"/>
            </a:pPr>
            <a:r>
              <a:rPr lang="en-US" sz="2800" dirty="0" smtClean="0">
                <a:solidFill>
                  <a:schemeClr val="bg2">
                    <a:lumMod val="10000"/>
                  </a:schemeClr>
                </a:solidFill>
                <a:latin typeface="Times New Roman" pitchFamily="18" charset="0"/>
                <a:cs typeface="Times New Roman" pitchFamily="18" charset="0"/>
              </a:rPr>
              <a:t>   infer meaning from context,</a:t>
            </a:r>
          </a:p>
          <a:p>
            <a:pPr marL="457200" indent="-457200">
              <a:buFont typeface="Wingdings" panose="05000000000000000000" pitchFamily="2" charset="2"/>
              <a:buChar char="v"/>
            </a:pPr>
            <a:r>
              <a:rPr lang="en-US" sz="2800" dirty="0" smtClean="0">
                <a:solidFill>
                  <a:schemeClr val="bg2">
                    <a:lumMod val="10000"/>
                  </a:schemeClr>
                </a:solidFill>
                <a:latin typeface="Times New Roman" pitchFamily="18" charset="0"/>
                <a:cs typeface="Times New Roman" pitchFamily="18" charset="0"/>
              </a:rPr>
              <a:t>   make sentences using new words,</a:t>
            </a:r>
          </a:p>
          <a:p>
            <a:pPr marL="457200" indent="-457200">
              <a:buFont typeface="Wingdings" panose="05000000000000000000" pitchFamily="2" charset="2"/>
              <a:buChar char="v"/>
            </a:pPr>
            <a:r>
              <a:rPr lang="en-US" sz="2800" dirty="0" smtClean="0">
                <a:solidFill>
                  <a:schemeClr val="bg2">
                    <a:lumMod val="10000"/>
                  </a:schemeClr>
                </a:solidFill>
                <a:latin typeface="Times New Roman" pitchFamily="18" charset="0"/>
                <a:cs typeface="Times New Roman" pitchFamily="18" charset="0"/>
              </a:rPr>
              <a:t>   write a paragraph.</a:t>
            </a:r>
          </a:p>
        </p:txBody>
      </p:sp>
    </p:spTree>
    <p:extLst>
      <p:ext uri="{BB962C8B-B14F-4D97-AF65-F5344CB8AC3E}">
        <p14:creationId xmlns:p14="http://schemas.microsoft.com/office/powerpoint/2010/main" val="3218488255"/>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out)">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ppt_w</p:attrName>
                                        </p:attrNameLst>
                                      </p:cBhvr>
                                      <p:tavLst>
                                        <p:tav tm="0">
                                          <p:val>
                                            <p:fltVal val="0"/>
                                          </p:val>
                                        </p:tav>
                                        <p:tav tm="100000">
                                          <p:val>
                                            <p:strVal val="#ppt_w"/>
                                          </p:val>
                                        </p:tav>
                                      </p:tavLst>
                                    </p:anim>
                                    <p:anim calcmode="lin" valueType="num">
                                      <p:cBhvr>
                                        <p:cTn id="13" dur="500" fill="hold"/>
                                        <p:tgtEl>
                                          <p:spTgt spid="7"/>
                                        </p:tgtEl>
                                        <p:attrNameLst>
                                          <p:attrName>ppt_h</p:attrName>
                                        </p:attrNameLst>
                                      </p:cBhvr>
                                      <p:tavLst>
                                        <p:tav tm="0">
                                          <p:val>
                                            <p:fltVal val="0"/>
                                          </p:val>
                                        </p:tav>
                                        <p:tav tm="100000">
                                          <p:val>
                                            <p:strVal val="#ppt_h"/>
                                          </p:val>
                                        </p:tav>
                                      </p:tavLst>
                                    </p:anim>
                                    <p:animEffect transition="in" filter="fade">
                                      <p:cBhvr>
                                        <p:cTn id="1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pattFill prst="lgConfetti">
          <a:fgClr>
            <a:schemeClr val="accent1"/>
          </a:fgClr>
          <a:bgClr>
            <a:schemeClr val="bg1"/>
          </a:bgClr>
        </a:pattFill>
        <a:effectLst/>
      </p:bgPr>
    </p:bg>
    <p:spTree>
      <p:nvGrpSpPr>
        <p:cNvPr id="1" name=""/>
        <p:cNvGrpSpPr/>
        <p:nvPr/>
      </p:nvGrpSpPr>
      <p:grpSpPr>
        <a:xfrm>
          <a:off x="0" y="0"/>
          <a:ext cx="0" cy="0"/>
          <a:chOff x="0" y="0"/>
          <a:chExt cx="0" cy="0"/>
        </a:xfrm>
      </p:grpSpPr>
      <p:sp>
        <p:nvSpPr>
          <p:cNvPr id="2" name="Frame 1"/>
          <p:cNvSpPr/>
          <p:nvPr/>
        </p:nvSpPr>
        <p:spPr>
          <a:xfrm>
            <a:off x="0" y="0"/>
            <a:ext cx="12191999" cy="6857999"/>
          </a:xfrm>
          <a:prstGeom prst="frame">
            <a:avLst>
              <a:gd name="adj1" fmla="val 1290"/>
            </a:avLst>
          </a:prstGeom>
          <a:solidFill>
            <a:srgbClr val="F7399D"/>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Frame 2"/>
          <p:cNvSpPr/>
          <p:nvPr/>
        </p:nvSpPr>
        <p:spPr>
          <a:xfrm>
            <a:off x="108285" y="120317"/>
            <a:ext cx="11862435" cy="6594098"/>
          </a:xfrm>
          <a:prstGeom prst="frame">
            <a:avLst>
              <a:gd name="adj1" fmla="val 1710"/>
            </a:avLst>
          </a:prstGeom>
          <a:solidFill>
            <a:srgbClr val="92D05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Rounded Rectangle 4"/>
          <p:cNvSpPr/>
          <p:nvPr/>
        </p:nvSpPr>
        <p:spPr>
          <a:xfrm>
            <a:off x="276726" y="276727"/>
            <a:ext cx="11526253" cy="6292516"/>
          </a:xfrm>
          <a:prstGeom prst="roundRect">
            <a:avLst/>
          </a:prstGeom>
          <a:solidFill>
            <a:schemeClr val="accent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3"/>
          <p:cNvSpPr txBox="1"/>
          <p:nvPr/>
        </p:nvSpPr>
        <p:spPr>
          <a:xfrm>
            <a:off x="4099087" y="526822"/>
            <a:ext cx="3884715" cy="584775"/>
          </a:xfrm>
          <a:prstGeom prst="rect">
            <a:avLst/>
          </a:prstGeom>
          <a:solidFill>
            <a:schemeClr val="accent2">
              <a:lumMod val="20000"/>
              <a:lumOff val="80000"/>
            </a:schemeClr>
          </a:solidFill>
          <a:ln>
            <a:solidFill>
              <a:srgbClr val="002060"/>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lnRef>
          <a:fillRef idx="1">
            <a:schemeClr val="lt1"/>
          </a:fillRef>
          <a:effectRef idx="0">
            <a:schemeClr val="accent1"/>
          </a:effectRef>
          <a:fontRef idx="minor">
            <a:schemeClr val="dk1"/>
          </a:fontRef>
        </p:style>
        <p:txBody>
          <a:bodyPr wrap="square" rtlCol="0">
            <a:spAutoFit/>
          </a:bodyP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r>
              <a:rPr lang="en-US" sz="3200" dirty="0" smtClean="0">
                <a:latin typeface="Times New Roman" panose="02020603050405020304" pitchFamily="18" charset="0"/>
                <a:cs typeface="Times New Roman" panose="02020603050405020304" pitchFamily="18" charset="0"/>
              </a:rPr>
              <a:t>Look at the pictures.  </a:t>
            </a:r>
            <a:endParaRPr lang="en-US" sz="3200" dirty="0">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6194" y="737419"/>
            <a:ext cx="3278420" cy="462664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1" name="Rectangle 10"/>
          <p:cNvSpPr/>
          <p:nvPr/>
        </p:nvSpPr>
        <p:spPr>
          <a:xfrm>
            <a:off x="3962355" y="1405558"/>
            <a:ext cx="4021447" cy="954107"/>
          </a:xfrm>
          <a:prstGeom prst="rect">
            <a:avLst/>
          </a:prstGeom>
          <a:solidFill>
            <a:schemeClr val="accent4">
              <a:lumMod val="60000"/>
              <a:lumOff val="40000"/>
            </a:schemeClr>
          </a:solidFill>
          <a:ln>
            <a:solidFill>
              <a:srgbClr val="002060"/>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2"/>
          </a:lnRef>
          <a:fillRef idx="1">
            <a:schemeClr val="lt1"/>
          </a:fillRef>
          <a:effectRef idx="0">
            <a:schemeClr val="accent2"/>
          </a:effectRef>
          <a:fontRef idx="minor">
            <a:schemeClr val="dk1"/>
          </a:fontRef>
        </p:style>
        <p:txBody>
          <a:bodyPr wrap="square">
            <a:spAutoFit/>
          </a:bodyP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just"/>
            <a:r>
              <a:rPr lang="en-US" sz="2800" dirty="0" smtClean="0">
                <a:ln w="0"/>
                <a:solidFill>
                  <a:schemeClr val="tx1"/>
                </a:solidFill>
                <a:latin typeface="Times New Roman" panose="02020603050405020304" pitchFamily="18" charset="0"/>
                <a:cs typeface="Times New Roman" panose="02020603050405020304" pitchFamily="18" charset="0"/>
              </a:rPr>
              <a:t>1. What do you see in the picture?</a:t>
            </a:r>
            <a:endParaRPr lang="en-US" sz="2800" dirty="0">
              <a:ln w="0"/>
              <a:solidFill>
                <a:schemeClr val="tx1"/>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3962355" y="4840841"/>
            <a:ext cx="4021447" cy="523220"/>
          </a:xfrm>
          <a:prstGeom prst="rect">
            <a:avLst/>
          </a:prstGeom>
          <a:solidFill>
            <a:schemeClr val="accent4">
              <a:lumMod val="60000"/>
              <a:lumOff val="40000"/>
            </a:schemeClr>
          </a:solidFill>
          <a:ln>
            <a:solidFill>
              <a:srgbClr val="002060"/>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2"/>
          </a:lnRef>
          <a:fillRef idx="1">
            <a:schemeClr val="lt1"/>
          </a:fillRef>
          <a:effectRef idx="0">
            <a:schemeClr val="accent2"/>
          </a:effectRef>
          <a:fontRef idx="minor">
            <a:schemeClr val="dk1"/>
          </a:fontRef>
        </p:style>
        <p:txBody>
          <a:bodyPr wrap="square">
            <a:spAutoFit/>
          </a:bodyP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just"/>
            <a:r>
              <a:rPr lang="en-US" sz="28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4</a:t>
            </a:r>
            <a:r>
              <a:rPr lang="en-US" sz="2800" dirty="0" smtClean="0">
                <a:ln w="0"/>
                <a:solidFill>
                  <a:schemeClr val="tx1"/>
                </a:solidFill>
                <a:latin typeface="Times New Roman" panose="02020603050405020304" pitchFamily="18" charset="0"/>
                <a:cs typeface="Times New Roman" panose="02020603050405020304" pitchFamily="18" charset="0"/>
              </a:rPr>
              <a:t>.  What do we do with it?</a:t>
            </a:r>
            <a:r>
              <a:rPr lang="en-US" sz="2800" dirty="0">
                <a:ln w="0"/>
                <a:solidFill>
                  <a:schemeClr val="tx1"/>
                </a:solidFill>
                <a:latin typeface="Times New Roman" panose="02020603050405020304" pitchFamily="18" charset="0"/>
                <a:cs typeface="Times New Roman" panose="02020603050405020304" pitchFamily="18" charset="0"/>
              </a:rPr>
              <a:t> </a:t>
            </a:r>
          </a:p>
        </p:txBody>
      </p:sp>
      <p:sp>
        <p:nvSpPr>
          <p:cNvPr id="13" name="Rectangle 12"/>
          <p:cNvSpPr/>
          <p:nvPr/>
        </p:nvSpPr>
        <p:spPr>
          <a:xfrm>
            <a:off x="3962355" y="2491036"/>
            <a:ext cx="4021447" cy="523220"/>
          </a:xfrm>
          <a:prstGeom prst="rect">
            <a:avLst/>
          </a:prstGeom>
          <a:solidFill>
            <a:schemeClr val="accent4">
              <a:lumMod val="60000"/>
              <a:lumOff val="40000"/>
            </a:schemeClr>
          </a:solidFill>
          <a:ln>
            <a:solidFill>
              <a:srgbClr val="002060"/>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2"/>
          </a:lnRef>
          <a:fillRef idx="1">
            <a:schemeClr val="lt1"/>
          </a:fillRef>
          <a:effectRef idx="0">
            <a:schemeClr val="accent2"/>
          </a:effectRef>
          <a:fontRef idx="minor">
            <a:schemeClr val="dk1"/>
          </a:fontRef>
        </p:style>
        <p:txBody>
          <a:bodyPr wrap="square">
            <a:spAutoFit/>
          </a:bodyP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just"/>
            <a:r>
              <a:rPr lang="en-US" sz="2800" dirty="0" smtClean="0">
                <a:ln w="0"/>
                <a:solidFill>
                  <a:schemeClr val="tx1"/>
                </a:solidFill>
                <a:latin typeface="Times New Roman" panose="02020603050405020304" pitchFamily="18" charset="0"/>
                <a:cs typeface="Times New Roman" panose="02020603050405020304" pitchFamily="18" charset="0"/>
              </a:rPr>
              <a:t>2. What is it called? </a:t>
            </a:r>
            <a:endParaRPr lang="en-US" sz="2800" dirty="0">
              <a:ln w="0"/>
              <a:solidFill>
                <a:schemeClr val="tx1"/>
              </a:solidFill>
              <a:latin typeface="Times New Roman" panose="02020603050405020304" pitchFamily="18" charset="0"/>
              <a:cs typeface="Times New Roman" panose="02020603050405020304" pitchFamily="18" charset="0"/>
            </a:endParaRPr>
          </a:p>
        </p:txBody>
      </p:sp>
      <p:sp>
        <p:nvSpPr>
          <p:cNvPr id="15" name="Rectangle 14"/>
          <p:cNvSpPr/>
          <p:nvPr/>
        </p:nvSpPr>
        <p:spPr>
          <a:xfrm>
            <a:off x="3962355" y="3289774"/>
            <a:ext cx="4021448" cy="954107"/>
          </a:xfrm>
          <a:prstGeom prst="rect">
            <a:avLst/>
          </a:prstGeom>
          <a:solidFill>
            <a:schemeClr val="accent4">
              <a:lumMod val="60000"/>
              <a:lumOff val="40000"/>
            </a:schemeClr>
          </a:solidFill>
          <a:ln>
            <a:solidFill>
              <a:srgbClr val="002060"/>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2"/>
          </a:lnRef>
          <a:fillRef idx="1">
            <a:schemeClr val="lt1"/>
          </a:fillRef>
          <a:effectRef idx="0">
            <a:schemeClr val="accent2"/>
          </a:effectRef>
          <a:fontRef idx="minor">
            <a:schemeClr val="dk1"/>
          </a:fontRef>
        </p:style>
        <p:txBody>
          <a:bodyPr wrap="square">
            <a:spAutoFit/>
          </a:bodyP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just"/>
            <a:r>
              <a:rPr lang="en-US" sz="2800" dirty="0" smtClean="0">
                <a:ln w="0"/>
                <a:solidFill>
                  <a:schemeClr val="tx1"/>
                </a:solidFill>
                <a:latin typeface="Times New Roman" panose="02020603050405020304" pitchFamily="18" charset="0"/>
                <a:cs typeface="Times New Roman" panose="02020603050405020304" pitchFamily="18" charset="0"/>
              </a:rPr>
              <a:t>3.Have you seen it before?  </a:t>
            </a:r>
          </a:p>
          <a:p>
            <a:pPr algn="just"/>
            <a:r>
              <a:rPr lang="en-US" sz="2800" dirty="0">
                <a:ln w="0"/>
                <a:solidFill>
                  <a:schemeClr val="tx1"/>
                </a:solidFill>
                <a:latin typeface="Times New Roman" panose="02020603050405020304" pitchFamily="18" charset="0"/>
                <a:cs typeface="Times New Roman" panose="02020603050405020304" pitchFamily="18" charset="0"/>
              </a:rPr>
              <a:t> </a:t>
            </a:r>
            <a:r>
              <a:rPr lang="en-US" sz="2800" dirty="0" smtClean="0">
                <a:ln w="0"/>
                <a:solidFill>
                  <a:schemeClr val="tx1"/>
                </a:solidFill>
                <a:latin typeface="Times New Roman" panose="02020603050405020304" pitchFamily="18" charset="0"/>
                <a:cs typeface="Times New Roman" panose="02020603050405020304" pitchFamily="18" charset="0"/>
              </a:rPr>
              <a:t>    Where?</a:t>
            </a:r>
            <a:endParaRPr lang="en-US" sz="2800" dirty="0">
              <a:ln w="0"/>
              <a:solidFill>
                <a:schemeClr val="tx1"/>
              </a:solidFill>
              <a:latin typeface="Times New Roman" panose="02020603050405020304" pitchFamily="18" charset="0"/>
              <a:cs typeface="Times New Roman" panose="02020603050405020304" pitchFamily="18" charset="0"/>
            </a:endParaRPr>
          </a:p>
        </p:txBody>
      </p:sp>
      <p:pic>
        <p:nvPicPr>
          <p:cNvPr id="14" name="Picture 13"/>
          <p:cNvPicPr>
            <a:picLocks noChangeAspect="1" noChangeArrowheads="1"/>
          </p:cNvPicPr>
          <p:nvPr/>
        </p:nvPicPr>
        <p:blipFill rotWithShape="1">
          <a:blip r:embed="rId3">
            <a:extLst>
              <a:ext uri="{28A0092B-C50C-407E-A947-70E740481C1C}">
                <a14:useLocalDpi xmlns:a14="http://schemas.microsoft.com/office/drawing/2010/main" val="0"/>
              </a:ext>
            </a:extLst>
          </a:blip>
          <a:srcRect t="13333" b="13333"/>
          <a:stretch/>
        </p:blipFill>
        <p:spPr bwMode="auto">
          <a:xfrm>
            <a:off x="8288275" y="884903"/>
            <a:ext cx="3381156" cy="433602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19999034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repeatCount="200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out)">
                                      <p:cBhvr>
                                        <p:cTn id="7" dur="1000"/>
                                        <p:tgtEl>
                                          <p:spTgt spid="7"/>
                                        </p:tgtEl>
                                      </p:cBhvr>
                                    </p:animEffect>
                                  </p:childTnLst>
                                </p:cTn>
                              </p:par>
                              <p:par>
                                <p:cTn id="8" presetID="6" presetClass="entr" presetSubtype="32" repeatCount="2000"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circle(out)">
                                      <p:cBhvr>
                                        <p:cTn id="10" dur="1000"/>
                                        <p:tgtEl>
                                          <p:spTgt spid="14"/>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8"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0-#ppt_w/2"/>
                                          </p:val>
                                        </p:tav>
                                        <p:tav tm="100000">
                                          <p:val>
                                            <p:strVal val="#ppt_x"/>
                                          </p:val>
                                        </p:tav>
                                      </p:tavLst>
                                    </p:anim>
                                    <p:anim calcmode="lin" valueType="num">
                                      <p:cBhvr additive="base">
                                        <p:cTn id="16"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2"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 calcmode="lin" valueType="num">
                                      <p:cBhvr additive="base">
                                        <p:cTn id="21" dur="500" fill="hold"/>
                                        <p:tgtEl>
                                          <p:spTgt spid="11"/>
                                        </p:tgtEl>
                                        <p:attrNameLst>
                                          <p:attrName>ppt_x</p:attrName>
                                        </p:attrNameLst>
                                      </p:cBhvr>
                                      <p:tavLst>
                                        <p:tav tm="0">
                                          <p:val>
                                            <p:strVal val="1+#ppt_w/2"/>
                                          </p:val>
                                        </p:tav>
                                        <p:tav tm="100000">
                                          <p:val>
                                            <p:strVal val="#ppt_x"/>
                                          </p:val>
                                        </p:tav>
                                      </p:tavLst>
                                    </p:anim>
                                    <p:anim calcmode="lin" valueType="num">
                                      <p:cBhvr additive="base">
                                        <p:cTn id="22" dur="500" fill="hold"/>
                                        <p:tgtEl>
                                          <p:spTgt spid="11"/>
                                        </p:tgtEl>
                                        <p:attrNameLst>
                                          <p:attrName>ppt_y</p:attrName>
                                        </p:attrNameLst>
                                      </p:cBhvr>
                                      <p:tavLst>
                                        <p:tav tm="0">
                                          <p:val>
                                            <p:strVal val="#ppt_y"/>
                                          </p:val>
                                        </p:tav>
                                        <p:tav tm="100000">
                                          <p:val>
                                            <p:strVal val="#ppt_y"/>
                                          </p:val>
                                        </p:tav>
                                      </p:tavLst>
                                    </p:anim>
                                  </p:childTnLst>
                                  <p:subTnLst>
                                    <p:set>
                                      <p:cBhvr override="childStyle">
                                        <p:cTn dur="1" fill="hold" display="0" masterRel="nextClick" afterEffect="1"/>
                                        <p:tgtEl>
                                          <p:spTgt spid="11"/>
                                        </p:tgtEl>
                                        <p:attrNameLst>
                                          <p:attrName>style.visibility</p:attrName>
                                        </p:attrNameLst>
                                      </p:cBhvr>
                                      <p:to>
                                        <p:strVal val="hidden"/>
                                      </p:to>
                                    </p:set>
                                  </p:subTnLst>
                                </p:cTn>
                              </p:par>
                            </p:childTnLst>
                          </p:cTn>
                        </p:par>
                      </p:childTnLst>
                    </p:cTn>
                  </p:par>
                  <p:par>
                    <p:cTn id="23" fill="hold">
                      <p:stCondLst>
                        <p:cond delay="indefinite"/>
                      </p:stCondLst>
                      <p:childTnLst>
                        <p:par>
                          <p:cTn id="24" fill="hold">
                            <p:stCondLst>
                              <p:cond delay="0"/>
                            </p:stCondLst>
                            <p:childTnLst>
                              <p:par>
                                <p:cTn id="25" presetID="2" presetClass="entr" presetSubtype="8"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 calcmode="lin" valueType="num">
                                      <p:cBhvr additive="base">
                                        <p:cTn id="27" dur="500" fill="hold"/>
                                        <p:tgtEl>
                                          <p:spTgt spid="13"/>
                                        </p:tgtEl>
                                        <p:attrNameLst>
                                          <p:attrName>ppt_x</p:attrName>
                                        </p:attrNameLst>
                                      </p:cBhvr>
                                      <p:tavLst>
                                        <p:tav tm="0">
                                          <p:val>
                                            <p:strVal val="0-#ppt_w/2"/>
                                          </p:val>
                                        </p:tav>
                                        <p:tav tm="100000">
                                          <p:val>
                                            <p:strVal val="#ppt_x"/>
                                          </p:val>
                                        </p:tav>
                                      </p:tavLst>
                                    </p:anim>
                                    <p:anim calcmode="lin" valueType="num">
                                      <p:cBhvr additive="base">
                                        <p:cTn id="28" dur="500" fill="hold"/>
                                        <p:tgtEl>
                                          <p:spTgt spid="13"/>
                                        </p:tgtEl>
                                        <p:attrNameLst>
                                          <p:attrName>ppt_y</p:attrName>
                                        </p:attrNameLst>
                                      </p:cBhvr>
                                      <p:tavLst>
                                        <p:tav tm="0">
                                          <p:val>
                                            <p:strVal val="#ppt_y"/>
                                          </p:val>
                                        </p:tav>
                                        <p:tav tm="100000">
                                          <p:val>
                                            <p:strVal val="#ppt_y"/>
                                          </p:val>
                                        </p:tav>
                                      </p:tavLst>
                                    </p:anim>
                                  </p:childTnLst>
                                  <p:subTnLst>
                                    <p:set>
                                      <p:cBhvr override="childStyle">
                                        <p:cTn dur="1" fill="hold" display="0" masterRel="nextClick" afterEffect="1"/>
                                        <p:tgtEl>
                                          <p:spTgt spid="13"/>
                                        </p:tgtEl>
                                        <p:attrNameLst>
                                          <p:attrName>style.visibility</p:attrName>
                                        </p:attrNameLst>
                                      </p:cBhvr>
                                      <p:to>
                                        <p:strVal val="hidden"/>
                                      </p:to>
                                    </p:set>
                                  </p:subTnLst>
                                </p:cTn>
                              </p:par>
                            </p:childTnLst>
                          </p:cTn>
                        </p:par>
                      </p:childTnLst>
                    </p:cTn>
                  </p:par>
                  <p:par>
                    <p:cTn id="29" fill="hold">
                      <p:stCondLst>
                        <p:cond delay="indefinite"/>
                      </p:stCondLst>
                      <p:childTnLst>
                        <p:par>
                          <p:cTn id="30" fill="hold">
                            <p:stCondLst>
                              <p:cond delay="0"/>
                            </p:stCondLst>
                            <p:childTnLst>
                              <p:par>
                                <p:cTn id="31" presetID="2" presetClass="entr" presetSubtype="2" fill="hold" grpId="0" nodeType="clickEffect">
                                  <p:stCondLst>
                                    <p:cond delay="0"/>
                                  </p:stCondLst>
                                  <p:childTnLst>
                                    <p:set>
                                      <p:cBhvr>
                                        <p:cTn id="32" dur="1" fill="hold">
                                          <p:stCondLst>
                                            <p:cond delay="0"/>
                                          </p:stCondLst>
                                        </p:cTn>
                                        <p:tgtEl>
                                          <p:spTgt spid="15"/>
                                        </p:tgtEl>
                                        <p:attrNameLst>
                                          <p:attrName>style.visibility</p:attrName>
                                        </p:attrNameLst>
                                      </p:cBhvr>
                                      <p:to>
                                        <p:strVal val="visible"/>
                                      </p:to>
                                    </p:set>
                                    <p:anim calcmode="lin" valueType="num">
                                      <p:cBhvr additive="base">
                                        <p:cTn id="33" dur="500" fill="hold"/>
                                        <p:tgtEl>
                                          <p:spTgt spid="15"/>
                                        </p:tgtEl>
                                        <p:attrNameLst>
                                          <p:attrName>ppt_x</p:attrName>
                                        </p:attrNameLst>
                                      </p:cBhvr>
                                      <p:tavLst>
                                        <p:tav tm="0">
                                          <p:val>
                                            <p:strVal val="1+#ppt_w/2"/>
                                          </p:val>
                                        </p:tav>
                                        <p:tav tm="100000">
                                          <p:val>
                                            <p:strVal val="#ppt_x"/>
                                          </p:val>
                                        </p:tav>
                                      </p:tavLst>
                                    </p:anim>
                                    <p:anim calcmode="lin" valueType="num">
                                      <p:cBhvr additive="base">
                                        <p:cTn id="34" dur="500" fill="hold"/>
                                        <p:tgtEl>
                                          <p:spTgt spid="15"/>
                                        </p:tgtEl>
                                        <p:attrNameLst>
                                          <p:attrName>ppt_y</p:attrName>
                                        </p:attrNameLst>
                                      </p:cBhvr>
                                      <p:tavLst>
                                        <p:tav tm="0">
                                          <p:val>
                                            <p:strVal val="#ppt_y"/>
                                          </p:val>
                                        </p:tav>
                                        <p:tav tm="100000">
                                          <p:val>
                                            <p:strVal val="#ppt_y"/>
                                          </p:val>
                                        </p:tav>
                                      </p:tavLst>
                                    </p:anim>
                                  </p:childTnLst>
                                  <p:subTnLst>
                                    <p:set>
                                      <p:cBhvr override="childStyle">
                                        <p:cTn dur="1" fill="hold" display="0" masterRel="nextClick" afterEffect="1"/>
                                        <p:tgtEl>
                                          <p:spTgt spid="15"/>
                                        </p:tgtEl>
                                        <p:attrNameLst>
                                          <p:attrName>style.visibility</p:attrName>
                                        </p:attrNameLst>
                                      </p:cBhvr>
                                      <p:to>
                                        <p:strVal val="hidden"/>
                                      </p:to>
                                    </p:set>
                                  </p:subTnLst>
                                </p:cTn>
                              </p:par>
                            </p:childTnLst>
                          </p:cTn>
                        </p:par>
                      </p:childTnLst>
                    </p:cTn>
                  </p:par>
                  <p:par>
                    <p:cTn id="35" fill="hold">
                      <p:stCondLst>
                        <p:cond delay="indefinite"/>
                      </p:stCondLst>
                      <p:childTnLst>
                        <p:par>
                          <p:cTn id="36" fill="hold">
                            <p:stCondLst>
                              <p:cond delay="0"/>
                            </p:stCondLst>
                            <p:childTnLst>
                              <p:par>
                                <p:cTn id="37" presetID="2" presetClass="entr" presetSubtype="8"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anim calcmode="lin" valueType="num">
                                      <p:cBhvr additive="base">
                                        <p:cTn id="39" dur="500" fill="hold"/>
                                        <p:tgtEl>
                                          <p:spTgt spid="12"/>
                                        </p:tgtEl>
                                        <p:attrNameLst>
                                          <p:attrName>ppt_x</p:attrName>
                                        </p:attrNameLst>
                                      </p:cBhvr>
                                      <p:tavLst>
                                        <p:tav tm="0">
                                          <p:val>
                                            <p:strVal val="0-#ppt_w/2"/>
                                          </p:val>
                                        </p:tav>
                                        <p:tav tm="100000">
                                          <p:val>
                                            <p:strVal val="#ppt_x"/>
                                          </p:val>
                                        </p:tav>
                                      </p:tavLst>
                                    </p:anim>
                                    <p:anim calcmode="lin" valueType="num">
                                      <p:cBhvr additive="base">
                                        <p:cTn id="40" dur="500" fill="hold"/>
                                        <p:tgtEl>
                                          <p:spTgt spid="12"/>
                                        </p:tgtEl>
                                        <p:attrNameLst>
                                          <p:attrName>ppt_y</p:attrName>
                                        </p:attrNameLst>
                                      </p:cBhvr>
                                      <p:tavLst>
                                        <p:tav tm="0">
                                          <p:val>
                                            <p:strVal val="#ppt_y"/>
                                          </p:val>
                                        </p:tav>
                                        <p:tav tm="100000">
                                          <p:val>
                                            <p:strVal val="#ppt_y"/>
                                          </p:val>
                                        </p:tav>
                                      </p:tavLst>
                                    </p:anim>
                                  </p:childTnLst>
                                  <p:subTnLst>
                                    <p:set>
                                      <p:cBhvr override="childStyle">
                                        <p:cTn dur="1" fill="hold" display="0" masterRel="nextClick" afterEffect="1"/>
                                        <p:tgtEl>
                                          <p:spTgt spid="12"/>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1" grpId="0" animBg="1"/>
      <p:bldP spid="12" grpId="0" animBg="1"/>
      <p:bldP spid="13" grpId="0" animBg="1"/>
      <p:bldP spid="1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pattFill prst="lgConfetti">
          <a:fgClr>
            <a:schemeClr val="accent1"/>
          </a:fgClr>
          <a:bgClr>
            <a:schemeClr val="bg1"/>
          </a:bgClr>
        </a:pattFill>
        <a:effectLst/>
      </p:bgPr>
    </p:bg>
    <p:spTree>
      <p:nvGrpSpPr>
        <p:cNvPr id="1" name=""/>
        <p:cNvGrpSpPr/>
        <p:nvPr/>
      </p:nvGrpSpPr>
      <p:grpSpPr>
        <a:xfrm>
          <a:off x="0" y="0"/>
          <a:ext cx="0" cy="0"/>
          <a:chOff x="0" y="0"/>
          <a:chExt cx="0" cy="0"/>
        </a:xfrm>
      </p:grpSpPr>
      <p:sp>
        <p:nvSpPr>
          <p:cNvPr id="2" name="Frame 1"/>
          <p:cNvSpPr/>
          <p:nvPr/>
        </p:nvSpPr>
        <p:spPr>
          <a:xfrm>
            <a:off x="0" y="0"/>
            <a:ext cx="12191999" cy="6857999"/>
          </a:xfrm>
          <a:prstGeom prst="frame">
            <a:avLst>
              <a:gd name="adj1" fmla="val 1290"/>
            </a:avLst>
          </a:prstGeom>
          <a:solidFill>
            <a:srgbClr val="F7399D"/>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Frame 2"/>
          <p:cNvSpPr/>
          <p:nvPr/>
        </p:nvSpPr>
        <p:spPr>
          <a:xfrm>
            <a:off x="108285" y="120316"/>
            <a:ext cx="11971420" cy="6629400"/>
          </a:xfrm>
          <a:prstGeom prst="frame">
            <a:avLst>
              <a:gd name="adj1" fmla="val 1710"/>
            </a:avLst>
          </a:prstGeom>
          <a:solidFill>
            <a:srgbClr val="92D05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Rounded Rectangle 4"/>
          <p:cNvSpPr/>
          <p:nvPr/>
        </p:nvSpPr>
        <p:spPr>
          <a:xfrm>
            <a:off x="255902" y="228600"/>
            <a:ext cx="11676184" cy="6400798"/>
          </a:xfrm>
          <a:prstGeom prst="roundRect">
            <a:avLst/>
          </a:prstGeom>
          <a:solidFill>
            <a:schemeClr val="accent4">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2989203" y="1595735"/>
            <a:ext cx="5397632" cy="923330"/>
          </a:xfrm>
          <a:prstGeom prst="rect">
            <a:avLst/>
          </a:prstGeom>
          <a:solidFill>
            <a:schemeClr val="accent2">
              <a:lumMod val="60000"/>
              <a:lumOff val="40000"/>
            </a:schemeClr>
          </a:solidFill>
          <a:ln>
            <a:solidFill>
              <a:srgbClr val="002060"/>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lIns="91440" tIns="45720" rIns="91440" bIns="45720">
            <a:spAutoFit/>
          </a:bodyPr>
          <a:lstStyle/>
          <a:p>
            <a:pPr algn="ctr"/>
            <a:r>
              <a:rPr lang="en-US" sz="5400" b="1" dirty="0" smtClean="0">
                <a:ln w="9525">
                  <a:solidFill>
                    <a:schemeClr val="bg1"/>
                  </a:solidFill>
                  <a:prstDash val="solid"/>
                </a:ln>
                <a:effectLst>
                  <a:outerShdw blurRad="12700" dist="38100" dir="2700000" algn="tl" rotWithShape="0">
                    <a:schemeClr val="bg1">
                      <a:lumMod val="50000"/>
                    </a:schemeClr>
                  </a:outerShdw>
                </a:effectLst>
              </a:rPr>
              <a:t>Individual work</a:t>
            </a:r>
            <a:endParaRPr lang="en-US"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7" name="TextBox 6"/>
          <p:cNvSpPr txBox="1"/>
          <p:nvPr/>
        </p:nvSpPr>
        <p:spPr>
          <a:xfrm>
            <a:off x="1023230" y="3428999"/>
            <a:ext cx="9809017" cy="646331"/>
          </a:xfrm>
          <a:prstGeom prst="rect">
            <a:avLst/>
          </a:prstGeom>
          <a:solidFill>
            <a:schemeClr val="accent5">
              <a:lumMod val="40000"/>
              <a:lumOff val="60000"/>
            </a:schemeClr>
          </a:solidFill>
          <a:ln w="28575">
            <a:solidFill>
              <a:srgbClr val="002060"/>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r>
              <a:rPr lang="en-US" sz="3600" dirty="0" smtClean="0"/>
              <a:t>Write 2/3 sentences about “Nakshi Kantha.”</a:t>
            </a:r>
            <a:endParaRPr lang="en-US" sz="3600" dirty="0"/>
          </a:p>
        </p:txBody>
      </p:sp>
    </p:spTree>
    <p:extLst>
      <p:ext uri="{BB962C8B-B14F-4D97-AF65-F5344CB8AC3E}">
        <p14:creationId xmlns:p14="http://schemas.microsoft.com/office/powerpoint/2010/main" val="228379801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additive="base">
                                        <p:cTn id="14" dur="500" fill="hold"/>
                                        <p:tgtEl>
                                          <p:spTgt spid="7"/>
                                        </p:tgtEl>
                                        <p:attrNameLst>
                                          <p:attrName>ppt_x</p:attrName>
                                        </p:attrNameLst>
                                      </p:cBhvr>
                                      <p:tavLst>
                                        <p:tav tm="0">
                                          <p:val>
                                            <p:strVal val="#ppt_x"/>
                                          </p:val>
                                        </p:tav>
                                        <p:tav tm="100000">
                                          <p:val>
                                            <p:strVal val="#ppt_x"/>
                                          </p:val>
                                        </p:tav>
                                      </p:tavLst>
                                    </p:anim>
                                    <p:anim calcmode="lin" valueType="num">
                                      <p:cBhvr additive="base">
                                        <p:cTn id="15"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pattFill prst="lgConfetti">
          <a:fgClr>
            <a:schemeClr val="accent1"/>
          </a:fgClr>
          <a:bgClr>
            <a:schemeClr val="bg1"/>
          </a:bgClr>
        </a:pattFill>
        <a:effectLst/>
      </p:bgPr>
    </p:bg>
    <p:spTree>
      <p:nvGrpSpPr>
        <p:cNvPr id="1" name=""/>
        <p:cNvGrpSpPr/>
        <p:nvPr/>
      </p:nvGrpSpPr>
      <p:grpSpPr>
        <a:xfrm>
          <a:off x="0" y="0"/>
          <a:ext cx="0" cy="0"/>
          <a:chOff x="0" y="0"/>
          <a:chExt cx="0" cy="0"/>
        </a:xfrm>
      </p:grpSpPr>
      <p:sp>
        <p:nvSpPr>
          <p:cNvPr id="2" name="Frame 1"/>
          <p:cNvSpPr/>
          <p:nvPr/>
        </p:nvSpPr>
        <p:spPr>
          <a:xfrm>
            <a:off x="0" y="0"/>
            <a:ext cx="12191999" cy="6857999"/>
          </a:xfrm>
          <a:prstGeom prst="frame">
            <a:avLst>
              <a:gd name="adj1" fmla="val 1290"/>
            </a:avLst>
          </a:prstGeom>
          <a:solidFill>
            <a:srgbClr val="F7399D"/>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Frame 2"/>
          <p:cNvSpPr/>
          <p:nvPr/>
        </p:nvSpPr>
        <p:spPr>
          <a:xfrm>
            <a:off x="108285" y="120316"/>
            <a:ext cx="11971420" cy="6641431"/>
          </a:xfrm>
          <a:prstGeom prst="frame">
            <a:avLst>
              <a:gd name="adj1" fmla="val 1710"/>
            </a:avLst>
          </a:prstGeom>
          <a:solidFill>
            <a:srgbClr val="92D05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Rounded Rectangle 4"/>
          <p:cNvSpPr/>
          <p:nvPr/>
        </p:nvSpPr>
        <p:spPr>
          <a:xfrm>
            <a:off x="255903" y="258956"/>
            <a:ext cx="11676184" cy="6364149"/>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ight Arrow 5"/>
          <p:cNvSpPr/>
          <p:nvPr/>
        </p:nvSpPr>
        <p:spPr>
          <a:xfrm>
            <a:off x="2250861" y="330248"/>
            <a:ext cx="6701589" cy="413530"/>
          </a:xfrm>
          <a:prstGeom prst="rightArrow">
            <a:avLst>
              <a:gd name="adj1" fmla="val 100000"/>
              <a:gd name="adj2" fmla="val 0"/>
            </a:avLst>
          </a:prstGeom>
          <a:solidFill>
            <a:schemeClr val="accent4">
              <a:lumMod val="40000"/>
              <a:lumOff val="60000"/>
            </a:schemeClr>
          </a:solidFill>
          <a:ln w="28575">
            <a:solidFill>
              <a:srgbClr val="002060"/>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smtClean="0">
                <a:solidFill>
                  <a:schemeClr val="tx1"/>
                </a:solidFill>
                <a:latin typeface="Book Antiqua" panose="02040602050305030304" pitchFamily="18" charset="0"/>
              </a:rPr>
              <a:t>Word meaning &amp; sentence making</a:t>
            </a:r>
            <a:endParaRPr lang="en-US" sz="3200" dirty="0">
              <a:solidFill>
                <a:schemeClr val="tx1"/>
              </a:solidFill>
              <a:latin typeface="Book Antiqua" panose="02040602050305030304" pitchFamily="18" charset="0"/>
            </a:endParaRPr>
          </a:p>
        </p:txBody>
      </p:sp>
      <p:sp>
        <p:nvSpPr>
          <p:cNvPr id="7" name="Right Arrow 6"/>
          <p:cNvSpPr/>
          <p:nvPr/>
        </p:nvSpPr>
        <p:spPr>
          <a:xfrm>
            <a:off x="1567380" y="1453029"/>
            <a:ext cx="1893178" cy="638331"/>
          </a:xfrm>
          <a:prstGeom prst="rightArrow">
            <a:avLst>
              <a:gd name="adj1" fmla="val 100000"/>
              <a:gd name="adj2" fmla="val 0"/>
            </a:avLst>
          </a:prstGeom>
          <a:solidFill>
            <a:schemeClr val="accent2">
              <a:lumMod val="40000"/>
              <a:lumOff val="60000"/>
            </a:schemeClr>
          </a:solidFill>
          <a:ln w="28575">
            <a:solidFill>
              <a:srgbClr val="002060"/>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smtClean="0">
                <a:solidFill>
                  <a:schemeClr val="tx1"/>
                </a:solidFill>
                <a:latin typeface="Book Antiqua" panose="02040602050305030304" pitchFamily="18" charset="0"/>
              </a:rPr>
              <a:t>Quilt</a:t>
            </a:r>
            <a:endParaRPr lang="en-US" sz="3200" dirty="0">
              <a:solidFill>
                <a:schemeClr val="tx1"/>
              </a:solidFill>
              <a:latin typeface="Book Antiqua" panose="02040602050305030304" pitchFamily="18" charset="0"/>
            </a:endParaRPr>
          </a:p>
        </p:txBody>
      </p:sp>
      <p:sp>
        <p:nvSpPr>
          <p:cNvPr id="8" name="TextBox 1"/>
          <p:cNvSpPr txBox="1"/>
          <p:nvPr/>
        </p:nvSpPr>
        <p:spPr>
          <a:xfrm>
            <a:off x="878305" y="3087442"/>
            <a:ext cx="10635916" cy="584775"/>
          </a:xfrm>
          <a:prstGeom prst="rect">
            <a:avLst/>
          </a:prstGeom>
          <a:solidFill>
            <a:schemeClr val="accent2">
              <a:lumMod val="40000"/>
              <a:lumOff val="60000"/>
            </a:schemeClr>
          </a:solidFill>
          <a:ln w="28575">
            <a:solidFill>
              <a:srgbClr val="0070C0"/>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3200" dirty="0" smtClean="0">
                <a:latin typeface="Book Antiqua" pitchFamily="18" charset="0"/>
              </a:rPr>
              <a:t>Sentence: Nakshi </a:t>
            </a:r>
            <a:r>
              <a:rPr lang="en-US" sz="3200" dirty="0">
                <a:latin typeface="Book Antiqua" pitchFamily="18" charset="0"/>
              </a:rPr>
              <a:t>Kantha is a kind of </a:t>
            </a:r>
            <a:r>
              <a:rPr lang="en-US" sz="3200" b="1" i="1" dirty="0">
                <a:solidFill>
                  <a:srgbClr val="00B0F0"/>
                </a:solidFill>
                <a:latin typeface="Book Antiqua" pitchFamily="18" charset="0"/>
              </a:rPr>
              <a:t>embroidered</a:t>
            </a:r>
            <a:r>
              <a:rPr lang="en-US" sz="3200" dirty="0">
                <a:latin typeface="Book Antiqua" pitchFamily="18" charset="0"/>
              </a:rPr>
              <a:t> quilt.</a:t>
            </a:r>
          </a:p>
        </p:txBody>
      </p:sp>
      <p:pic>
        <p:nvPicPr>
          <p:cNvPr id="9" name="Picture 8"/>
          <p:cNvPicPr>
            <a:picLocks noChangeAspect="1"/>
          </p:cNvPicPr>
          <p:nvPr/>
        </p:nvPicPr>
        <p:blipFill rotWithShape="1">
          <a:blip r:embed="rId2">
            <a:extLst>
              <a:ext uri="{28A0092B-C50C-407E-A947-70E740481C1C}">
                <a14:useLocalDpi xmlns:a14="http://schemas.microsoft.com/office/drawing/2010/main" val="0"/>
              </a:ext>
            </a:extLst>
          </a:blip>
          <a:srcRect l="3950" t="29381" r="3948" b="6140"/>
          <a:stretch/>
        </p:blipFill>
        <p:spPr>
          <a:xfrm>
            <a:off x="4106303" y="823430"/>
            <a:ext cx="3461559" cy="2159240"/>
          </a:xfrm>
          <a:prstGeom prst="rect">
            <a:avLst/>
          </a:prstGeom>
        </p:spPr>
      </p:pic>
      <p:sp>
        <p:nvSpPr>
          <p:cNvPr id="4" name="Left Arrow 3"/>
          <p:cNvSpPr/>
          <p:nvPr/>
        </p:nvSpPr>
        <p:spPr>
          <a:xfrm>
            <a:off x="7567862" y="1663139"/>
            <a:ext cx="3946359" cy="715052"/>
          </a:xfrm>
          <a:prstGeom prst="leftArrow">
            <a:avLst>
              <a:gd name="adj1" fmla="val 100000"/>
              <a:gd name="adj2" fmla="val 41251"/>
            </a:avLst>
          </a:prstGeom>
          <a:solidFill>
            <a:schemeClr val="accent2">
              <a:lumMod val="60000"/>
              <a:lumOff val="40000"/>
            </a:schemeClr>
          </a:solidFill>
          <a:ln w="28575">
            <a:solidFill>
              <a:srgbClr val="002060"/>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smtClean="0">
                <a:solidFill>
                  <a:srgbClr val="002060"/>
                </a:solidFill>
              </a:rPr>
              <a:t>Meaning: Blanket</a:t>
            </a:r>
            <a:endParaRPr lang="en-US" sz="3200" dirty="0">
              <a:solidFill>
                <a:srgbClr val="002060"/>
              </a:solidFill>
            </a:endParaRPr>
          </a:p>
        </p:txBody>
      </p:sp>
      <p:sp>
        <p:nvSpPr>
          <p:cNvPr id="10" name="Right Arrow 9"/>
          <p:cNvSpPr/>
          <p:nvPr/>
        </p:nvSpPr>
        <p:spPr>
          <a:xfrm>
            <a:off x="1304272" y="4526597"/>
            <a:ext cx="1893178" cy="638331"/>
          </a:xfrm>
          <a:prstGeom prst="rightArrow">
            <a:avLst>
              <a:gd name="adj1" fmla="val 100000"/>
              <a:gd name="adj2" fmla="val 30036"/>
            </a:avLst>
          </a:prstGeom>
          <a:solidFill>
            <a:schemeClr val="accent2">
              <a:lumMod val="40000"/>
              <a:lumOff val="60000"/>
            </a:schemeClr>
          </a:solidFill>
          <a:ln w="28575">
            <a:solidFill>
              <a:srgbClr val="002060"/>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smtClean="0">
                <a:solidFill>
                  <a:schemeClr val="tx1"/>
                </a:solidFill>
                <a:latin typeface="Book Antiqua" panose="02040602050305030304" pitchFamily="18" charset="0"/>
              </a:rPr>
              <a:t>Artistic</a:t>
            </a:r>
            <a:endParaRPr lang="en-US" sz="3200" dirty="0">
              <a:solidFill>
                <a:schemeClr val="tx1"/>
              </a:solidFill>
              <a:latin typeface="Book Antiqua" panose="02040602050305030304" pitchFamily="18" charset="0"/>
            </a:endParaRPr>
          </a:p>
        </p:txBody>
      </p:sp>
      <p:sp>
        <p:nvSpPr>
          <p:cNvPr id="11" name="Left Arrow 10"/>
          <p:cNvSpPr/>
          <p:nvPr/>
        </p:nvSpPr>
        <p:spPr>
          <a:xfrm>
            <a:off x="7567862" y="4431700"/>
            <a:ext cx="4028006" cy="715052"/>
          </a:xfrm>
          <a:prstGeom prst="leftArrow">
            <a:avLst>
              <a:gd name="adj1" fmla="val 100000"/>
              <a:gd name="adj2" fmla="val 28876"/>
            </a:avLst>
          </a:prstGeom>
          <a:solidFill>
            <a:schemeClr val="accent2">
              <a:lumMod val="60000"/>
              <a:lumOff val="40000"/>
            </a:schemeClr>
          </a:solidFill>
          <a:ln w="28575">
            <a:solidFill>
              <a:srgbClr val="002060"/>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smtClean="0">
                <a:solidFill>
                  <a:srgbClr val="002060"/>
                </a:solidFill>
              </a:rPr>
              <a:t> Meaning: Inventive</a:t>
            </a:r>
            <a:endParaRPr lang="en-US" sz="3200" dirty="0">
              <a:solidFill>
                <a:srgbClr val="002060"/>
              </a:solidFill>
            </a:endParaRPr>
          </a:p>
        </p:txBody>
      </p:sp>
      <p:sp>
        <p:nvSpPr>
          <p:cNvPr id="13" name="TextBox 3"/>
          <p:cNvSpPr txBox="1"/>
          <p:nvPr/>
        </p:nvSpPr>
        <p:spPr>
          <a:xfrm>
            <a:off x="1353355" y="5924411"/>
            <a:ext cx="9885020" cy="584775"/>
          </a:xfrm>
          <a:prstGeom prst="rect">
            <a:avLst/>
          </a:prstGeom>
          <a:solidFill>
            <a:schemeClr val="accent2">
              <a:lumMod val="60000"/>
              <a:lumOff val="40000"/>
            </a:schemeClr>
          </a:solidFill>
          <a:ln w="28575">
            <a:solidFill>
              <a:srgbClr val="0070C0"/>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3200" dirty="0" err="1" smtClean="0">
                <a:latin typeface="Book Antiqua" pitchFamily="18" charset="0"/>
              </a:rPr>
              <a:t>Sentence:Nakshi</a:t>
            </a:r>
            <a:r>
              <a:rPr lang="en-US" sz="3200" dirty="0" smtClean="0">
                <a:latin typeface="Book Antiqua" pitchFamily="18" charset="0"/>
              </a:rPr>
              <a:t> </a:t>
            </a:r>
            <a:r>
              <a:rPr lang="en-US" sz="3200" dirty="0" err="1" smtClean="0">
                <a:latin typeface="Book Antiqua" pitchFamily="18" charset="0"/>
              </a:rPr>
              <a:t>kantha</a:t>
            </a:r>
            <a:r>
              <a:rPr lang="en-US" sz="3200" dirty="0" smtClean="0">
                <a:latin typeface="Book Antiqua" pitchFamily="18" charset="0"/>
              </a:rPr>
              <a:t> is made with </a:t>
            </a:r>
            <a:r>
              <a:rPr lang="en-US" sz="3200" b="1" i="1" dirty="0" smtClean="0">
                <a:solidFill>
                  <a:srgbClr val="00B0F0"/>
                </a:solidFill>
                <a:latin typeface="Book Antiqua" pitchFamily="18" charset="0"/>
              </a:rPr>
              <a:t>artistic</a:t>
            </a:r>
            <a:r>
              <a:rPr lang="en-US" sz="3200" dirty="0" smtClean="0">
                <a:latin typeface="Book Antiqua" pitchFamily="18" charset="0"/>
              </a:rPr>
              <a:t> design</a:t>
            </a:r>
            <a:r>
              <a:rPr lang="en-US" sz="3200" b="1" dirty="0" smtClean="0">
                <a:latin typeface="Book Antiqua" pitchFamily="18" charset="0"/>
              </a:rPr>
              <a:t>.</a:t>
            </a:r>
            <a:endParaRPr lang="en-US" sz="3200" b="1" dirty="0">
              <a:latin typeface="Book Antiqua" pitchFamily="18" charset="0"/>
            </a:endParaRPr>
          </a:p>
        </p:txBody>
      </p:sp>
      <p:pic>
        <p:nvPicPr>
          <p:cNvPr id="14" name="Picture 13"/>
          <p:cNvPicPr>
            <a:picLocks noChangeAspect="1"/>
          </p:cNvPicPr>
          <p:nvPr/>
        </p:nvPicPr>
        <p:blipFill rotWithShape="1">
          <a:blip r:embed="rId3">
            <a:extLst>
              <a:ext uri="{28A0092B-C50C-407E-A947-70E740481C1C}">
                <a14:useLocalDpi xmlns:a14="http://schemas.microsoft.com/office/drawing/2010/main" val="0"/>
              </a:ext>
            </a:extLst>
          </a:blip>
          <a:srcRect l="1727" t="3696" r="23189" b="5462"/>
          <a:stretch/>
        </p:blipFill>
        <p:spPr>
          <a:xfrm>
            <a:off x="4048773" y="3730053"/>
            <a:ext cx="3330647" cy="2167118"/>
          </a:xfrm>
          <a:prstGeom prst="rect">
            <a:avLst/>
          </a:prstGeom>
        </p:spPr>
      </p:pic>
    </p:spTree>
    <p:extLst>
      <p:ext uri="{BB962C8B-B14F-4D97-AF65-F5344CB8AC3E}">
        <p14:creationId xmlns:p14="http://schemas.microsoft.com/office/powerpoint/2010/main" val="76933589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0-#ppt_w/2"/>
                                          </p:val>
                                        </p:tav>
                                        <p:tav tm="100000">
                                          <p:val>
                                            <p:strVal val="#ppt_x"/>
                                          </p:val>
                                        </p:tav>
                                      </p:tavLst>
                                    </p:anim>
                                    <p:anim calcmode="lin" valueType="num">
                                      <p:cBhvr additive="base">
                                        <p:cTn id="14"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6" presetClass="entr" presetSubtype="32"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circle(out)">
                                      <p:cBhvr>
                                        <p:cTn id="19" dur="20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2" fill="hold" grpId="0"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wipe(right)">
                                      <p:cBhvr>
                                        <p:cTn id="24" dur="500"/>
                                        <p:tgtEl>
                                          <p:spTgt spid="4"/>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528"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 calcmode="lin" valueType="num">
                                      <p:cBhvr>
                                        <p:cTn id="29" dur="500" fill="hold"/>
                                        <p:tgtEl>
                                          <p:spTgt spid="8"/>
                                        </p:tgtEl>
                                        <p:attrNameLst>
                                          <p:attrName>ppt_w</p:attrName>
                                        </p:attrNameLst>
                                      </p:cBhvr>
                                      <p:tavLst>
                                        <p:tav tm="0">
                                          <p:val>
                                            <p:fltVal val="0"/>
                                          </p:val>
                                        </p:tav>
                                        <p:tav tm="100000">
                                          <p:val>
                                            <p:strVal val="#ppt_w"/>
                                          </p:val>
                                        </p:tav>
                                      </p:tavLst>
                                    </p:anim>
                                    <p:anim calcmode="lin" valueType="num">
                                      <p:cBhvr>
                                        <p:cTn id="30" dur="500" fill="hold"/>
                                        <p:tgtEl>
                                          <p:spTgt spid="8"/>
                                        </p:tgtEl>
                                        <p:attrNameLst>
                                          <p:attrName>ppt_h</p:attrName>
                                        </p:attrNameLst>
                                      </p:cBhvr>
                                      <p:tavLst>
                                        <p:tav tm="0">
                                          <p:val>
                                            <p:fltVal val="0"/>
                                          </p:val>
                                        </p:tav>
                                        <p:tav tm="100000">
                                          <p:val>
                                            <p:strVal val="#ppt_h"/>
                                          </p:val>
                                        </p:tav>
                                      </p:tavLst>
                                    </p:anim>
                                    <p:animEffect transition="in" filter="fade">
                                      <p:cBhvr>
                                        <p:cTn id="31" dur="500"/>
                                        <p:tgtEl>
                                          <p:spTgt spid="8"/>
                                        </p:tgtEl>
                                      </p:cBhvr>
                                    </p:animEffect>
                                    <p:anim calcmode="lin" valueType="num">
                                      <p:cBhvr>
                                        <p:cTn id="32" dur="500" fill="hold"/>
                                        <p:tgtEl>
                                          <p:spTgt spid="8"/>
                                        </p:tgtEl>
                                        <p:attrNameLst>
                                          <p:attrName>ppt_x</p:attrName>
                                        </p:attrNameLst>
                                      </p:cBhvr>
                                      <p:tavLst>
                                        <p:tav tm="0">
                                          <p:val>
                                            <p:fltVal val="0.5"/>
                                          </p:val>
                                        </p:tav>
                                        <p:tav tm="100000">
                                          <p:val>
                                            <p:strVal val="#ppt_x"/>
                                          </p:val>
                                        </p:tav>
                                      </p:tavLst>
                                    </p:anim>
                                    <p:anim calcmode="lin" valueType="num">
                                      <p:cBhvr>
                                        <p:cTn id="33" dur="500" fill="hold"/>
                                        <p:tgtEl>
                                          <p:spTgt spid="8"/>
                                        </p:tgtEl>
                                        <p:attrNameLst>
                                          <p:attrName>ppt_y</p:attrName>
                                        </p:attrNameLst>
                                      </p:cBhvr>
                                      <p:tavLst>
                                        <p:tav tm="0">
                                          <p:val>
                                            <p:fltVal val="0.5"/>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8" fill="hold" grpId="0" nodeType="clickEffect">
                                  <p:stCondLst>
                                    <p:cond delay="0"/>
                                  </p:stCondLst>
                                  <p:childTnLst>
                                    <p:set>
                                      <p:cBhvr>
                                        <p:cTn id="37" dur="1" fill="hold">
                                          <p:stCondLst>
                                            <p:cond delay="0"/>
                                          </p:stCondLst>
                                        </p:cTn>
                                        <p:tgtEl>
                                          <p:spTgt spid="10"/>
                                        </p:tgtEl>
                                        <p:attrNameLst>
                                          <p:attrName>style.visibility</p:attrName>
                                        </p:attrNameLst>
                                      </p:cBhvr>
                                      <p:to>
                                        <p:strVal val="visible"/>
                                      </p:to>
                                    </p:set>
                                    <p:anim calcmode="lin" valueType="num">
                                      <p:cBhvr additive="base">
                                        <p:cTn id="38" dur="500" fill="hold"/>
                                        <p:tgtEl>
                                          <p:spTgt spid="10"/>
                                        </p:tgtEl>
                                        <p:attrNameLst>
                                          <p:attrName>ppt_x</p:attrName>
                                        </p:attrNameLst>
                                      </p:cBhvr>
                                      <p:tavLst>
                                        <p:tav tm="0">
                                          <p:val>
                                            <p:strVal val="0-#ppt_w/2"/>
                                          </p:val>
                                        </p:tav>
                                        <p:tav tm="100000">
                                          <p:val>
                                            <p:strVal val="#ppt_x"/>
                                          </p:val>
                                        </p:tav>
                                      </p:tavLst>
                                    </p:anim>
                                    <p:anim calcmode="lin" valueType="num">
                                      <p:cBhvr additive="base">
                                        <p:cTn id="39"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6" presetClass="entr" presetSubtype="32" fill="hold" nodeType="clickEffect">
                                  <p:stCondLst>
                                    <p:cond delay="0"/>
                                  </p:stCondLst>
                                  <p:childTnLst>
                                    <p:set>
                                      <p:cBhvr>
                                        <p:cTn id="43" dur="1" fill="hold">
                                          <p:stCondLst>
                                            <p:cond delay="0"/>
                                          </p:stCondLst>
                                        </p:cTn>
                                        <p:tgtEl>
                                          <p:spTgt spid="14"/>
                                        </p:tgtEl>
                                        <p:attrNameLst>
                                          <p:attrName>style.visibility</p:attrName>
                                        </p:attrNameLst>
                                      </p:cBhvr>
                                      <p:to>
                                        <p:strVal val="visible"/>
                                      </p:to>
                                    </p:set>
                                    <p:animEffect transition="in" filter="circle(out)">
                                      <p:cBhvr>
                                        <p:cTn id="44" dur="2000"/>
                                        <p:tgtEl>
                                          <p:spTgt spid="14"/>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2" fill="hold" grpId="0" nodeType="clickEffect">
                                  <p:stCondLst>
                                    <p:cond delay="0"/>
                                  </p:stCondLst>
                                  <p:childTnLst>
                                    <p:set>
                                      <p:cBhvr>
                                        <p:cTn id="48" dur="1" fill="hold">
                                          <p:stCondLst>
                                            <p:cond delay="0"/>
                                          </p:stCondLst>
                                        </p:cTn>
                                        <p:tgtEl>
                                          <p:spTgt spid="11"/>
                                        </p:tgtEl>
                                        <p:attrNameLst>
                                          <p:attrName>style.visibility</p:attrName>
                                        </p:attrNameLst>
                                      </p:cBhvr>
                                      <p:to>
                                        <p:strVal val="visible"/>
                                      </p:to>
                                    </p:set>
                                    <p:animEffect transition="in" filter="wipe(right)">
                                      <p:cBhvr>
                                        <p:cTn id="49" dur="500"/>
                                        <p:tgtEl>
                                          <p:spTgt spid="11"/>
                                        </p:tgtEl>
                                      </p:cBhvr>
                                    </p:animEffect>
                                  </p:childTnLst>
                                </p:cTn>
                              </p:par>
                            </p:childTnLst>
                          </p:cTn>
                        </p:par>
                      </p:childTnLst>
                    </p:cTn>
                  </p:par>
                  <p:par>
                    <p:cTn id="50" fill="hold">
                      <p:stCondLst>
                        <p:cond delay="indefinite"/>
                      </p:stCondLst>
                      <p:childTnLst>
                        <p:par>
                          <p:cTn id="51" fill="hold">
                            <p:stCondLst>
                              <p:cond delay="0"/>
                            </p:stCondLst>
                            <p:childTnLst>
                              <p:par>
                                <p:cTn id="52" presetID="53" presetClass="entr" presetSubtype="16" fill="hold" grpId="0" nodeType="clickEffect">
                                  <p:stCondLst>
                                    <p:cond delay="0"/>
                                  </p:stCondLst>
                                  <p:childTnLst>
                                    <p:set>
                                      <p:cBhvr>
                                        <p:cTn id="53" dur="1" fill="hold">
                                          <p:stCondLst>
                                            <p:cond delay="0"/>
                                          </p:stCondLst>
                                        </p:cTn>
                                        <p:tgtEl>
                                          <p:spTgt spid="13"/>
                                        </p:tgtEl>
                                        <p:attrNameLst>
                                          <p:attrName>style.visibility</p:attrName>
                                        </p:attrNameLst>
                                      </p:cBhvr>
                                      <p:to>
                                        <p:strVal val="visible"/>
                                      </p:to>
                                    </p:set>
                                    <p:anim calcmode="lin" valueType="num">
                                      <p:cBhvr>
                                        <p:cTn id="54" dur="500" fill="hold"/>
                                        <p:tgtEl>
                                          <p:spTgt spid="13"/>
                                        </p:tgtEl>
                                        <p:attrNameLst>
                                          <p:attrName>ppt_w</p:attrName>
                                        </p:attrNameLst>
                                      </p:cBhvr>
                                      <p:tavLst>
                                        <p:tav tm="0">
                                          <p:val>
                                            <p:fltVal val="0"/>
                                          </p:val>
                                        </p:tav>
                                        <p:tav tm="100000">
                                          <p:val>
                                            <p:strVal val="#ppt_w"/>
                                          </p:val>
                                        </p:tav>
                                      </p:tavLst>
                                    </p:anim>
                                    <p:anim calcmode="lin" valueType="num">
                                      <p:cBhvr>
                                        <p:cTn id="55" dur="500" fill="hold"/>
                                        <p:tgtEl>
                                          <p:spTgt spid="13"/>
                                        </p:tgtEl>
                                        <p:attrNameLst>
                                          <p:attrName>ppt_h</p:attrName>
                                        </p:attrNameLst>
                                      </p:cBhvr>
                                      <p:tavLst>
                                        <p:tav tm="0">
                                          <p:val>
                                            <p:fltVal val="0"/>
                                          </p:val>
                                        </p:tav>
                                        <p:tav tm="100000">
                                          <p:val>
                                            <p:strVal val="#ppt_h"/>
                                          </p:val>
                                        </p:tav>
                                      </p:tavLst>
                                    </p:anim>
                                    <p:animEffect transition="in" filter="fade">
                                      <p:cBhvr>
                                        <p:cTn id="56"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4" grpId="0" animBg="1"/>
      <p:bldP spid="10" grpId="0" animBg="1"/>
      <p:bldP spid="11" grpId="0" animBg="1"/>
      <p:bldP spid="1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pattFill prst="lgConfetti">
          <a:fgClr>
            <a:schemeClr val="accent1"/>
          </a:fgClr>
          <a:bgClr>
            <a:schemeClr val="bg1"/>
          </a:bgClr>
        </a:pattFill>
        <a:effectLst/>
      </p:bgPr>
    </p:bg>
    <p:spTree>
      <p:nvGrpSpPr>
        <p:cNvPr id="1" name=""/>
        <p:cNvGrpSpPr/>
        <p:nvPr/>
      </p:nvGrpSpPr>
      <p:grpSpPr>
        <a:xfrm>
          <a:off x="0" y="0"/>
          <a:ext cx="0" cy="0"/>
          <a:chOff x="0" y="0"/>
          <a:chExt cx="0" cy="0"/>
        </a:xfrm>
      </p:grpSpPr>
      <p:sp>
        <p:nvSpPr>
          <p:cNvPr id="2" name="Frame 1"/>
          <p:cNvSpPr/>
          <p:nvPr/>
        </p:nvSpPr>
        <p:spPr>
          <a:xfrm>
            <a:off x="0" y="0"/>
            <a:ext cx="12191999" cy="6857999"/>
          </a:xfrm>
          <a:prstGeom prst="frame">
            <a:avLst>
              <a:gd name="adj1" fmla="val 1290"/>
            </a:avLst>
          </a:prstGeom>
          <a:solidFill>
            <a:srgbClr val="F7399D"/>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Frame 2"/>
          <p:cNvSpPr/>
          <p:nvPr/>
        </p:nvSpPr>
        <p:spPr>
          <a:xfrm>
            <a:off x="108285" y="120316"/>
            <a:ext cx="11971420" cy="6605337"/>
          </a:xfrm>
          <a:prstGeom prst="frame">
            <a:avLst>
              <a:gd name="adj1" fmla="val 1710"/>
            </a:avLst>
          </a:prstGeom>
          <a:solidFill>
            <a:srgbClr val="00B05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Rounded Rectangle 4"/>
          <p:cNvSpPr/>
          <p:nvPr/>
        </p:nvSpPr>
        <p:spPr>
          <a:xfrm>
            <a:off x="255903" y="216568"/>
            <a:ext cx="11676184" cy="6412831"/>
          </a:xfrm>
          <a:prstGeom prst="roundRect">
            <a:avLst/>
          </a:prstGeom>
          <a:solidFill>
            <a:schemeClr val="accent4">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61016" y="276728"/>
            <a:ext cx="3018089" cy="2273968"/>
          </a:xfrm>
          <a:prstGeom prst="rect">
            <a:avLst/>
          </a:prstGeom>
        </p:spPr>
      </p:pic>
      <p:sp>
        <p:nvSpPr>
          <p:cNvPr id="7" name="Right Arrow 6"/>
          <p:cNvSpPr/>
          <p:nvPr/>
        </p:nvSpPr>
        <p:spPr>
          <a:xfrm>
            <a:off x="643968" y="1191127"/>
            <a:ext cx="3262394" cy="745958"/>
          </a:xfrm>
          <a:prstGeom prst="rightArrow">
            <a:avLst>
              <a:gd name="adj1" fmla="val 100000"/>
              <a:gd name="adj2" fmla="val 29657"/>
            </a:avLst>
          </a:prstGeom>
          <a:solidFill>
            <a:schemeClr val="accent2">
              <a:lumMod val="40000"/>
              <a:lumOff val="60000"/>
            </a:schemeClr>
          </a:solidFill>
          <a:ln w="28575">
            <a:solidFill>
              <a:srgbClr val="002060"/>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smtClean="0">
                <a:solidFill>
                  <a:schemeClr val="tx1"/>
                </a:solidFill>
                <a:latin typeface="Book Antiqua" panose="02040602050305030304" pitchFamily="18" charset="0"/>
              </a:rPr>
              <a:t>Commercially</a:t>
            </a:r>
            <a:endParaRPr lang="en-US" sz="3200" dirty="0">
              <a:solidFill>
                <a:schemeClr val="tx1"/>
              </a:solidFill>
              <a:latin typeface="Book Antiqua" panose="02040602050305030304" pitchFamily="18" charset="0"/>
            </a:endParaRPr>
          </a:p>
        </p:txBody>
      </p:sp>
      <p:sp>
        <p:nvSpPr>
          <p:cNvPr id="8" name="Left Arrow 7"/>
          <p:cNvSpPr/>
          <p:nvPr/>
        </p:nvSpPr>
        <p:spPr>
          <a:xfrm>
            <a:off x="7460134" y="1050170"/>
            <a:ext cx="4060350" cy="754567"/>
          </a:xfrm>
          <a:prstGeom prst="leftArrow">
            <a:avLst>
              <a:gd name="adj1" fmla="val 100000"/>
              <a:gd name="adj2" fmla="val 43000"/>
            </a:avLst>
          </a:prstGeom>
          <a:solidFill>
            <a:schemeClr val="accent2">
              <a:lumMod val="60000"/>
              <a:lumOff val="40000"/>
            </a:schemeClr>
          </a:solidFill>
          <a:ln w="28575">
            <a:solidFill>
              <a:srgbClr val="002060"/>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smtClean="0">
                <a:solidFill>
                  <a:srgbClr val="002060"/>
                </a:solidFill>
              </a:rPr>
              <a:t>Business purpose</a:t>
            </a:r>
            <a:endParaRPr lang="en-US" sz="3200" dirty="0">
              <a:solidFill>
                <a:srgbClr val="002060"/>
              </a:solidFill>
            </a:endParaRPr>
          </a:p>
        </p:txBody>
      </p:sp>
      <p:sp>
        <p:nvSpPr>
          <p:cNvPr id="9" name="TextBox 3"/>
          <p:cNvSpPr txBox="1"/>
          <p:nvPr/>
        </p:nvSpPr>
        <p:spPr>
          <a:xfrm>
            <a:off x="1319593" y="2686467"/>
            <a:ext cx="9577385" cy="523220"/>
          </a:xfrm>
          <a:prstGeom prst="rect">
            <a:avLst/>
          </a:prstGeom>
          <a:solidFill>
            <a:schemeClr val="accent2">
              <a:lumMod val="40000"/>
              <a:lumOff val="60000"/>
            </a:schemeClr>
          </a:solidFill>
          <a:ln w="28575">
            <a:solidFill>
              <a:srgbClr val="00B050"/>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800" dirty="0" smtClean="0">
                <a:latin typeface="Book Antiqua" pitchFamily="18" charset="0"/>
              </a:rPr>
              <a:t>Sentence: Nakshi </a:t>
            </a:r>
            <a:r>
              <a:rPr lang="en-US" sz="2800" dirty="0" err="1" smtClean="0">
                <a:latin typeface="Book Antiqua" pitchFamily="18" charset="0"/>
              </a:rPr>
              <a:t>kantha</a:t>
            </a:r>
            <a:r>
              <a:rPr lang="en-US" sz="2800" dirty="0" smtClean="0">
                <a:latin typeface="Book Antiqua" pitchFamily="18" charset="0"/>
              </a:rPr>
              <a:t> is now produced </a:t>
            </a:r>
            <a:r>
              <a:rPr lang="en-US" sz="2800" b="1" i="1" dirty="0" smtClean="0">
                <a:solidFill>
                  <a:srgbClr val="00B0F0"/>
                </a:solidFill>
                <a:latin typeface="Book Antiqua" pitchFamily="18" charset="0"/>
              </a:rPr>
              <a:t>commercially</a:t>
            </a:r>
            <a:r>
              <a:rPr lang="en-US" sz="2800" dirty="0" smtClean="0">
                <a:latin typeface="Book Antiqua" pitchFamily="18" charset="0"/>
              </a:rPr>
              <a:t>.</a:t>
            </a:r>
            <a:endParaRPr lang="en-US" sz="2800" dirty="0">
              <a:latin typeface="Book Antiqua" pitchFamily="18" charset="0"/>
            </a:endParaRPr>
          </a:p>
        </p:txBody>
      </p:sp>
      <p:sp>
        <p:nvSpPr>
          <p:cNvPr id="10" name="Right Arrow 9"/>
          <p:cNvSpPr/>
          <p:nvPr/>
        </p:nvSpPr>
        <p:spPr>
          <a:xfrm>
            <a:off x="796368" y="4367465"/>
            <a:ext cx="2789042" cy="745958"/>
          </a:xfrm>
          <a:prstGeom prst="rightArrow">
            <a:avLst>
              <a:gd name="adj1" fmla="val 100000"/>
              <a:gd name="adj2" fmla="val 29657"/>
            </a:avLst>
          </a:prstGeom>
          <a:solidFill>
            <a:schemeClr val="accent2">
              <a:lumMod val="40000"/>
              <a:lumOff val="60000"/>
            </a:schemeClr>
          </a:solidFill>
          <a:ln w="28575">
            <a:solidFill>
              <a:srgbClr val="002060"/>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smtClean="0">
                <a:solidFill>
                  <a:schemeClr val="tx1"/>
                </a:solidFill>
                <a:latin typeface="Book Antiqua" panose="02040602050305030304" pitchFamily="18" charset="0"/>
              </a:rPr>
              <a:t>Traditional</a:t>
            </a:r>
            <a:endParaRPr lang="en-US" sz="3200" dirty="0">
              <a:solidFill>
                <a:schemeClr val="tx1"/>
              </a:solidFill>
              <a:latin typeface="Book Antiqua" panose="02040602050305030304" pitchFamily="18" charset="0"/>
            </a:endParaRPr>
          </a:p>
        </p:txBody>
      </p:sp>
      <p:sp>
        <p:nvSpPr>
          <p:cNvPr id="11" name="Left Arrow 10"/>
          <p:cNvSpPr/>
          <p:nvPr/>
        </p:nvSpPr>
        <p:spPr>
          <a:xfrm>
            <a:off x="8301788" y="4367465"/>
            <a:ext cx="3465095" cy="754567"/>
          </a:xfrm>
          <a:prstGeom prst="leftArrow">
            <a:avLst>
              <a:gd name="adj1" fmla="val 100000"/>
              <a:gd name="adj2" fmla="val 41046"/>
            </a:avLst>
          </a:prstGeom>
          <a:solidFill>
            <a:schemeClr val="accent2">
              <a:lumMod val="60000"/>
              <a:lumOff val="40000"/>
            </a:schemeClr>
          </a:solidFill>
          <a:ln w="28575">
            <a:solidFill>
              <a:srgbClr val="002060"/>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smtClean="0">
                <a:solidFill>
                  <a:srgbClr val="002060"/>
                </a:solidFill>
              </a:rPr>
              <a:t>Old-custom</a:t>
            </a:r>
            <a:endParaRPr lang="en-US" sz="3200" dirty="0">
              <a:solidFill>
                <a:srgbClr val="002060"/>
              </a:solidFill>
            </a:endParaRPr>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71291" y="3380877"/>
            <a:ext cx="3744616" cy="2189160"/>
          </a:xfrm>
          <a:prstGeom prst="rect">
            <a:avLst/>
          </a:prstGeom>
          <a:ln>
            <a:solidFill>
              <a:srgbClr val="002060"/>
            </a:solidFill>
          </a:ln>
        </p:spPr>
      </p:pic>
      <p:sp>
        <p:nvSpPr>
          <p:cNvPr id="13" name="TextBox 3"/>
          <p:cNvSpPr txBox="1"/>
          <p:nvPr/>
        </p:nvSpPr>
        <p:spPr>
          <a:xfrm>
            <a:off x="696088" y="5680944"/>
            <a:ext cx="10824396" cy="584775"/>
          </a:xfrm>
          <a:prstGeom prst="rect">
            <a:avLst/>
          </a:prstGeom>
          <a:solidFill>
            <a:schemeClr val="accent2">
              <a:lumMod val="40000"/>
              <a:lumOff val="60000"/>
            </a:schemeClr>
          </a:solidFill>
          <a:ln w="28575">
            <a:solidFill>
              <a:srgbClr val="00B050"/>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3200" dirty="0" smtClean="0">
                <a:latin typeface="Book Antiqua" pitchFamily="18" charset="0"/>
              </a:rPr>
              <a:t>Sentence: People eat </a:t>
            </a:r>
            <a:r>
              <a:rPr lang="en-US" sz="3200" b="1" i="1" dirty="0" smtClean="0">
                <a:solidFill>
                  <a:srgbClr val="00B0F0"/>
                </a:solidFill>
                <a:latin typeface="Book Antiqua" pitchFamily="18" charset="0"/>
              </a:rPr>
              <a:t>traditional</a:t>
            </a:r>
            <a:r>
              <a:rPr lang="en-US" sz="3200" dirty="0" smtClean="0">
                <a:latin typeface="Book Antiqua" pitchFamily="18" charset="0"/>
              </a:rPr>
              <a:t> food on </a:t>
            </a:r>
            <a:r>
              <a:rPr lang="en-US" sz="3200" dirty="0" err="1" smtClean="0">
                <a:latin typeface="Book Antiqua" pitchFamily="18" charset="0"/>
              </a:rPr>
              <a:t>pahela</a:t>
            </a:r>
            <a:r>
              <a:rPr lang="en-US" sz="3200" dirty="0" smtClean="0">
                <a:latin typeface="Book Antiqua" pitchFamily="18" charset="0"/>
              </a:rPr>
              <a:t> </a:t>
            </a:r>
            <a:r>
              <a:rPr lang="en-US" sz="3200" dirty="0" err="1" smtClean="0">
                <a:latin typeface="Book Antiqua" pitchFamily="18" charset="0"/>
              </a:rPr>
              <a:t>Baishakh</a:t>
            </a:r>
            <a:r>
              <a:rPr lang="en-US" sz="3200" dirty="0" smtClean="0">
                <a:latin typeface="Book Antiqua" pitchFamily="18" charset="0"/>
              </a:rPr>
              <a:t> .</a:t>
            </a:r>
            <a:endParaRPr lang="en-US" sz="3200" dirty="0">
              <a:latin typeface="Book Antiqua" pitchFamily="18" charset="0"/>
            </a:endParaRPr>
          </a:p>
        </p:txBody>
      </p:sp>
    </p:spTree>
    <p:extLst>
      <p:ext uri="{BB962C8B-B14F-4D97-AF65-F5344CB8AC3E}">
        <p14:creationId xmlns:p14="http://schemas.microsoft.com/office/powerpoint/2010/main" val="148484764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32"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circle(out)">
                                      <p:cBhvr>
                                        <p:cTn id="13" dur="20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2"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wipe(right)">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53" presetClass="entr" presetSubtype="16"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p:cTn id="23" dur="500" fill="hold"/>
                                        <p:tgtEl>
                                          <p:spTgt spid="9"/>
                                        </p:tgtEl>
                                        <p:attrNameLst>
                                          <p:attrName>ppt_w</p:attrName>
                                        </p:attrNameLst>
                                      </p:cBhvr>
                                      <p:tavLst>
                                        <p:tav tm="0">
                                          <p:val>
                                            <p:fltVal val="0"/>
                                          </p:val>
                                        </p:tav>
                                        <p:tav tm="100000">
                                          <p:val>
                                            <p:strVal val="#ppt_w"/>
                                          </p:val>
                                        </p:tav>
                                      </p:tavLst>
                                    </p:anim>
                                    <p:anim calcmode="lin" valueType="num">
                                      <p:cBhvr>
                                        <p:cTn id="24" dur="500" fill="hold"/>
                                        <p:tgtEl>
                                          <p:spTgt spid="9"/>
                                        </p:tgtEl>
                                        <p:attrNameLst>
                                          <p:attrName>ppt_h</p:attrName>
                                        </p:attrNameLst>
                                      </p:cBhvr>
                                      <p:tavLst>
                                        <p:tav tm="0">
                                          <p:val>
                                            <p:fltVal val="0"/>
                                          </p:val>
                                        </p:tav>
                                        <p:tav tm="100000">
                                          <p:val>
                                            <p:strVal val="#ppt_h"/>
                                          </p:val>
                                        </p:tav>
                                      </p:tavLst>
                                    </p:anim>
                                    <p:animEffect transition="in" filter="fade">
                                      <p:cBhvr>
                                        <p:cTn id="25" dur="500"/>
                                        <p:tgtEl>
                                          <p:spTgt spid="9"/>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8" fill="hold" grpId="0" nodeType="clickEffect">
                                  <p:stCondLst>
                                    <p:cond delay="0"/>
                                  </p:stCondLst>
                                  <p:childTnLst>
                                    <p:set>
                                      <p:cBhvr>
                                        <p:cTn id="29" dur="1" fill="hold">
                                          <p:stCondLst>
                                            <p:cond delay="0"/>
                                          </p:stCondLst>
                                        </p:cTn>
                                        <p:tgtEl>
                                          <p:spTgt spid="10"/>
                                        </p:tgtEl>
                                        <p:attrNameLst>
                                          <p:attrName>style.visibility</p:attrName>
                                        </p:attrNameLst>
                                      </p:cBhvr>
                                      <p:to>
                                        <p:strVal val="visible"/>
                                      </p:to>
                                    </p:set>
                                    <p:anim calcmode="lin" valueType="num">
                                      <p:cBhvr additive="base">
                                        <p:cTn id="30" dur="500" fill="hold"/>
                                        <p:tgtEl>
                                          <p:spTgt spid="10"/>
                                        </p:tgtEl>
                                        <p:attrNameLst>
                                          <p:attrName>ppt_x</p:attrName>
                                        </p:attrNameLst>
                                      </p:cBhvr>
                                      <p:tavLst>
                                        <p:tav tm="0">
                                          <p:val>
                                            <p:strVal val="0-#ppt_w/2"/>
                                          </p:val>
                                        </p:tav>
                                        <p:tav tm="100000">
                                          <p:val>
                                            <p:strVal val="#ppt_x"/>
                                          </p:val>
                                        </p:tav>
                                      </p:tavLst>
                                    </p:anim>
                                    <p:anim calcmode="lin" valueType="num">
                                      <p:cBhvr additive="base">
                                        <p:cTn id="31"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6" presetClass="entr" presetSubtype="32" fill="hold" nodeType="click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circle(out)">
                                      <p:cBhvr>
                                        <p:cTn id="36" dur="2000"/>
                                        <p:tgtEl>
                                          <p:spTgt spid="12"/>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2" fill="hold" grpId="0" nodeType="click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wipe(right)">
                                      <p:cBhvr>
                                        <p:cTn id="41" dur="500"/>
                                        <p:tgtEl>
                                          <p:spTgt spid="11"/>
                                        </p:tgtEl>
                                      </p:cBhvr>
                                    </p:animEffect>
                                  </p:childTnLst>
                                </p:cTn>
                              </p:par>
                            </p:childTnLst>
                          </p:cTn>
                        </p:par>
                      </p:childTnLst>
                    </p:cTn>
                  </p:par>
                  <p:par>
                    <p:cTn id="42" fill="hold">
                      <p:stCondLst>
                        <p:cond delay="indefinite"/>
                      </p:stCondLst>
                      <p:childTnLst>
                        <p:par>
                          <p:cTn id="43" fill="hold">
                            <p:stCondLst>
                              <p:cond delay="0"/>
                            </p:stCondLst>
                            <p:childTnLst>
                              <p:par>
                                <p:cTn id="44" presetID="53" presetClass="entr" presetSubtype="16" fill="hold" grpId="0" nodeType="clickEffect">
                                  <p:stCondLst>
                                    <p:cond delay="0"/>
                                  </p:stCondLst>
                                  <p:childTnLst>
                                    <p:set>
                                      <p:cBhvr>
                                        <p:cTn id="45" dur="1" fill="hold">
                                          <p:stCondLst>
                                            <p:cond delay="0"/>
                                          </p:stCondLst>
                                        </p:cTn>
                                        <p:tgtEl>
                                          <p:spTgt spid="13"/>
                                        </p:tgtEl>
                                        <p:attrNameLst>
                                          <p:attrName>style.visibility</p:attrName>
                                        </p:attrNameLst>
                                      </p:cBhvr>
                                      <p:to>
                                        <p:strVal val="visible"/>
                                      </p:to>
                                    </p:set>
                                    <p:anim calcmode="lin" valueType="num">
                                      <p:cBhvr>
                                        <p:cTn id="46" dur="500" fill="hold"/>
                                        <p:tgtEl>
                                          <p:spTgt spid="13"/>
                                        </p:tgtEl>
                                        <p:attrNameLst>
                                          <p:attrName>ppt_w</p:attrName>
                                        </p:attrNameLst>
                                      </p:cBhvr>
                                      <p:tavLst>
                                        <p:tav tm="0">
                                          <p:val>
                                            <p:fltVal val="0"/>
                                          </p:val>
                                        </p:tav>
                                        <p:tav tm="100000">
                                          <p:val>
                                            <p:strVal val="#ppt_w"/>
                                          </p:val>
                                        </p:tav>
                                      </p:tavLst>
                                    </p:anim>
                                    <p:anim calcmode="lin" valueType="num">
                                      <p:cBhvr>
                                        <p:cTn id="47" dur="500" fill="hold"/>
                                        <p:tgtEl>
                                          <p:spTgt spid="13"/>
                                        </p:tgtEl>
                                        <p:attrNameLst>
                                          <p:attrName>ppt_h</p:attrName>
                                        </p:attrNameLst>
                                      </p:cBhvr>
                                      <p:tavLst>
                                        <p:tav tm="0">
                                          <p:val>
                                            <p:fltVal val="0"/>
                                          </p:val>
                                        </p:tav>
                                        <p:tav tm="100000">
                                          <p:val>
                                            <p:strVal val="#ppt_h"/>
                                          </p:val>
                                        </p:tav>
                                      </p:tavLst>
                                    </p:anim>
                                    <p:animEffect transition="in" filter="fade">
                                      <p:cBhvr>
                                        <p:cTn id="48"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P spid="13"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ustom 8">
      <a:majorFont>
        <a:latin typeface="Book Antiqua"/>
        <a:ea typeface=""/>
        <a:cs typeface=""/>
      </a:majorFont>
      <a:minorFont>
        <a:latin typeface="Book Antiqu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600</TotalTime>
  <Words>785</Words>
  <Application>Microsoft Office PowerPoint</Application>
  <PresentationFormat>Widescreen</PresentationFormat>
  <Paragraphs>123</Paragraphs>
  <Slides>22</Slides>
  <Notes>3</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22</vt:i4>
      </vt:variant>
    </vt:vector>
  </HeadingPairs>
  <TitlesOfParts>
    <vt:vector size="30" baseType="lpstr">
      <vt:lpstr>Algerian</vt:lpstr>
      <vt:lpstr>Arial</vt:lpstr>
      <vt:lpstr>Book Antiqua</vt:lpstr>
      <vt:lpstr>Calibri</vt:lpstr>
      <vt:lpstr>Times New Roman</vt:lpstr>
      <vt:lpstr>Wingdings</vt:lpstr>
      <vt:lpstr>Office Theme</vt:lpstr>
      <vt:lpstr>Packager Shell Object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Manik Chandra Majumder</dc:creator>
  <cp:lastModifiedBy>Windows User</cp:lastModifiedBy>
  <cp:revision>121</cp:revision>
  <dcterms:created xsi:type="dcterms:W3CDTF">2019-06-09T17:18:52Z</dcterms:created>
  <dcterms:modified xsi:type="dcterms:W3CDTF">2020-04-26T12:17:56Z</dcterms:modified>
</cp:coreProperties>
</file>