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7C087-B032-4A13-8865-4B1FC0ADBCD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8B783-6528-405A-BCC4-473BC43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1D180-FB79-45F9-9753-16B828A32A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1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9934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9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21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1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4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3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0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20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9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0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1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2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3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6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4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7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4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B12E3DA-2018-4BEA-8C73-06DDE08C403B}"/>
              </a:ext>
            </a:extLst>
          </p:cNvPr>
          <p:cNvSpPr/>
          <p:nvPr/>
        </p:nvSpPr>
        <p:spPr>
          <a:xfrm>
            <a:off x="2062301" y="1384958"/>
            <a:ext cx="6301407" cy="1159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endParaRPr lang="en-US" sz="3600" b="1" dirty="0">
              <a:ln w="12700" cmpd="sng">
                <a:solidFill>
                  <a:sysClr val="windowText" lastClr="000000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43158" y="2860252"/>
            <a:ext cx="7191224" cy="3526809"/>
            <a:chOff x="-60696" y="1112980"/>
            <a:chExt cx="9588299" cy="4702412"/>
          </a:xfrm>
        </p:grpSpPr>
        <p:sp>
          <p:nvSpPr>
            <p:cNvPr id="2" name="Rectangle 1"/>
            <p:cNvSpPr/>
            <p:nvPr/>
          </p:nvSpPr>
          <p:spPr>
            <a:xfrm>
              <a:off x="-60696" y="1129492"/>
              <a:ext cx="9588299" cy="4685900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2500" b="1" dirty="0" err="1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2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1112980"/>
              <a:ext cx="9311004" cy="4685900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2500" b="1" dirty="0" err="1">
                  <a:ln w="11430">
                    <a:solidFill>
                      <a:schemeClr val="bg1"/>
                    </a:solidFill>
                  </a:ln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22500" b="1" dirty="0">
                <a:ln w="1143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13" b="89620" l="3077" r="100000">
                        <a14:foregroundMark x1="24423" y1="26076" x2="30962" y2="49367"/>
                        <a14:foregroundMark x1="25577" y1="26076" x2="35192" y2="50127"/>
                        <a14:foregroundMark x1="35192" y1="50127" x2="35192" y2="50127"/>
                        <a14:foregroundMark x1="35192" y1="50127" x2="35192" y2="50127"/>
                        <a14:foregroundMark x1="43462" y1="82278" x2="35192" y2="85570"/>
                        <a14:foregroundMark x1="62692" y1="69367" x2="69231" y2="66076"/>
                        <a14:foregroundMark x1="87115" y1="63038" x2="93654" y2="63038"/>
                        <a14:foregroundMark x1="85962" y1="61266" x2="89423" y2="58987"/>
                        <a14:foregroundMark x1="45962" y1="47595" x2="51346" y2="58228"/>
                        <a14:foregroundMark x1="38269" y1="63038" x2="43462" y2="27595"/>
                        <a14:foregroundMark x1="20192" y1="45316" x2="29231" y2="62278"/>
                        <a14:foregroundMark x1="42885" y1="72658" x2="44808" y2="63038"/>
                        <a14:foregroundMark x1="57308" y1="81519" x2="65577" y2="88608"/>
                        <a14:foregroundMark x1="53654" y1="84810" x2="62115" y2="79747"/>
                        <a14:foregroundMark x1="51923" y1="78228" x2="60769" y2="69367"/>
                        <a14:foregroundMark x1="52500" y1="80759" x2="63846" y2="84810"/>
                        <a14:foregroundMark x1="69808" y1="86329" x2="95385" y2="77468"/>
                        <a14:foregroundMark x1="51346" y1="86329" x2="59038" y2="87848"/>
                        <a14:foregroundMark x1="12500" y1="83797" x2="22115" y2="69367"/>
                        <a14:foregroundMark x1="9038" y1="86329" x2="32885" y2="75949"/>
                        <a14:foregroundMark x1="8269" y1="87089" x2="38269" y2="84810"/>
                        <a14:foregroundMark x1="5385" y1="86329" x2="34615" y2="88608"/>
                        <a14:foregroundMark x1="56154" y1="54937" x2="56154" y2="549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22" y="216628"/>
            <a:ext cx="1905666" cy="1122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667" b="87556" l="2667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30" y="103140"/>
            <a:ext cx="1607344" cy="1607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760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344"/>
    </mc:Choice>
    <mc:Fallback>
      <p:transition spd="slow" advTm="463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3206" y="162522"/>
            <a:ext cx="5473522" cy="64070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3200" b="1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3200" b="1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 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পয়েন্ট-টু-পয়েন্ট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 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শুধুমাত্র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আদান-প্রদান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হাফ-ডুপ্লেক্স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ফুল-ডুপ্লেক্সে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সম্পন্ন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হতে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lang="en-US" sz="32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lang="en-US" sz="32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 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যেমন-টেলিফোন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lang="en-US" sz="28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pic>
        <p:nvPicPr>
          <p:cNvPr id="4" name="Picture 3" descr="https://i0.wp.com/www.edupointbd.com/wp-content/uploads/2017/08/Capture.png?resize=226%2C2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" y="86394"/>
            <a:ext cx="3593216" cy="666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071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9246" y="513419"/>
            <a:ext cx="4500333" cy="55092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ব্রডকাষ্টঃ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পয়েন্ট-টু-মাল্টিপয়েন্ট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সকল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সবাই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রেডিও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টেলিভিশন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কমিউনিকেশন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073" name="Picture 6" descr="https://i0.wp.com/www.edupointbd.com/wp-content/uploads/2017/08/broadcast.png?resize=255%2C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31" y="135225"/>
            <a:ext cx="3277766" cy="665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6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34874" y="213428"/>
            <a:ext cx="5409126" cy="649408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মাল্টিকাষ্টঃ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পয়েন্ট-টু-সিলেক্টেড-মাল্টিপয়েন্ট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শুধুমাত্র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সিলেক্টেড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প্রাপকসমূহ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সকল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অনেক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জন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সবাই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মোবাইল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কনফারেন্স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অডিও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ভিডিও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কনফারেন্স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097" name="Picture 5" descr="https://i2.wp.com/www.edupointbd.com/wp-content/uploads/2017/08/multicust.png?resize=276%2C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083"/>
            <a:ext cx="3734873" cy="659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460472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7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5008" y="1276914"/>
            <a:ext cx="7418231" cy="404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কমিউনিকেশনে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সাধারণত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মাল্টিপয়েন্ট-টু-পয়েন্ট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মাল্টিপয়েন্ট-টু-মাল্টিপয়েন্ট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করা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না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কারণ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এতে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ডেটার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কলিশন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সংঘর্ষ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lang="en-US" sz="48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lang="en-US" sz="4400" dirty="0">
              <a:effectLst/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35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917" y="1380419"/>
            <a:ext cx="8010658" cy="3714863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</a:pPr>
            <a:r>
              <a:rPr lang="en-US" sz="6000" dirty="0" err="1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</a:t>
            </a:r>
            <a:r>
              <a:rPr lang="en-US" sz="6000" dirty="0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মূল্যায়ন</a:t>
            </a:r>
            <a:r>
              <a:rPr lang="en-US" sz="6000" dirty="0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</a:t>
            </a:r>
            <a:endParaRPr lang="en-US" sz="36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4000" b="1" u="sng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জ্ঞানমূলক</a:t>
            </a:r>
            <a:r>
              <a:rPr lang="en-US" sz="4000" b="1" u="sng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প্রশ্নসমূহঃ</a:t>
            </a:r>
            <a:endParaRPr lang="en-US" sz="36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40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600" dirty="0" smtClean="0">
              <a:latin typeface="Nikosh" panose="02000000000000000000" pitchFamily="2" charset="0"/>
              <a:ea typeface="Times New Roman" panose="02020603050405020304" pitchFamily="18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40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হাফ-ডুপ্লেক্স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ফুল-ডুপ্লেক্স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 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600" dirty="0" smtClean="0">
              <a:latin typeface="Nikosh" panose="02000000000000000000" pitchFamily="2" charset="0"/>
              <a:ea typeface="Times New Roman" panose="02020603050405020304" pitchFamily="18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 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 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মাল্টিকাস্ট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600" dirty="0">
              <a:effectLst/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6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0996" y="233846"/>
            <a:ext cx="6664817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পুলিশের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ব্যবহৃত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ডিভাইসটির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মোড-এর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ধরন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ব্যাখ্যা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সহ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লিখে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নিয়ে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আসবে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আজ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এ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পর্যন্ত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……</a:t>
            </a:r>
            <a:endParaRPr lang="en-US" sz="3200" b="1" dirty="0">
              <a:solidFill>
                <a:srgbClr val="92D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425002" y="2653047"/>
            <a:ext cx="3232598" cy="243410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0800000">
            <a:off x="2200140" y="2653047"/>
            <a:ext cx="3232598" cy="243410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975277" y="2653047"/>
            <a:ext cx="3232598" cy="243410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0800000">
            <a:off x="5750415" y="2653047"/>
            <a:ext cx="3232598" cy="243410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80000">
            <a:off x="2962139" y="2189409"/>
            <a:ext cx="1571223" cy="2646878"/>
          </a:xfrm>
          <a:prstGeom prst="rect">
            <a:avLst/>
          </a:prstGeom>
          <a:noFill/>
          <a:scene3d>
            <a:camera prst="isometricTop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ন্য</a:t>
            </a:r>
            <a:endParaRPr lang="en-US" sz="166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460000">
            <a:off x="1243642" y="3088913"/>
            <a:ext cx="1665496" cy="2779222"/>
          </a:xfrm>
          <a:prstGeom prst="rect">
            <a:avLst/>
          </a:prstGeom>
          <a:noFill/>
          <a:ln>
            <a:noFill/>
          </a:ln>
          <a:effectLst>
            <a:outerShdw blurRad="225425" dist="165100" dir="17400000" algn="ctr">
              <a:srgbClr val="000000">
                <a:alpha val="33000"/>
              </a:srgbClr>
            </a:outerShdw>
          </a:effectLst>
          <a:scene3d>
            <a:camera prst="isometricTopUp"/>
            <a:lightRig rig="harsh" dir="t">
              <a:rot lat="0" lon="0" rev="3000000"/>
            </a:lightRig>
          </a:scene3d>
          <a:sp3d extrusionH="254000" contourW="19050">
            <a:bevelT w="114300" h="6350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endParaRPr lang="en-US" sz="1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5130" y="3125274"/>
            <a:ext cx="1571223" cy="264687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endParaRPr lang="en-US" sz="16600" dirty="0">
              <a:solidFill>
                <a:srgbClr val="92D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60000">
            <a:off x="6441366" y="2292227"/>
            <a:ext cx="2608230" cy="3705629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endParaRPr lang="en-US" sz="166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4" b="100000" l="9653" r="930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050" y="484822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5966" y="620088"/>
            <a:ext cx="2360076" cy="1955686"/>
          </a:xfrm>
          <a:prstGeom prst="round2DiagRect">
            <a:avLst>
              <a:gd name="adj1" fmla="val 16667"/>
              <a:gd name="adj2" fmla="val 2207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92612" y="121784"/>
            <a:ext cx="2808943" cy="61170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375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375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375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108" y="2983569"/>
            <a:ext cx="4251181" cy="21544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শ্রেণিঃ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এইচএসসি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ব্যবস্থাপনা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বিষয়ঃ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এপ্লিকেশন-2</a:t>
            </a:r>
          </a:p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endParaRPr lang="en-US" sz="2400" dirty="0">
              <a:ln w="22225">
                <a:solidFill>
                  <a:schemeClr val="tx1"/>
                </a:solidFill>
                <a:prstDash val="solid"/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পাঠঃ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2.2 (</a:t>
            </a:r>
            <a:r>
              <a:rPr lang="en-US" sz="2400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ডাটা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ট্রান্সমিশন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মোড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endParaRPr lang="en-US" sz="2400" dirty="0">
              <a:ln w="22225">
                <a:solidFill>
                  <a:schemeClr val="tx1"/>
                </a:solidFill>
                <a:prstDash val="solid"/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সময়ঃ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50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endParaRPr lang="en-US" sz="2400" dirty="0">
              <a:ln w="22225">
                <a:solidFill>
                  <a:schemeClr val="tx1"/>
                </a:solidFill>
                <a:prstDash val="solid"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1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660043" y="3035085"/>
            <a:ext cx="3989230" cy="2092881"/>
          </a:xfrm>
          <a:prstGeom prst="rect">
            <a:avLst/>
          </a:prstGeom>
          <a:ln w="19050" cmpd="dbl">
            <a:solidFill>
              <a:schemeClr val="accent1">
                <a:alpha val="84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প্রকৌ, মোঃ মোস্তাফিজুর রহমান খান</a:t>
            </a:r>
            <a:endParaRPr lang="bn-BD" sz="16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400" dirty="0">
                <a:latin typeface="NikoshBAN" pitchFamily="2" charset="0"/>
                <a:cs typeface="NikoshBAN" pitchFamily="2" charset="0"/>
              </a:rPr>
              <a:t>ডিপ্লোমা ইন ইঞ্জিনি</a:t>
            </a:r>
            <a:r>
              <a:rPr lang="en-US" sz="1400" dirty="0" err="1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1400" dirty="0">
                <a:latin typeface="NikoshBAN" pitchFamily="2" charset="0"/>
                <a:cs typeface="NikoshBAN" pitchFamily="2" charset="0"/>
              </a:rPr>
              <a:t>রিং (কম্পিউটার)</a:t>
            </a:r>
          </a:p>
          <a:p>
            <a:pPr algn="ctr"/>
            <a:r>
              <a:rPr lang="bn-BD" sz="1400" dirty="0">
                <a:latin typeface="NikoshBAN" pitchFamily="2" charset="0"/>
                <a:cs typeface="NikoshBAN" pitchFamily="2" charset="0"/>
              </a:rPr>
              <a:t>আধ্যক্ষ(ভারপ্রাপ্ত) ও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) </a:t>
            </a:r>
            <a:endParaRPr lang="bn-BD" sz="1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00" b="1" dirty="0">
                <a:latin typeface="NikoshBAN" pitchFamily="2" charset="0"/>
                <a:cs typeface="NikoshBAN" pitchFamily="2" charset="0"/>
              </a:rPr>
              <a:t>ছোটবাই</a:t>
            </a:r>
            <a:r>
              <a:rPr lang="en-US" sz="1600" b="1" dirty="0">
                <a:latin typeface="NikoshBAN" pitchFamily="2" charset="0"/>
                <a:cs typeface="NikoshBAN" pitchFamily="2" charset="0"/>
              </a:rPr>
              <a:t>শ</a:t>
            </a:r>
            <a:r>
              <a:rPr lang="bn-BD" sz="1600" b="1" dirty="0">
                <a:latin typeface="NikoshBAN" pitchFamily="2" charset="0"/>
                <a:cs typeface="NikoshBAN" pitchFamily="2" charset="0"/>
              </a:rPr>
              <a:t>দিয়া </a:t>
            </a:r>
            <a:r>
              <a:rPr lang="bn-BD" sz="1600" b="1" dirty="0">
                <a:latin typeface="NikoshBAN" pitchFamily="2" charset="0"/>
                <a:cs typeface="NikoshBAN" pitchFamily="2" charset="0"/>
              </a:rPr>
              <a:t>বিজনেস ম্যানেজমেন্ট ইন্সটিটিউট</a:t>
            </a:r>
            <a:r>
              <a:rPr lang="en-US" sz="1600" b="1" dirty="0">
                <a:latin typeface="NikoshBAN" pitchFamily="2" charset="0"/>
                <a:cs typeface="NikoshBAN" pitchFamily="2" charset="0"/>
              </a:rPr>
              <a:t>।</a:t>
            </a:r>
            <a:endParaRPr lang="bn-BD" sz="1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00" b="1" dirty="0">
                <a:latin typeface="NikoshBAN" pitchFamily="2" charset="0"/>
                <a:cs typeface="NikoshBAN" pitchFamily="2" charset="0"/>
              </a:rPr>
              <a:t>রাঙ্গাবালী, পটুয়াখালী।</a:t>
            </a:r>
          </a:p>
          <a:p>
            <a:pPr algn="ctr"/>
            <a:r>
              <a:rPr lang="bn-BD" sz="1600" dirty="0">
                <a:latin typeface="NikoshBAN" pitchFamily="2" charset="0"/>
                <a:cs typeface="NikoshBAN" pitchFamily="2" charset="0"/>
              </a:rPr>
              <a:t>মোবাইল : ০১৭৪৬১২০৯২৩</a:t>
            </a:r>
          </a:p>
          <a:p>
            <a:pPr algn="ctr"/>
            <a:r>
              <a:rPr 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n-BD" sz="1400" dirty="0">
                <a:solidFill>
                  <a:srgbClr val="00B0F0"/>
                </a:solidFill>
                <a:latin typeface="Times New Roman" panose="02020603050405020304" pitchFamily="18" charset="0"/>
                <a:cs typeface="NikoshBAN" pitchFamily="2" charset="0"/>
              </a:rPr>
              <a:t>mail-www.engmrk</a:t>
            </a:r>
            <a:r>
              <a:rPr 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NikoshBAN" pitchFamily="2" charset="0"/>
              </a:rPr>
              <a:t>han8</a:t>
            </a:r>
            <a:r>
              <a:rPr lang="bn-BD" sz="1400" dirty="0">
                <a:solidFill>
                  <a:srgbClr val="00B0F0"/>
                </a:solidFill>
                <a:latin typeface="Times New Roman" panose="02020603050405020304" pitchFamily="18" charset="0"/>
                <a:cs typeface="NikoshBAN" pitchFamily="2" charset="0"/>
              </a:rPr>
              <a:t>@gmail.com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409" l="0" r="99091">
                        <a14:foregroundMark x1="20000" y1="82273" x2="81515" y2="85909"/>
                        <a14:foregroundMark x1="5152" y1="86818" x2="97576" y2="82273"/>
                        <a14:foregroundMark x1="60303" y1="23409" x2="62727" y2="98636"/>
                        <a14:foregroundMark x1="35152" y1="69318" x2="15152" y2="97955"/>
                        <a14:foregroundMark x1="13333" y1="80000" x2="1212" y2="91136"/>
                        <a14:foregroundMark x1="10909" y1="77045" x2="27879" y2="66364"/>
                        <a14:foregroundMark x1="74242" y1="70909" x2="94242" y2="76136"/>
                        <a14:foregroundMark x1="74242" y1="70909" x2="95152" y2="77045"/>
                        <a14:foregroundMark x1="76667" y1="62727" x2="99091" y2="67955"/>
                        <a14:foregroundMark x1="70909" y1="89773" x2="95152" y2="88182"/>
                        <a14:foregroundMark x1="78182" y1="87500" x2="93636" y2="95682"/>
                        <a14:foregroundMark x1="21515" y1="88864" x2="51515" y2="92045"/>
                        <a14:foregroundMark x1="43333" y1="11591" x2="49697" y2="83636"/>
                        <a14:foregroundMark x1="63636" y1="93409" x2="85455" y2="927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789" y="733490"/>
            <a:ext cx="1920812" cy="206661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460385" y="1903925"/>
            <a:ext cx="493689" cy="4094412"/>
            <a:chOff x="4427113" y="2225895"/>
            <a:chExt cx="493689" cy="4094412"/>
          </a:xfrm>
          <a:solidFill>
            <a:srgbClr val="00B050"/>
          </a:solidFill>
        </p:grpSpPr>
        <p:grpSp>
          <p:nvGrpSpPr>
            <p:cNvPr id="4" name="Group 3"/>
            <p:cNvGrpSpPr/>
            <p:nvPr/>
          </p:nvGrpSpPr>
          <p:grpSpPr>
            <a:xfrm>
              <a:off x="4427113" y="4275785"/>
              <a:ext cx="457200" cy="2044522"/>
              <a:chOff x="4447211" y="824247"/>
              <a:chExt cx="457200" cy="2044522"/>
            </a:xfrm>
            <a:grpFill/>
          </p:grpSpPr>
          <p:sp>
            <p:nvSpPr>
              <p:cNvPr id="2" name="Flowchart: Connector 1"/>
              <p:cNvSpPr/>
              <p:nvPr/>
            </p:nvSpPr>
            <p:spPr>
              <a:xfrm>
                <a:off x="4447211" y="2411569"/>
                <a:ext cx="457200" cy="457200"/>
              </a:xfrm>
              <a:prstGeom prst="flowChartConnector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" name="Down Arrow 2"/>
              <p:cNvSpPr/>
              <p:nvPr/>
            </p:nvSpPr>
            <p:spPr>
              <a:xfrm>
                <a:off x="4522046" y="824247"/>
                <a:ext cx="333289" cy="181592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 rot="10800000">
              <a:off x="4463602" y="2225895"/>
              <a:ext cx="457200" cy="2044522"/>
              <a:chOff x="4447211" y="824247"/>
              <a:chExt cx="457200" cy="2044522"/>
            </a:xfrm>
            <a:grpFill/>
          </p:grpSpPr>
          <p:sp>
            <p:nvSpPr>
              <p:cNvPr id="24" name="Flowchart: Connector 23"/>
              <p:cNvSpPr/>
              <p:nvPr/>
            </p:nvSpPr>
            <p:spPr>
              <a:xfrm>
                <a:off x="4447211" y="2411569"/>
                <a:ext cx="457200" cy="457200"/>
              </a:xfrm>
              <a:prstGeom prst="flowChartConnector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4522046" y="824247"/>
                <a:ext cx="333289" cy="181592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0107286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7" presetClass="path" presetSubtype="0" repeatCount="indefinite" fill="hold" nodeType="clickEffect" p14:presetBounceEnd="20000">
                                      <p:stCondLst>
                                        <p:cond delay="2000"/>
                                      </p:stCondLst>
                                      <p:childTnLst>
                                        <p:animMotion origin="layout" path="M -0.31059 0.00602 L -0.18003 0.04607 C -0.1526 0.05509 -0.11146 0.05996 -0.06857 0.05996 C -0.01979 0.05996 0.01927 0.05509 0.04688 0.04607 L 0.17795 0.00602 " pathEditMode="relative" rAng="0" ptsTypes="AAAAA" p14:bounceEnd="20000">
                                          <p:cBhvr>
                                            <p:cTn id="12" dur="2000" fill="hold"/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427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7" presetClass="path" presetSubtype="0" repeatCount="indefinite" fill="hold" nodeType="clickEffect">
                                      <p:stCondLst>
                                        <p:cond delay="2000"/>
                                      </p:stCondLst>
                                      <p:childTnLst>
                                        <p:animMotion origin="layout" path="M -0.31059 0.00602 L -0.18003 0.04607 C -0.1526 0.05509 -0.11146 0.05996 -0.06857 0.05996 C -0.01979 0.05996 0.01927 0.05509 0.04688 0.04607 L 0.17795 0.00602 " pathEditMode="relative" rAng="0" ptsTypes="AAAAA">
                                          <p:cBhvr>
                                            <p:cTn id="12" dur="2000" fill="hold"/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427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 rot="1140000">
            <a:off x="1019602" y="706241"/>
            <a:ext cx="4242822" cy="77589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76200" dist="50800" dir="13500000">
              <a:srgbClr val="FF0000">
                <a:alpha val="50000"/>
              </a:srgb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ডাটা</a:t>
            </a:r>
            <a:r>
              <a:rPr lang="en-US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ট্রান্সমিশন</a:t>
            </a:r>
            <a:r>
              <a:rPr lang="en-US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মোড</a:t>
            </a:r>
            <a:endParaRPr lang="en-US" sz="4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 descr="https://i0.wp.com/www.edupointbd.com/wp-content/uploads/2017/08/broadcast.png?resize=150%2C1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97" y="2151667"/>
            <a:ext cx="6915955" cy="440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1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08382" y="2481487"/>
            <a:ext cx="8083826" cy="3641017"/>
            <a:chOff x="728870" y="2481487"/>
            <a:chExt cx="8083826" cy="3641017"/>
          </a:xfrm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sp>
          <p:nvSpPr>
            <p:cNvPr id="4" name="Can 3"/>
            <p:cNvSpPr/>
            <p:nvPr/>
          </p:nvSpPr>
          <p:spPr>
            <a:xfrm>
              <a:off x="728870" y="2481487"/>
              <a:ext cx="8083826" cy="3641017"/>
            </a:xfrm>
            <a:prstGeom prst="ca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contourW="19050">
              <a:contourClr>
                <a:srgbClr val="FFFFFF"/>
              </a:contourClr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965916" y="2614007"/>
              <a:ext cx="7727324" cy="3121945"/>
            </a:xfrm>
            <a:prstGeom prst="rec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txBody>
            <a:bodyPr wrap="square">
              <a:spAutoFit/>
            </a:bodyPr>
            <a:lstStyle/>
            <a:p>
              <a:pPr fontAlgn="base">
                <a:lnSpc>
                  <a:spcPct val="107000"/>
                </a:lnSpc>
              </a:pPr>
              <a:r>
                <a:rPr lang="en-US" sz="4400" b="1" dirty="0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   </a:t>
              </a:r>
              <a:r>
                <a:rPr lang="en-US" sz="4400" b="1" dirty="0" err="1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এই</a:t>
              </a:r>
              <a:r>
                <a:rPr lang="en-US" sz="4400" b="1" dirty="0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পাঠ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শেষে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যা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যা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শিখতে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-</a:t>
              </a:r>
              <a:endParaRPr lang="en-US" sz="2400" b="1" dirty="0"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endParaRP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১।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ধারণা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ব্যাখ্যা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8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8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২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 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প্রবাহের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দিকের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উপর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ভিত্তি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প্রকারভেদ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বর্ণনা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8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8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৩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 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প্রাপকের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সংখ্যা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ও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গ্রহনের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অধিকারের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উপর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ভিত্তি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প্রকারভেদ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 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বর্ণনা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  <a:endParaRPr lang="en-US" sz="2400" b="1" dirty="0">
                <a:effectLst/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endParaRPr>
            </a:p>
          </p:txBody>
        </p:sp>
      </p:grpSp>
      <p:sp>
        <p:nvSpPr>
          <p:cNvPr id="6" name="Explosion 2 5"/>
          <p:cNvSpPr/>
          <p:nvPr/>
        </p:nvSpPr>
        <p:spPr>
          <a:xfrm>
            <a:off x="2517913" y="304799"/>
            <a:ext cx="4664764" cy="1073426"/>
          </a:xfrm>
          <a:prstGeom prst="irregularSeal2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ফলঃ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2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80000">
            <a:off x="850533" y="2354374"/>
            <a:ext cx="7901176" cy="331949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b="1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b="1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মোডঃ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উৎস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থেকে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গন্তব্যে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ট্রান্সফারের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ক্ষেত্রে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প্রবাহের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দিককে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বলা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প্রবাহের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দিকের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ভিত্তি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তিনভাগে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ভাগ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যায়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যথাঃ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সিমপ্লেক্স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(Simplex)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হাফ</a:t>
            </a:r>
            <a:r>
              <a:rPr lang="en-US" sz="2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ডুপ্লেক্স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(Half-Duplex)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ফুল</a:t>
            </a:r>
            <a:r>
              <a:rPr lang="en-US" sz="2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ডুপ্লেক্স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(Full-Duplex)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5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8000" t="-1000" r="-1000" b="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80000">
            <a:off x="1532584" y="3736780"/>
            <a:ext cx="7289442" cy="2200089"/>
          </a:xfrm>
          <a:prstGeom prst="rect">
            <a:avLst/>
          </a:prstGeom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কেবলমাত্র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একদিকে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প্রেরনের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কীবোর্ড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কম্পিউটারে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রেডিও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টেলিভিশন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lang="en-US" sz="2800" dirty="0">
              <a:effectLst/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5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00011" y="4476268"/>
            <a:ext cx="7044744" cy="193899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হাফডুপ্লেক্স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উভয়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দিকে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প্রবাহিত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একসাথে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যেমনঃ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ওয়াকি-টকির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মাধ্যমে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237" y="191438"/>
            <a:ext cx="7352518" cy="40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06827" y="4262797"/>
            <a:ext cx="7186413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ফুলডুপ্লেক্স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 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উভয়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দিকে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প্রবাহিত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সাথে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মোবাইল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ফোন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টেলিফোন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sz="4400" b="1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049" name="Picture 8" descr="https://i1.wp.com/www.edupointbd.com/wp-content/uploads/2017/08/pic013.jpg?resize=300%2C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" y="97616"/>
            <a:ext cx="7714446" cy="403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40157" y="495179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gnetic Disk 2"/>
          <p:cNvSpPr/>
          <p:nvPr/>
        </p:nvSpPr>
        <p:spPr>
          <a:xfrm>
            <a:off x="901521" y="334847"/>
            <a:ext cx="8139447" cy="6168984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20464" y="1258126"/>
            <a:ext cx="7765960" cy="4500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যেকোন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কমিউনিকেশন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সহজেই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কলিশন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সংঘর্ষ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প্রাপকের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সংখ্যা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ও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গ্রহনের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অধিকারের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উপর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ভিত্তি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আবার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তিন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ভাগে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ভাগ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করা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যায়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b="1" dirty="0" err="1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যথা</a:t>
            </a:r>
            <a:r>
              <a:rPr lang="en-US" sz="32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 ১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(Unicast)</a:t>
            </a:r>
            <a:endParaRPr lang="en-US" sz="2800" b="1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২। </a:t>
            </a: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</a:t>
            </a:r>
            <a:r>
              <a:rPr lang="en-US" sz="28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Broadcast)</a:t>
            </a:r>
            <a:r>
              <a:rPr lang="en-US" sz="32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 ৩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b="1" dirty="0" err="1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মাল্টিকাস্ট</a:t>
            </a:r>
            <a:r>
              <a:rPr lang="en-US" sz="32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(Multicast)</a:t>
            </a:r>
            <a:endParaRPr lang="en-US" sz="2800" b="1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51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77</TotalTime>
  <Words>173</Words>
  <Application>Microsoft Office PowerPoint</Application>
  <PresentationFormat>On-screen Show (4:3)</PresentationFormat>
  <Paragraphs>47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Corbel</vt:lpstr>
      <vt:lpstr>inherit</vt:lpstr>
      <vt:lpstr>Nikosh</vt:lpstr>
      <vt:lpstr>NikoshBAN</vt:lpstr>
      <vt:lpstr>Shonar Bangla</vt:lpstr>
      <vt:lpstr>Symbol</vt:lpstr>
      <vt:lpstr>Times New Roman</vt:lpstr>
      <vt:lpstr>Wingdings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RCG</dc:creator>
  <cp:lastModifiedBy>RCG</cp:lastModifiedBy>
  <cp:revision>12</cp:revision>
  <dcterms:created xsi:type="dcterms:W3CDTF">2020-04-26T16:13:16Z</dcterms:created>
  <dcterms:modified xsi:type="dcterms:W3CDTF">2020-04-26T17:31:02Z</dcterms:modified>
</cp:coreProperties>
</file>