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0" r:id="rId3"/>
    <p:sldId id="263" r:id="rId4"/>
    <p:sldId id="266" r:id="rId5"/>
    <p:sldId id="267" r:id="rId6"/>
    <p:sldId id="289" r:id="rId7"/>
    <p:sldId id="311" r:id="rId8"/>
    <p:sldId id="290" r:id="rId9"/>
    <p:sldId id="298" r:id="rId10"/>
    <p:sldId id="306" r:id="rId11"/>
    <p:sldId id="299" r:id="rId12"/>
    <p:sldId id="307" r:id="rId13"/>
    <p:sldId id="301" r:id="rId14"/>
    <p:sldId id="308" r:id="rId15"/>
    <p:sldId id="302" r:id="rId16"/>
    <p:sldId id="309" r:id="rId17"/>
    <p:sldId id="303" r:id="rId18"/>
    <p:sldId id="310" r:id="rId19"/>
    <p:sldId id="304" r:id="rId20"/>
    <p:sldId id="305" r:id="rId21"/>
    <p:sldId id="283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67" autoAdjust="0"/>
    <p:restoredTop sz="94660"/>
  </p:normalViewPr>
  <p:slideViewPr>
    <p:cSldViewPr>
      <p:cViewPr>
        <p:scale>
          <a:sx n="68" d="100"/>
          <a:sy n="68" d="100"/>
        </p:scale>
        <p:origin x="-7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ACEE-BB70-4649-8760-5A047D845354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D73-C851-4566-A195-AD2F73DB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6935-3B45-4435-A815-27705C3B0A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E05-D662-4A8C-B837-F3353AB0889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d.%20Anwar%20hossain\Desktop\New%20folder%20(2)\excel\Untitled1001\&#2479;&#2507;&#2455;%20&#2453;&#2480;&#2494;&#2480;%20&#2472;&#2495;&#2527;&#2478;%202.mp4" TargetMode="External"/><Relationship Id="rId1" Type="http://schemas.openxmlformats.org/officeDocument/2006/relationships/video" Target="file:///C:\Users\Md.%20Anwar%20hossain\Desktop\New%20folder%20(2)\excel\Untitled1000\&#2479;&#2507;&#2455;%20&#2453;&#2480;&#2494;&#2480;%20&#2472;&#2495;&#2527;&#2478;%201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.%20Anwar%20hossain\Desktop\New%20folder%20(2)\excel\Untitled1003\&#2476;&#2495;&#2527;&#2507;&#2455;%20&#2453;&#2480;&#2494;&#2480;%20&#2472;&#2495;&#2527;&#2478;.mp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.%20Anwar%20hossain\Desktop\New%20folder%20(2)\excel\Untitled1006\&#2455;&#2497;&#2472;%20&#2453;&#2480;&#2494;&#2480;%20&#2472;&#2495;&#2527;&#2478;.mp4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.%20Anwar%20hossain\Desktop\New%20folder%20(2)\excel\Untitled107\&#2455;&#2497;&#2472;%20&#2453;&#2480;&#2494;&#2480;%20&#2472;&#2495;&#2527;&#2478;%202.mp4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.%20Anwar%20hossain\Desktop\New%20folder%20(2)\excel\Untitled104\&#2477;&#2494;&#2455;%20&#2453;&#2480;&#2494;&#2480;%20&#2472;&#2495;&#2527;&#2478;.mp4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d.%20Anwar%20hossain\Desktop\New%20folder%20(2)\excel\Untitled1005\&#2486;&#2468;&#2453;&#2480;&#2494;%20&#2472;&#2495;&#2527;&#2478;.mp4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95599" y="3276600"/>
            <a:ext cx="61722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5" name="Picture 14" descr="red-rose-png-clipart-best-RcxF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124200"/>
            <a:ext cx="3810532" cy="3553321"/>
          </a:xfrm>
          <a:prstGeom prst="rect">
            <a:avLst/>
          </a:prstGeom>
        </p:spPr>
      </p:pic>
      <p:pic>
        <p:nvPicPr>
          <p:cNvPr id="2050" name="Picture 2" descr="C:\Users\Md. Anwar hossain\Desktop\New folder (2)\ওয়ার্ড\slide1-n.jpg"/>
          <p:cNvPicPr>
            <a:picLocks noChangeAspect="1" noChangeArrowheads="1"/>
          </p:cNvPicPr>
          <p:nvPr/>
        </p:nvPicPr>
        <p:blipFill>
          <a:blip r:embed="rId4"/>
          <a:srcRect l="7778" t="7037" r="14444" b="48519"/>
          <a:stretch>
            <a:fillRect/>
          </a:stretch>
        </p:blipFill>
        <p:spPr bwMode="auto">
          <a:xfrm>
            <a:off x="1981200" y="762000"/>
            <a:ext cx="533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4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4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4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4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762000" y="685800"/>
            <a:ext cx="68580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752600" y="1371600"/>
            <a:ext cx="175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স্বয়ংক্রিয়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5638800" y="1295400"/>
            <a:ext cx="2057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ম্যানুয়ালি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  </a:t>
            </a:r>
            <a:endParaRPr lang="en-US" sz="4000" dirty="0"/>
          </a:p>
        </p:txBody>
      </p:sp>
      <p:pic>
        <p:nvPicPr>
          <p:cNvPr id="18" name="যোগ করার নিয়ম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2438400"/>
            <a:ext cx="4191000" cy="4038600"/>
          </a:xfrm>
          <a:prstGeom prst="rect">
            <a:avLst/>
          </a:prstGeom>
        </p:spPr>
      </p:pic>
      <p:pic>
        <p:nvPicPr>
          <p:cNvPr id="19" name="যোগ করার নিয়ম 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00600" y="2362200"/>
            <a:ext cx="3733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457200"/>
            <a:ext cx="647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প্রোগামে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গানিতিক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133600"/>
            <a:ext cx="75438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এক্সেলের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ওয়ার্কশিটে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বিয়োগ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পদ্ধতি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পদ্ধতির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মতো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স্বয়ংক্রিয়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বিয়োগ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ব্যবস্থা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নেই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বসিয়ে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বিয়োগ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066800" y="1219200"/>
            <a:ext cx="65532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বিয়োগ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নিয়ম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0612" t="23000" r="40816" b="37000"/>
          <a:stretch>
            <a:fillRect/>
          </a:stretch>
        </p:blipFill>
        <p:spPr bwMode="auto">
          <a:xfrm>
            <a:off x="2514600" y="42672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 rot="16200000">
            <a:off x="6019800" y="5105400"/>
            <a:ext cx="533400" cy="2209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3400" y="685800"/>
            <a:ext cx="79248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বিয়োগ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11" name="বিয়োগ করার নিয়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524000"/>
            <a:ext cx="6934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4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457200"/>
            <a:ext cx="647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প্রোগামে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গানিতিক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133600"/>
            <a:ext cx="7543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১।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এক্সেলের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ওয়ার্কশিটে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সাধারণভাবে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এন্টার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পাওয়া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38200" y="1295400"/>
            <a:ext cx="7391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দুইভাবে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গুন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38200" y="838200"/>
            <a:ext cx="7391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গুন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10" name="গুন করার নিয়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0200" y="1676400"/>
            <a:ext cx="5943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457200"/>
            <a:ext cx="647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প্রোগামে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গানিতিক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133600"/>
            <a:ext cx="7543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২।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স্প্রেডশিট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ফাংশন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= PRODUCT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রেঞ্জ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এন্টার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পাওয়া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38200" y="1295400"/>
            <a:ext cx="7391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দুইভাবে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গুন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10000"/>
            <a:ext cx="640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143000" y="838200"/>
            <a:ext cx="74676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গুন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10" name="গুন করার নিয়ম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6002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1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457200"/>
            <a:ext cx="647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প্রোগামে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গানিতিক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057400"/>
            <a:ext cx="75438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স্প্রেডশিটে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ভাগ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কাজটিও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ভাগ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ক্ষেত্রে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= A1/B1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এ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ক্ষেত্রে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/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চিহ্নটি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ভাগ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চিহ্ন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হিসাবে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ব্যবহুত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  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38200" y="1295400"/>
            <a:ext cx="7391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ভাগ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নিয়ম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41671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14400" y="838200"/>
            <a:ext cx="73914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ভাগ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pic>
        <p:nvPicPr>
          <p:cNvPr id="10" name="ভাগ করার নিয়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752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1295400"/>
            <a:ext cx="693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সমস্যা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: ৪০০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টাকার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১৫%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টাকা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?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85800" y="685800"/>
            <a:ext cx="67056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শতকরা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নির্ণয়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নিয়ম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1905000"/>
            <a:ext cx="69342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= A3*B3%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প্রয়োগ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=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চিহ্ন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৪০০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ক্লিক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তারপর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কীবোর্ডে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*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চাপতে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তারপর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১৫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লেখা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ক্লিক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তারপর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%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এন্টার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চাপতে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আসবে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029200"/>
            <a:ext cx="4648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4" name="Picture 13" descr="C:\Users\Md. Anwar hossain\Desktop\444444444444\444444444444-1.png"/>
          <p:cNvPicPr>
            <a:picLocks noChangeAspect="1" noChangeArrowheads="1"/>
          </p:cNvPicPr>
          <p:nvPr/>
        </p:nvPicPr>
        <p:blipFill>
          <a:blip r:embed="rId3"/>
          <a:srcRect l="18627" t="15909" r="37255" b="71970"/>
          <a:stretch>
            <a:fillRect/>
          </a:stretch>
        </p:blipFill>
        <p:spPr bwMode="auto">
          <a:xfrm>
            <a:off x="1981200" y="533400"/>
            <a:ext cx="5715000" cy="838200"/>
          </a:xfrm>
          <a:prstGeom prst="rect">
            <a:avLst/>
          </a:prstGeom>
          <a:noFill/>
        </p:spPr>
      </p:pic>
      <p:pic>
        <p:nvPicPr>
          <p:cNvPr id="15" name="Picture 2" descr="C:\Users\Md. Anwar hossain\Desktop\anwarh hossain-1.png"/>
          <p:cNvPicPr>
            <a:picLocks noChangeAspect="1" noChangeArrowheads="1"/>
          </p:cNvPicPr>
          <p:nvPr/>
        </p:nvPicPr>
        <p:blipFill>
          <a:blip r:embed="rId4"/>
          <a:srcRect l="5882" r="3529" b="4348"/>
          <a:stretch>
            <a:fillRect/>
          </a:stretch>
        </p:blipFill>
        <p:spPr bwMode="auto">
          <a:xfrm>
            <a:off x="990600" y="1295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3400" y="685800"/>
            <a:ext cx="80010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শতকরা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নির্ণয়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ভিডিও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দেখুন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  </a:t>
            </a:r>
            <a:endParaRPr lang="en-US" sz="3200" dirty="0"/>
          </a:p>
        </p:txBody>
      </p:sp>
      <p:pic>
        <p:nvPicPr>
          <p:cNvPr id="12" name="শতকরা নিয়ম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981200"/>
            <a:ext cx="5334000" cy="411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1295400"/>
            <a:ext cx="693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সমস্যা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: ৪০০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টাকার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১৫%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কত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টাকা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0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3581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20574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95600"/>
            <a:ext cx="350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8956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038600"/>
            <a:ext cx="8001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পক্রিয়া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876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৩টি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562600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২টি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9530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৪টি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5562600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৫টি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স্পেডশিট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905000"/>
            <a:ext cx="3581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ফক্সপ্রো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19050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19400"/>
            <a:ext cx="350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7432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657600"/>
            <a:ext cx="426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2672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ওয়ার্ড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4267200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উইকিপিডিয়া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4267200"/>
            <a:ext cx="2895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এনালাইসিস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3048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872" y="515697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6116" y="5171044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4712" y="522731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7912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ii , ii ও iii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A9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457200" y="2590800"/>
            <a:ext cx="8153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-:১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304800" y="4038600"/>
            <a:ext cx="8153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-:২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ross 29"/>
          <p:cNvSpPr/>
          <p:nvPr/>
        </p:nvSpPr>
        <p:spPr>
          <a:xfrm>
            <a:off x="1676400" y="609600"/>
            <a:ext cx="60960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381000" y="3048000"/>
            <a:ext cx="81534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স্ট্যান্ডার্ড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676400" cy="1981200"/>
          </a:xfrm>
          <a:prstGeom prst="rect">
            <a:avLst/>
          </a:prstGeom>
          <a:noFill/>
        </p:spPr>
      </p:pic>
      <p:sp>
        <p:nvSpPr>
          <p:cNvPr id="10" name="Cross 9"/>
          <p:cNvSpPr/>
          <p:nvPr/>
        </p:nvSpPr>
        <p:spPr>
          <a:xfrm>
            <a:off x="2209800" y="685800"/>
            <a:ext cx="47244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57200"/>
            <a:ext cx="1676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026" name="Picture 2" descr="C:\Users\Md. Anwar hossain\Desktop\New folder (2)\ওয়ার্ড\ধন্যবা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90800" y="685800"/>
            <a:ext cx="374173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1600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2590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3352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444" y="4114800"/>
            <a:ext cx="8156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1" y="5029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124200"/>
            <a:ext cx="63246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9667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200" y="5181600"/>
            <a:ext cx="4419600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স্প্রেডশিট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SutonnyOMJ" pitchFamily="2" charset="0"/>
              </a:rPr>
              <a:t> </a:t>
            </a:r>
            <a:endParaRPr lang="bn-BD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856" y="164011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spc="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4" descr="C:\Users\Md. Anwar hossain\Desktop\New folder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2219325" cy="2057400"/>
          </a:xfrm>
          <a:prstGeom prst="rect">
            <a:avLst/>
          </a:prstGeom>
          <a:noFill/>
        </p:spPr>
      </p:pic>
      <p:pic>
        <p:nvPicPr>
          <p:cNvPr id="16" name="Picture 3" descr="C:\Users\Md. Anwar hossain\Desktop\New folder\download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133600"/>
            <a:ext cx="1752600" cy="2362201"/>
          </a:xfrm>
          <a:prstGeom prst="rect">
            <a:avLst/>
          </a:prstGeom>
          <a:noFill/>
        </p:spPr>
      </p:pic>
      <p:pic>
        <p:nvPicPr>
          <p:cNvPr id="7" name="Picture 3" descr="C:\Users\Md. Anwar hossain\Desktop\New folder\download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133600"/>
            <a:ext cx="3733800" cy="3276600"/>
          </a:xfrm>
          <a:prstGeom prst="rect">
            <a:avLst/>
          </a:prstGeom>
          <a:noFill/>
        </p:spPr>
      </p:pic>
      <p:pic>
        <p:nvPicPr>
          <p:cNvPr id="22" name="Picture 2" descr="C:\Users\Md. Anwar hossain\Desktop\New folder (2)\Secondary - (B.Version.) - Class-8 Information and communication technologies OPT\Secondary - (B.Version.) - Class-8 Information and communication technologies OPT-57.png"/>
          <p:cNvPicPr>
            <a:picLocks noChangeAspect="1" noChangeArrowheads="1"/>
          </p:cNvPicPr>
          <p:nvPr/>
        </p:nvPicPr>
        <p:blipFill>
          <a:blip r:embed="rId6" cstate="print"/>
          <a:srcRect l="38582" t="75556" r="40373" b="6756"/>
          <a:stretch>
            <a:fillRect/>
          </a:stretch>
        </p:blipFill>
        <p:spPr bwMode="auto">
          <a:xfrm>
            <a:off x="1905000" y="2362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5410200" cy="63814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 rtl="0"/>
            <a:r>
              <a:rPr lang="bn-IN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SushreeEMJ"/>
              </a:rPr>
              <a:t> </a:t>
            </a:r>
            <a:endParaRPr lang="en-US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prstShdw prst="shdw13" dist="53882" dir="13500000">
                  <a:srgbClr val="868686">
                    <a:alpha val="50000"/>
                  </a:srgbClr>
                </a:prstShdw>
              </a:effectLst>
              <a:latin typeface="SushreeEMJ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85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37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solidFill>
                  <a:schemeClr val="tx2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29" name="Picture 28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933698" y="3314700"/>
            <a:ext cx="6248400" cy="381000"/>
          </a:xfrm>
          <a:prstGeom prst="rect">
            <a:avLst/>
          </a:prstGeom>
          <a:noFill/>
        </p:spPr>
      </p:pic>
      <p:pic>
        <p:nvPicPr>
          <p:cNvPr id="30" name="Picture 29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829302" y="3390900"/>
            <a:ext cx="6248400" cy="381001"/>
          </a:xfrm>
          <a:prstGeom prst="rect">
            <a:avLst/>
          </a:prstGeom>
          <a:noFill/>
        </p:spPr>
      </p:pic>
      <p:pic>
        <p:nvPicPr>
          <p:cNvPr id="3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50596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518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383" y="2133600"/>
            <a:ext cx="8229600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স্প্রেডশিটের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r>
              <a:rPr lang="en-US" sz="32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200400"/>
            <a:ext cx="7714731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800600"/>
            <a:ext cx="8246073" cy="13542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ওয়ার্কসিটের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গঠন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endParaRPr lang="en-US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62000" y="609600"/>
            <a:ext cx="7924800" cy="646331"/>
          </a:xfrm>
          <a:prstGeom prst="rect">
            <a:avLst/>
          </a:prstGeom>
          <a:solidFill>
            <a:srgbClr val="FF9999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স্প্রেডসিট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1371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 err="1" smtClean="0">
                <a:latin typeface="NikoshBAN" pitchFamily="2" charset="0"/>
              </a:rPr>
              <a:t>শিক্ষা</a:t>
            </a:r>
            <a:r>
              <a:rPr lang="en-US" sz="4000" b="1" kern="0" dirty="0" smtClean="0">
                <a:latin typeface="NikoshBAN" pitchFamily="2" charset="0"/>
              </a:rPr>
              <a:t> </a:t>
            </a:r>
            <a:r>
              <a:rPr lang="en-US" sz="4000" b="1" kern="0" dirty="0" err="1" smtClean="0">
                <a:latin typeface="NikoshBAN" pitchFamily="2" charset="0"/>
              </a:rPr>
              <a:t>ক্ষেত্রে</a:t>
            </a:r>
            <a:r>
              <a:rPr lang="en-US" sz="4000" b="1" kern="0" dirty="0" smtClean="0">
                <a:latin typeface="NikoshBAN" pitchFamily="2" charset="0"/>
              </a:rPr>
              <a:t>  </a:t>
            </a:r>
            <a:r>
              <a:rPr lang="en-US" sz="4000" b="1" kern="0" dirty="0" err="1" smtClean="0">
                <a:latin typeface="NikoshBAN" pitchFamily="2" charset="0"/>
              </a:rPr>
              <a:t>ফলাফল</a:t>
            </a:r>
            <a:r>
              <a:rPr lang="en-US" sz="4000" b="1" kern="0" dirty="0" smtClean="0">
                <a:latin typeface="NikoshBAN" pitchFamily="2" charset="0"/>
              </a:rPr>
              <a:t> </a:t>
            </a:r>
            <a:r>
              <a:rPr lang="en-US" sz="4000" b="1" kern="0" dirty="0" err="1" smtClean="0">
                <a:latin typeface="NikoshBAN" pitchFamily="2" charset="0"/>
              </a:rPr>
              <a:t>বিশ্লেষণ</a:t>
            </a:r>
            <a:r>
              <a:rPr lang="en-US" sz="4000" b="1" kern="0" dirty="0" smtClean="0">
                <a:latin typeface="NikoshBAN" pitchFamily="2" charset="0"/>
              </a:rPr>
              <a:t>। </a:t>
            </a:r>
            <a:endParaRPr lang="en-US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685800" y="19812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আয়-ব্যয়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হিসাব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করতে</a:t>
            </a:r>
            <a:r>
              <a:rPr lang="en-US" sz="3600" b="1" kern="0" dirty="0" smtClean="0">
                <a:latin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26670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বাজেট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তৈরীতে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609600" y="3124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কর্মকর্তা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কর্মচারীদের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বেতন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তৈরীতে</a:t>
            </a:r>
            <a:r>
              <a:rPr lang="en-US" sz="3600" b="1" kern="0" dirty="0" smtClean="0">
                <a:latin typeface="NikoshBAN" pitchFamily="2" charset="0"/>
              </a:rPr>
              <a:t> । </a:t>
            </a:r>
            <a:endParaRPr lang="en-US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609600" y="3657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এয়ারলাইন্স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রিজার্ভেশনে</a:t>
            </a:r>
            <a:r>
              <a:rPr lang="en-US" sz="3600" b="1" kern="0" dirty="0" smtClean="0">
                <a:latin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609600" y="4191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আয়কর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হিসাব</a:t>
            </a:r>
            <a:r>
              <a:rPr lang="en-US" sz="3600" b="1" kern="0" dirty="0" smtClean="0">
                <a:latin typeface="NikoshBAN" pitchFamily="2" charset="0"/>
              </a:rPr>
              <a:t> ও </a:t>
            </a:r>
            <a:r>
              <a:rPr lang="en-US" sz="3600" b="1" kern="0" dirty="0" err="1" smtClean="0">
                <a:latin typeface="NikoshBAN" pitchFamily="2" charset="0"/>
              </a:rPr>
              <a:t>বিশ্লেষণে</a:t>
            </a:r>
            <a:r>
              <a:rPr lang="en-US" sz="3600" b="1" kern="0" dirty="0" smtClean="0">
                <a:latin typeface="NikoshBAN" pitchFamily="2" charset="0"/>
              </a:rPr>
              <a:t>।  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533400" y="4800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latin typeface="NikoshBAN" pitchFamily="2" charset="0"/>
              </a:rPr>
              <a:t>নির্বাচনের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ভোট</a:t>
            </a:r>
            <a:r>
              <a:rPr lang="en-US" sz="3600" b="1" kern="0" dirty="0" smtClean="0">
                <a:latin typeface="NikoshBAN" pitchFamily="2" charset="0"/>
              </a:rPr>
              <a:t> </a:t>
            </a:r>
            <a:r>
              <a:rPr lang="en-US" sz="3600" b="1" kern="0" dirty="0" err="1" smtClean="0">
                <a:latin typeface="NikoshBAN" pitchFamily="2" charset="0"/>
              </a:rPr>
              <a:t>গণনায়</a:t>
            </a:r>
            <a:r>
              <a:rPr lang="en-US" sz="3600" b="1" kern="0" dirty="0" smtClean="0">
                <a:latin typeface="NikoshBAN" pitchFamily="2" charset="0"/>
              </a:rPr>
              <a:t>   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609600" y="5562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 smtClean="0">
                <a:latin typeface="NikoshBAN" pitchFamily="2" charset="0"/>
              </a:rPr>
              <a:t>খেলোয়াড়ের</a:t>
            </a:r>
            <a:r>
              <a:rPr lang="en-US" sz="3200" b="1" kern="0" dirty="0" smtClean="0">
                <a:latin typeface="NikoshBAN" pitchFamily="2" charset="0"/>
              </a:rPr>
              <a:t> </a:t>
            </a:r>
            <a:r>
              <a:rPr lang="en-US" sz="3200" b="1" kern="0" dirty="0" err="1" smtClean="0">
                <a:latin typeface="NikoshBAN" pitchFamily="2" charset="0"/>
              </a:rPr>
              <a:t>প্রদর্শিত</a:t>
            </a:r>
            <a:r>
              <a:rPr lang="en-US" sz="3200" b="1" kern="0" dirty="0" smtClean="0">
                <a:latin typeface="NikoshBAN" pitchFamily="2" charset="0"/>
              </a:rPr>
              <a:t> </a:t>
            </a:r>
            <a:r>
              <a:rPr lang="en-US" sz="3200" b="1" kern="0" dirty="0" err="1" smtClean="0">
                <a:latin typeface="NikoshBAN" pitchFamily="2" charset="0"/>
              </a:rPr>
              <a:t>ক্রীড়া</a:t>
            </a:r>
            <a:r>
              <a:rPr lang="en-US" sz="3200" b="1" kern="0" dirty="0" smtClean="0">
                <a:latin typeface="NikoshBAN" pitchFamily="2" charset="0"/>
              </a:rPr>
              <a:t> </a:t>
            </a:r>
            <a:r>
              <a:rPr lang="en-US" sz="3200" b="1" kern="0" dirty="0" err="1" smtClean="0">
                <a:latin typeface="NikoshBAN" pitchFamily="2" charset="0"/>
              </a:rPr>
              <a:t>কৌশল</a:t>
            </a:r>
            <a:r>
              <a:rPr lang="en-US" sz="3200" b="1" kern="0" dirty="0" smtClean="0">
                <a:latin typeface="NikoshBAN" pitchFamily="2" charset="0"/>
              </a:rPr>
              <a:t> </a:t>
            </a:r>
            <a:r>
              <a:rPr lang="en-US" sz="3200" b="1" kern="0" dirty="0" err="1" smtClean="0">
                <a:latin typeface="NikoshBAN" pitchFamily="2" charset="0"/>
              </a:rPr>
              <a:t>মূল্যায়নে</a:t>
            </a:r>
            <a:r>
              <a:rPr lang="en-US" sz="3200" b="1" kern="0" dirty="0" smtClean="0">
                <a:latin typeface="NikoshBAN" pitchFamily="2" charset="0"/>
              </a:rPr>
              <a:t>।   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341390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87434" y="514134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887634" y="5200287"/>
            <a:ext cx="1676400" cy="1143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12275" y="5141340"/>
            <a:ext cx="1752600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609599" y="5193099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724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205928" y="5252046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16200000">
            <a:off x="1543050" y="3943350"/>
            <a:ext cx="342900" cy="1143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>
            <a:off x="3865353" y="3145047"/>
            <a:ext cx="22860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7016871" y="2476500"/>
            <a:ext cx="228600" cy="2133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4876800"/>
            <a:ext cx="5334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90600" y="457200"/>
            <a:ext cx="647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স্প্রেডশিট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প্রোগামে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গানিতিক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Kalpurush" pitchFamily="2" charset="0"/>
                <a:ea typeface="Times New Roman" pitchFamily="18" charset="0"/>
                <a:cs typeface="Kalpurush" pitchFamily="2" charset="0"/>
              </a:rPr>
              <a:t>  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2895600"/>
            <a:ext cx="3657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স্বয়ক্রিয়ভাবে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কারসর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নিয়ে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 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 AutoSum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ক্লিক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। 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38200" y="1295400"/>
            <a:ext cx="68580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এক্সেল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ব্যবহার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দুইভাবে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করা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057400"/>
            <a:ext cx="1752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স্বয়ংক্রিয়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0000" t="25000" r="36250" b="69000"/>
          <a:stretch>
            <a:fillRect/>
          </a:stretch>
        </p:blipFill>
        <p:spPr bwMode="auto">
          <a:xfrm>
            <a:off x="2667000" y="388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5257800" y="2133600"/>
            <a:ext cx="2057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ম্যানুয়ালি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 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4572000" y="2895600"/>
            <a:ext cx="36576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ম্যানুয়ালি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ভাবে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ফলাফল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সেলে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=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চিহ্ন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সূত্র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লিখতে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 </a:t>
            </a:r>
            <a:endParaRPr lang="en-US" sz="240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 l="18644" t="20834" r="22034" b="34722"/>
          <a:stretch>
            <a:fillRect/>
          </a:stretch>
        </p:blipFill>
        <p:spPr bwMode="auto">
          <a:xfrm>
            <a:off x="533400" y="4876800"/>
            <a:ext cx="38862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/>
          <a:srcRect l="16250" t="21000" r="53750" b="35000"/>
          <a:stretch>
            <a:fillRect/>
          </a:stretch>
        </p:blipFill>
        <p:spPr bwMode="auto">
          <a:xfrm>
            <a:off x="4572000" y="5029200"/>
            <a:ext cx="3810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ounded Rectangle 38"/>
          <p:cNvSpPr/>
          <p:nvPr/>
        </p:nvSpPr>
        <p:spPr>
          <a:xfrm rot="16200000">
            <a:off x="3124200" y="4876800"/>
            <a:ext cx="533400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1143000" y="5486400"/>
            <a:ext cx="533400" cy="990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6362700" y="5524500"/>
            <a:ext cx="685800" cy="1219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6" grpId="0" animBg="1"/>
      <p:bldP spid="27" grpId="0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584</Words>
  <Application>Microsoft Office PowerPoint</Application>
  <PresentationFormat>On-screen Show (4:3)</PresentationFormat>
  <Paragraphs>96</Paragraphs>
  <Slides>25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Anwar hossain</dc:creator>
  <cp:lastModifiedBy>Md. Anwar hossain</cp:lastModifiedBy>
  <cp:revision>125</cp:revision>
  <dcterms:created xsi:type="dcterms:W3CDTF">2020-04-23T09:54:46Z</dcterms:created>
  <dcterms:modified xsi:type="dcterms:W3CDTF">2020-04-26T11:04:24Z</dcterms:modified>
</cp:coreProperties>
</file>