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6" r:id="rId4"/>
    <p:sldId id="261" r:id="rId5"/>
    <p:sldId id="262" r:id="rId6"/>
    <p:sldId id="282" r:id="rId7"/>
    <p:sldId id="290" r:id="rId8"/>
    <p:sldId id="274" r:id="rId9"/>
    <p:sldId id="291" r:id="rId10"/>
    <p:sldId id="281" r:id="rId11"/>
    <p:sldId id="271" r:id="rId12"/>
    <p:sldId id="272" r:id="rId13"/>
    <p:sldId id="273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el-1612i3" initials="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bdulmalek1972p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890911"/>
            <a:ext cx="5139267" cy="2890838"/>
          </a:xfrm>
          <a:prstGeom prst="rect">
            <a:avLst/>
          </a:prstGeom>
        </p:spPr>
      </p:pic>
      <p:sp>
        <p:nvSpPr>
          <p:cNvPr id="5" name="TextBox 13">
            <a:extLst>
              <a:ext uri="{FF2B5EF4-FFF2-40B4-BE49-F238E27FC236}">
                <a16:creationId xmlns:a16="http://schemas.microsoft.com/office/drawing/2014/main" id="{CD3F4071-4BC2-4C77-995B-AF8630791D2A}"/>
              </a:ext>
            </a:extLst>
          </p:cNvPr>
          <p:cNvSpPr txBox="1"/>
          <p:nvPr/>
        </p:nvSpPr>
        <p:spPr>
          <a:xfrm>
            <a:off x="1004326" y="1076251"/>
            <a:ext cx="7135348" cy="8489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5906"/>
              </a:lnSpc>
              <a:defRPr/>
            </a:pPr>
            <a:r>
              <a:rPr lang="en-US" sz="6188" b="1" dirty="0" err="1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মাল্টি</a:t>
            </a:r>
            <a:r>
              <a:rPr lang="bn-BD" sz="6188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মিডিয়া</a:t>
            </a:r>
            <a:r>
              <a:rPr lang="en-US" sz="6188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188" b="1" dirty="0" err="1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6188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188" b="1" dirty="0" err="1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6188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5063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         </a:t>
            </a:r>
            <a:r>
              <a:rPr lang="bn-IN" sz="5063" b="1" dirty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</a:t>
            </a:r>
            <a:endParaRPr lang="bn-IN" sz="8250" b="1" dirty="0">
              <a:ln w="11430"/>
              <a:solidFill>
                <a:srgbClr val="92D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08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143000"/>
            <a:ext cx="4005263" cy="3886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05000" y="5391834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অ্যালভিওলাই এর গঠন ও গ্যাসীয় বিনিময়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14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4200" y="1143000"/>
            <a:ext cx="35433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bn-BD" sz="7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 কাজ</a:t>
            </a:r>
            <a:endParaRPr lang="en-US" sz="7200" dirty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3029634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শ্বসন অংগের বিভিন্ন অংশের  নাম ও কাজ  লিখ</a:t>
            </a:r>
            <a:r>
              <a:rPr lang="bn-BD" sz="4000" dirty="0"/>
              <a:t>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2936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3571" y="341086"/>
            <a:ext cx="8382000" cy="6248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rgbClr val="00B050"/>
                </a:solidFill>
              </a:rPr>
              <a:t>মুল্যায়ন</a:t>
            </a:r>
          </a:p>
          <a:p>
            <a:pPr algn="ctr"/>
            <a:endParaRPr lang="bn-BD" sz="6000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bn-BD" sz="3200" b="1" dirty="0">
                <a:solidFill>
                  <a:srgbClr val="7030A0"/>
                </a:solidFill>
              </a:rPr>
              <a:t>০১।শ্বসন অংগের নাম কি?</a:t>
            </a:r>
          </a:p>
          <a:p>
            <a:pPr algn="just">
              <a:lnSpc>
                <a:spcPct val="150000"/>
              </a:lnSpc>
            </a:pPr>
            <a:r>
              <a:rPr lang="bn-BD" sz="3200" b="1" dirty="0">
                <a:solidFill>
                  <a:srgbClr val="7030A0"/>
                </a:solidFill>
              </a:rPr>
              <a:t>০২।শ্বসন কি ?</a:t>
            </a:r>
          </a:p>
          <a:p>
            <a:pPr algn="just">
              <a:lnSpc>
                <a:spcPct val="150000"/>
              </a:lnSpc>
            </a:pPr>
            <a:r>
              <a:rPr lang="bn-BD" sz="3200" b="1" dirty="0">
                <a:solidFill>
                  <a:srgbClr val="7030A0"/>
                </a:solidFill>
              </a:rPr>
              <a:t>০৩।কোন প্রক্রিয়ায় মানব দেহে কার্বন ডাই                                         অক্সসাইড ও অক্সিজেন এর বিনিময় হয় ?</a:t>
            </a:r>
          </a:p>
        </p:txBody>
      </p:sp>
    </p:spTree>
    <p:extLst>
      <p:ext uri="{BB962C8B-B14F-4D97-AF65-F5344CB8AC3E}">
        <p14:creationId xmlns:p14="http://schemas.microsoft.com/office/powerpoint/2010/main" val="281781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87036" y="609600"/>
            <a:ext cx="8610600" cy="5444319"/>
          </a:xfrm>
          <a:prstGeom prst="ellipse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বাড়ির কাজ</a:t>
            </a:r>
          </a:p>
          <a:p>
            <a:pPr algn="ctr"/>
            <a:endParaRPr lang="bn-BD" sz="6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bn-BD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আলভিওলাই  এর গঠন ও কাজ লিখ </a:t>
            </a:r>
            <a:r>
              <a:rPr lang="bn-BD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।</a:t>
            </a:r>
            <a:endParaRPr lang="en-US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1889414" y="4152900"/>
            <a:ext cx="266700" cy="13335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1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2286000"/>
            <a:ext cx="4953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ধন্যবাদ</a:t>
            </a:r>
            <a:endParaRPr lang="en-US" sz="11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82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E032344-0AC5-4EC6-B4DF-F10A2337E5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588" y="29308"/>
            <a:ext cx="1449412" cy="3124200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CD866A5-2E4E-4B3F-BF2C-FBCB7B11FC0F}"/>
              </a:ext>
            </a:extLst>
          </p:cNvPr>
          <p:cNvSpPr txBox="1">
            <a:spLocks/>
          </p:cNvSpPr>
          <p:nvPr/>
        </p:nvSpPr>
        <p:spPr>
          <a:xfrm>
            <a:off x="469075" y="18288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440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bn-BD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88E5508-45EA-4A19-8B03-715BF9903E06}"/>
              </a:ext>
            </a:extLst>
          </p:cNvPr>
          <p:cNvSpPr txBox="1">
            <a:spLocks/>
          </p:cNvSpPr>
          <p:nvPr/>
        </p:nvSpPr>
        <p:spPr>
          <a:xfrm>
            <a:off x="4803820" y="643943"/>
            <a:ext cx="2228044" cy="10818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67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495DDD3-2817-44FA-A248-8B9425B657EB}"/>
              </a:ext>
            </a:extLst>
          </p:cNvPr>
          <p:cNvSpPr txBox="1"/>
          <p:nvPr/>
        </p:nvSpPr>
        <p:spPr>
          <a:xfrm>
            <a:off x="691299" y="3429000"/>
            <a:ext cx="58674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মালেক</a:t>
            </a:r>
            <a:endParaRPr lang="en-US" sz="3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কাজী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মাজেদ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একাডেমী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পাংশা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রাজবাড়ী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: ০১৭১৭-০০২১৫১</a:t>
            </a:r>
          </a:p>
          <a:p>
            <a:r>
              <a:rPr lang="en-US" sz="2000" dirty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3"/>
              </a:rPr>
              <a:t>abdulmalek1972p@gmail.com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Website: www.teachersnews24.com</a:t>
            </a:r>
            <a:endParaRPr lang="bn-BD" sz="2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2" descr="C:\Users\H\Desktop\Malek-Photo (2).jpg">
            <a:extLst>
              <a:ext uri="{FF2B5EF4-FFF2-40B4-BE49-F238E27FC236}">
                <a16:creationId xmlns:a16="http://schemas.microsoft.com/office/drawing/2014/main" id="{EF55A820-B709-4F7E-8D9E-B8114CB4D5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459" y="1313376"/>
            <a:ext cx="1676400" cy="1676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CC237B2-AA83-42C0-A84A-FAB0E8905112}"/>
              </a:ext>
            </a:extLst>
          </p:cNvPr>
          <p:cNvSpPr txBox="1"/>
          <p:nvPr/>
        </p:nvSpPr>
        <p:spPr>
          <a:xfrm>
            <a:off x="2093959" y="281580"/>
            <a:ext cx="434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solidFill>
                  <a:srgbClr val="7030A0"/>
                </a:solidFill>
              </a:rPr>
              <a:t>পরিচিতি</a:t>
            </a:r>
            <a:endParaRPr lang="en-US" sz="6600" dirty="0">
              <a:solidFill>
                <a:srgbClr val="7030A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D47F0D0-2D68-4299-BBB0-BFE72CF59F84}"/>
              </a:ext>
            </a:extLst>
          </p:cNvPr>
          <p:cNvSpPr txBox="1"/>
          <p:nvPr/>
        </p:nvSpPr>
        <p:spPr>
          <a:xfrm>
            <a:off x="5530876" y="4044553"/>
            <a:ext cx="33083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endParaRPr lang="en-US" sz="3600" dirty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  <a:p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bn-BD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endParaRPr lang="en-US" sz="3600" dirty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51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838200"/>
            <a:ext cx="6096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170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1200" y="1752600"/>
            <a:ext cx="5791200" cy="1828800"/>
          </a:xfrm>
          <a:prstGeom prst="ellipse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8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শ্বসনতন্ত্র</a:t>
            </a:r>
            <a:r>
              <a:rPr lang="bn-BD" sz="8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8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4790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676400"/>
            <a:ext cx="8001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</a:t>
            </a:r>
          </a:p>
          <a:p>
            <a:r>
              <a:rPr lang="bn-BD" sz="3200" dirty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3200" dirty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শ্বসন অঙ্গের বিভিন্ন অংশের নাম </a:t>
            </a:r>
            <a:r>
              <a:rPr lang="bn-BD" sz="32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 পারবে।</a:t>
            </a:r>
          </a:p>
          <a:p>
            <a:r>
              <a:rPr lang="bn-BD" sz="3200" dirty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শ্বসন অঙ্গের বিভিন্ন অংশের কাজ সম্পর্কে বলতে পারবে।</a:t>
            </a:r>
          </a:p>
          <a:p>
            <a:r>
              <a:rPr lang="bn-BD" sz="3200" dirty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en-US" sz="3200" dirty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অ্যালভিওলাসের গঠন সম্পর্কে বলতে পারবে।</a:t>
            </a:r>
            <a:endParaRPr lang="en-US" sz="3200" dirty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22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914400"/>
            <a:ext cx="46482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solidFill>
                  <a:srgbClr val="0070C0"/>
                </a:solidFill>
              </a:rPr>
              <a:t>মানুষের শ্বসনতন্ত্রঃ</a:t>
            </a:r>
          </a:p>
          <a:p>
            <a:r>
              <a:rPr lang="bn-BD" sz="3200" dirty="0"/>
              <a:t>১।সম্মুখ নাসরন্ধ্র</a:t>
            </a:r>
          </a:p>
          <a:p>
            <a:r>
              <a:rPr lang="bn-BD" sz="3200" dirty="0"/>
              <a:t>২।ভেস্টিভিউল</a:t>
            </a:r>
          </a:p>
          <a:p>
            <a:r>
              <a:rPr lang="bn-BD" sz="3200" dirty="0"/>
              <a:t>৩।নাসাগহবর</a:t>
            </a:r>
          </a:p>
          <a:p>
            <a:r>
              <a:rPr lang="bn-BD" sz="3200" dirty="0"/>
              <a:t>৪।পশ্চাৎ নাসারন্ধ্র</a:t>
            </a:r>
          </a:p>
          <a:p>
            <a:r>
              <a:rPr lang="bn-BD" sz="3200" dirty="0"/>
              <a:t>৫।নাসাগলবিল</a:t>
            </a:r>
          </a:p>
          <a:p>
            <a:r>
              <a:rPr lang="bn-BD" sz="3200" dirty="0"/>
              <a:t>৬।স্বরযন্ত্র</a:t>
            </a:r>
          </a:p>
          <a:p>
            <a:r>
              <a:rPr lang="bn-BD" sz="3200" dirty="0"/>
              <a:t>৭।ট্রাকিয়া</a:t>
            </a:r>
          </a:p>
          <a:p>
            <a:r>
              <a:rPr lang="bn-BD" sz="3200" dirty="0"/>
              <a:t>৮।ব্রঙ্কাস</a:t>
            </a:r>
          </a:p>
          <a:p>
            <a:r>
              <a:rPr lang="bn-BD" sz="3200" dirty="0"/>
              <a:t>৯।ফুসফুস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0788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407" y="212467"/>
            <a:ext cx="5334000" cy="6340733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2133600" y="1981200"/>
            <a:ext cx="1066800" cy="1500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2209800" y="1143000"/>
            <a:ext cx="1143000" cy="838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2133600" y="533400"/>
            <a:ext cx="1371600" cy="1219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038600" y="1179368"/>
            <a:ext cx="2805545" cy="5922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668982" y="2277796"/>
            <a:ext cx="22860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800600" y="2971800"/>
            <a:ext cx="2286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800600" y="3429000"/>
            <a:ext cx="1524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648200" y="34290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4876800" y="3505200"/>
            <a:ext cx="22098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2133600" y="2895600"/>
            <a:ext cx="2438400" cy="1524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637678" y="1840468"/>
            <a:ext cx="1495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সম্মুখ নাসরন্ধ্র</a:t>
            </a:r>
          </a:p>
        </p:txBody>
      </p:sp>
      <p:sp>
        <p:nvSpPr>
          <p:cNvPr id="39" name="Rectangle 38"/>
          <p:cNvSpPr/>
          <p:nvPr/>
        </p:nvSpPr>
        <p:spPr>
          <a:xfrm>
            <a:off x="802786" y="994702"/>
            <a:ext cx="1330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ভেস্টিভিউল</a:t>
            </a:r>
          </a:p>
        </p:txBody>
      </p:sp>
      <p:sp>
        <p:nvSpPr>
          <p:cNvPr id="40" name="Rectangle 39"/>
          <p:cNvSpPr/>
          <p:nvPr/>
        </p:nvSpPr>
        <p:spPr>
          <a:xfrm>
            <a:off x="867708" y="381000"/>
            <a:ext cx="1200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নাসাগহবর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844145" y="958334"/>
            <a:ext cx="1582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পশ্চাৎ নাসারন্ধ্র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010400" y="2131230"/>
            <a:ext cx="13195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নাসাগলবিল</a:t>
            </a:r>
          </a:p>
        </p:txBody>
      </p:sp>
      <p:sp>
        <p:nvSpPr>
          <p:cNvPr id="43" name="Rectangle 42"/>
          <p:cNvSpPr/>
          <p:nvPr/>
        </p:nvSpPr>
        <p:spPr>
          <a:xfrm>
            <a:off x="7086600" y="2863334"/>
            <a:ext cx="7809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স্বরযন্ত্র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162800" y="3364468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ট্রাকিয়া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308591" y="2710934"/>
            <a:ext cx="7393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ব্রঙ্কাস</a:t>
            </a:r>
          </a:p>
        </p:txBody>
      </p:sp>
      <p:sp>
        <p:nvSpPr>
          <p:cNvPr id="46" name="Rectangle 45"/>
          <p:cNvSpPr/>
          <p:nvPr/>
        </p:nvSpPr>
        <p:spPr>
          <a:xfrm>
            <a:off x="7670196" y="3897868"/>
            <a:ext cx="899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ফুসফুস</a:t>
            </a:r>
            <a:endParaRPr lang="en-US" dirty="0"/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4038600" y="3962400"/>
            <a:ext cx="3556369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438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339" y="381000"/>
            <a:ext cx="3176588" cy="4052887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4202906" y="1219200"/>
            <a:ext cx="189309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48200" y="2514600"/>
            <a:ext cx="1447800" cy="457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72100" y="4114800"/>
            <a:ext cx="7239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343400" y="609600"/>
            <a:ext cx="1752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96000" y="3810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ল্যারিংক্স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0" y="10784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ট্রাকিয়া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0" y="27432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ব্রঙ্কাই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0" y="3886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অ্যালভিওলাই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92053" y="5090422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solidFill>
                  <a:schemeClr val="accent6">
                    <a:lumMod val="50000"/>
                  </a:schemeClr>
                </a:solidFill>
              </a:rPr>
              <a:t>ফুসফুস</a:t>
            </a:r>
            <a:endParaRPr lang="en-US" sz="7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04800"/>
            <a:ext cx="5735031" cy="540710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486515" y="5348090"/>
            <a:ext cx="5029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5400" dirty="0"/>
              <a:t>অ্যালভিওলাই</a:t>
            </a:r>
            <a:endParaRPr lang="en-US" sz="5400" dirty="0"/>
          </a:p>
        </p:txBody>
      </p:sp>
      <p:sp>
        <p:nvSpPr>
          <p:cNvPr id="5" name="Rectangle 4"/>
          <p:cNvSpPr/>
          <p:nvPr/>
        </p:nvSpPr>
        <p:spPr>
          <a:xfrm>
            <a:off x="372985" y="609600"/>
            <a:ext cx="1500732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bn-BD" dirty="0"/>
              <a:t>অ্যালভিওলা</a:t>
            </a:r>
            <a:r>
              <a:rPr lang="bn-BD" dirty="0">
                <a:latin typeface="NikoshBAN" pitchFamily="2" charset="0"/>
              </a:rPr>
              <a:t>স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7621" y="1524000"/>
            <a:ext cx="1524000" cy="381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কৈশিক নালিকা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5-Point Star 6"/>
          <p:cNvSpPr/>
          <p:nvPr/>
        </p:nvSpPr>
        <p:spPr>
          <a:xfrm>
            <a:off x="4381500" y="3491345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629400" y="3726872"/>
            <a:ext cx="304800" cy="3048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4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189</Words>
  <Application>Microsoft Office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Nikosh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DOEL</cp:lastModifiedBy>
  <cp:revision>88</cp:revision>
  <dcterms:created xsi:type="dcterms:W3CDTF">2006-08-16T00:00:00Z</dcterms:created>
  <dcterms:modified xsi:type="dcterms:W3CDTF">2020-04-26T05:08:15Z</dcterms:modified>
</cp:coreProperties>
</file>