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8" r:id="rId2"/>
    <p:sldId id="292" r:id="rId3"/>
    <p:sldId id="331" r:id="rId4"/>
    <p:sldId id="283" r:id="rId5"/>
    <p:sldId id="294" r:id="rId6"/>
    <p:sldId id="355" r:id="rId7"/>
    <p:sldId id="356" r:id="rId8"/>
    <p:sldId id="295" r:id="rId9"/>
    <p:sldId id="349" r:id="rId10"/>
    <p:sldId id="350" r:id="rId11"/>
    <p:sldId id="351" r:id="rId12"/>
    <p:sldId id="352" r:id="rId13"/>
    <p:sldId id="328" r:id="rId14"/>
    <p:sldId id="291" r:id="rId15"/>
    <p:sldId id="357" r:id="rId16"/>
    <p:sldId id="271" r:id="rId17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A50021"/>
    <a:srgbClr val="CC9900"/>
    <a:srgbClr val="006600"/>
    <a:srgbClr val="FFFF99"/>
    <a:srgbClr val="FFFFFF"/>
    <a:srgbClr val="003366"/>
    <a:srgbClr val="003300"/>
    <a:srgbClr val="E47073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264" y="66"/>
      </p:cViewPr>
      <p:guideLst>
        <p:guide orient="horz" pos="2160"/>
        <p:guide pos="3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01D98-7BA9-4DCB-91D1-2826832211BF}" type="doc">
      <dgm:prSet loTypeId="urn:microsoft.com/office/officeart/2008/layout/RadialCluster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69BFAA-8EFD-44D4-A0DB-EC751267297F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সমস্ত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রেওয়ামিলে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ধরা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পড়ে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8A75D4-1ACC-425D-A355-9CC2C8E5EBD7}" type="parTrans" cxnId="{EC768D70-A85B-45F7-A19F-C5D1B9D733D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F29E39-95B8-4B2B-AFF0-9F8FDB8533BE}" type="sibTrans" cxnId="{EC768D70-A85B-45F7-A19F-C5D1B9D733D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FA851C-B7A7-4646-9418-0A66DAE924EA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করণিক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37BF876-F914-4B35-BDFB-01F773E95DA4}" type="parTrans" cxnId="{303A1817-D18F-4B74-93DF-6B8F8998D7A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D4EADA7-B48B-4AC3-952C-CAE7CD602507}" type="sibTrans" cxnId="{303A1817-D18F-4B74-93DF-6B8F8998D7A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0F8C70-1443-45E8-95A5-4ECD4B182D26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নীতিগত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7167879-D50A-4EC0-9E5C-753BC0CC89AF}" type="parTrans" cxnId="{943EDDED-8152-4D06-B4F8-22141E87D87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9D780C-267F-4109-B473-3ECF17B762D3}" type="sibTrans" cxnId="{943EDDED-8152-4D06-B4F8-22141E87D87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16ADDB-4048-4EA1-AC7D-D3F08CE7700E}" type="pres">
      <dgm:prSet presAssocID="{9A701D98-7BA9-4DCB-91D1-2826832211B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11698F2-7BB1-4730-BF07-DC5D26E128C8}" type="pres">
      <dgm:prSet presAssocID="{7E69BFAA-8EFD-44D4-A0DB-EC751267297F}" presName="singleCycle" presStyleCnt="0"/>
      <dgm:spPr/>
    </dgm:pt>
    <dgm:pt modelId="{28EB65FC-C6FE-4B27-BC46-19A8F6626FA3}" type="pres">
      <dgm:prSet presAssocID="{7E69BFAA-8EFD-44D4-A0DB-EC751267297F}" presName="singleCenter" presStyleLbl="node1" presStyleIdx="0" presStyleCnt="3" custScaleX="150635" custScaleY="101051" custLinFactNeighborX="-267" custLinFactNeighborY="-34873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858CB918-B509-46A6-B8AE-3552A288B71A}" type="pres">
      <dgm:prSet presAssocID="{537BF876-F914-4B35-BDFB-01F773E95DA4}" presName="Name56" presStyleLbl="parChTrans1D2" presStyleIdx="0" presStyleCnt="2"/>
      <dgm:spPr/>
    </dgm:pt>
    <dgm:pt modelId="{D3AF23A5-105B-45F5-8FC8-898CCB0E9310}" type="pres">
      <dgm:prSet presAssocID="{FDFA851C-B7A7-4646-9418-0A66DAE924EA}" presName="text0" presStyleLbl="node1" presStyleIdx="1" presStyleCnt="3" custScaleX="148463" custScaleY="153537" custRadScaleRad="157127" custRadScaleInc="-1170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22402-E5EC-48AA-9A95-ABB00B5DB5F1}" type="pres">
      <dgm:prSet presAssocID="{B7167879-D50A-4EC0-9E5C-753BC0CC89AF}" presName="Name56" presStyleLbl="parChTrans1D2" presStyleIdx="1" presStyleCnt="2"/>
      <dgm:spPr/>
    </dgm:pt>
    <dgm:pt modelId="{FE26C28B-1C05-4691-A754-893350947EF7}" type="pres">
      <dgm:prSet presAssocID="{160F8C70-1443-45E8-95A5-4ECD4B182D26}" presName="text0" presStyleLbl="node1" presStyleIdx="2" presStyleCnt="3" custScaleX="150867" custScaleY="153193" custRadScaleRad="161253" custRadScaleInc="-83476">
        <dgm:presLayoutVars>
          <dgm:bulletEnabled val="1"/>
        </dgm:presLayoutVars>
      </dgm:prSet>
      <dgm:spPr/>
    </dgm:pt>
  </dgm:ptLst>
  <dgm:cxnLst>
    <dgm:cxn modelId="{5FF36E5F-D8C9-4C43-8081-F08B902F3F5A}" type="presOf" srcId="{FDFA851C-B7A7-4646-9418-0A66DAE924EA}" destId="{D3AF23A5-105B-45F5-8FC8-898CCB0E9310}" srcOrd="0" destOrd="0" presId="urn:microsoft.com/office/officeart/2008/layout/RadialCluster"/>
    <dgm:cxn modelId="{BE553207-EC6E-4516-9D99-1AE01B340175}" type="presOf" srcId="{7E69BFAA-8EFD-44D4-A0DB-EC751267297F}" destId="{28EB65FC-C6FE-4B27-BC46-19A8F6626FA3}" srcOrd="0" destOrd="0" presId="urn:microsoft.com/office/officeart/2008/layout/RadialCluster"/>
    <dgm:cxn modelId="{943EDDED-8152-4D06-B4F8-22141E87D875}" srcId="{7E69BFAA-8EFD-44D4-A0DB-EC751267297F}" destId="{160F8C70-1443-45E8-95A5-4ECD4B182D26}" srcOrd="1" destOrd="0" parTransId="{B7167879-D50A-4EC0-9E5C-753BC0CC89AF}" sibTransId="{549D780C-267F-4109-B473-3ECF17B762D3}"/>
    <dgm:cxn modelId="{303A1817-D18F-4B74-93DF-6B8F8998D7A5}" srcId="{7E69BFAA-8EFD-44D4-A0DB-EC751267297F}" destId="{FDFA851C-B7A7-4646-9418-0A66DAE924EA}" srcOrd="0" destOrd="0" parTransId="{537BF876-F914-4B35-BDFB-01F773E95DA4}" sibTransId="{2D4EADA7-B48B-4AC3-952C-CAE7CD602507}"/>
    <dgm:cxn modelId="{39C3DC7E-67F9-4802-91A0-00BBA20E3CBF}" type="presOf" srcId="{9A701D98-7BA9-4DCB-91D1-2826832211BF}" destId="{E316ADDB-4048-4EA1-AC7D-D3F08CE7700E}" srcOrd="0" destOrd="0" presId="urn:microsoft.com/office/officeart/2008/layout/RadialCluster"/>
    <dgm:cxn modelId="{EC768D70-A85B-45F7-A19F-C5D1B9D733DD}" srcId="{9A701D98-7BA9-4DCB-91D1-2826832211BF}" destId="{7E69BFAA-8EFD-44D4-A0DB-EC751267297F}" srcOrd="0" destOrd="0" parTransId="{998A75D4-1ACC-425D-A355-9CC2C8E5EBD7}" sibTransId="{F6F29E39-95B8-4B2B-AFF0-9F8FDB8533BE}"/>
    <dgm:cxn modelId="{3A085678-520C-4554-8129-4AF03F4F2470}" type="presOf" srcId="{537BF876-F914-4B35-BDFB-01F773E95DA4}" destId="{858CB918-B509-46A6-B8AE-3552A288B71A}" srcOrd="0" destOrd="0" presId="urn:microsoft.com/office/officeart/2008/layout/RadialCluster"/>
    <dgm:cxn modelId="{64369106-FCB8-400F-A479-1D81E69EA343}" type="presOf" srcId="{160F8C70-1443-45E8-95A5-4ECD4B182D26}" destId="{FE26C28B-1C05-4691-A754-893350947EF7}" srcOrd="0" destOrd="0" presId="urn:microsoft.com/office/officeart/2008/layout/RadialCluster"/>
    <dgm:cxn modelId="{B2B2911D-2AE8-4F63-89B7-5ABCA2B22EDE}" type="presOf" srcId="{B7167879-D50A-4EC0-9E5C-753BC0CC89AF}" destId="{5B422402-E5EC-48AA-9A95-ABB00B5DB5F1}" srcOrd="0" destOrd="0" presId="urn:microsoft.com/office/officeart/2008/layout/RadialCluster"/>
    <dgm:cxn modelId="{59C9637C-29F2-4AFE-B960-B6BED5E74FB1}" type="presParOf" srcId="{E316ADDB-4048-4EA1-AC7D-D3F08CE7700E}" destId="{811698F2-7BB1-4730-BF07-DC5D26E128C8}" srcOrd="0" destOrd="0" presId="urn:microsoft.com/office/officeart/2008/layout/RadialCluster"/>
    <dgm:cxn modelId="{0A7AA2DD-33BB-4439-BF4D-1278368DB37E}" type="presParOf" srcId="{811698F2-7BB1-4730-BF07-DC5D26E128C8}" destId="{28EB65FC-C6FE-4B27-BC46-19A8F6626FA3}" srcOrd="0" destOrd="0" presId="urn:microsoft.com/office/officeart/2008/layout/RadialCluster"/>
    <dgm:cxn modelId="{188C1512-4BEA-4410-BEB7-9535E82B978F}" type="presParOf" srcId="{811698F2-7BB1-4730-BF07-DC5D26E128C8}" destId="{858CB918-B509-46A6-B8AE-3552A288B71A}" srcOrd="1" destOrd="0" presId="urn:microsoft.com/office/officeart/2008/layout/RadialCluster"/>
    <dgm:cxn modelId="{1AED01AA-559A-436A-9789-5476334C6061}" type="presParOf" srcId="{811698F2-7BB1-4730-BF07-DC5D26E128C8}" destId="{D3AF23A5-105B-45F5-8FC8-898CCB0E9310}" srcOrd="2" destOrd="0" presId="urn:microsoft.com/office/officeart/2008/layout/RadialCluster"/>
    <dgm:cxn modelId="{732903DA-4E13-473B-88F5-B4BB2DBBF53F}" type="presParOf" srcId="{811698F2-7BB1-4730-BF07-DC5D26E128C8}" destId="{5B422402-E5EC-48AA-9A95-ABB00B5DB5F1}" srcOrd="3" destOrd="0" presId="urn:microsoft.com/office/officeart/2008/layout/RadialCluster"/>
    <dgm:cxn modelId="{892D6210-BF92-4391-8B29-350A2817D653}" type="presParOf" srcId="{811698F2-7BB1-4730-BF07-DC5D26E128C8}" destId="{FE26C28B-1C05-4691-A754-893350947EF7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3F10A2-6460-4A4C-9D17-C1891461DF49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681FE72-0DD2-47AF-AEA0-4897AAFD222F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করণিক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243EDE-C01A-433B-A5BC-DECB6A8A3427}" type="parTrans" cxnId="{A6B11BFB-2395-4C4C-AFFC-DAF86A83FFD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790905-F418-4AF6-B134-502FD64555D5}" type="sibTrans" cxnId="{A6B11BFB-2395-4C4C-AFFC-DAF86A83FFD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15FB3E-526A-49FA-9C27-CFF1FA1F29B3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বাদ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পড়ার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96B1D1-C624-4768-B7E4-FF33F4A6EBC0}" type="parTrans" cxnId="{C8DDB4ED-CD99-4B36-8F3E-B5807E26D2DD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F41E52E-5F5E-4E80-AB68-39D1FB27E5C7}" type="sibTrans" cxnId="{C8DDB4ED-CD99-4B36-8F3E-B5807E26D2DD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F50D779-2F0E-4A30-A6DC-EF3D6B0E83DC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লিখার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2695013-BA30-436C-881B-4AE5D625F0DB}" type="parTrans" cxnId="{D4DFD5F8-3E60-4F29-89CD-08C39293E14C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7BAF08-C7AF-41C9-AF0C-F1531E1327F5}" type="sibTrans" cxnId="{D4DFD5F8-3E60-4F29-89CD-08C39293E14C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3FB899A-8279-4462-A6A3-5A9EFA92D9E0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বেদাখিলার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31DA3C-40A8-454F-B553-538C01EE8929}" type="parTrans" cxnId="{CE4FBFA2-8058-4909-BCE0-7898546D408E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F9477E9-57B6-45C8-9DFE-91D120FDBC8C}" type="sibTrans" cxnId="{CE4FBFA2-8058-4909-BCE0-7898546D408E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950068-576B-43DB-9D09-9CDA1D0A345E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পরিপূরক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D3B14C8-D810-4182-8E2E-51B065757BFC}" type="parTrans" cxnId="{B434D358-2CB3-4EA8-ABAC-029705C6C3CF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CFB2681-E749-48E1-89A7-8497DFE3897D}" type="sibTrans" cxnId="{B434D358-2CB3-4EA8-ABAC-029705C6C3CF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203286-307B-4709-A255-61C5494EA1DE}" type="pres">
      <dgm:prSet presAssocID="{1F3F10A2-6460-4A4C-9D17-C1891461DF4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1356973-3586-4E33-A418-53CEFB6E3BE7}" type="pres">
      <dgm:prSet presAssocID="{9681FE72-0DD2-47AF-AEA0-4897AAFD222F}" presName="centerShape" presStyleLbl="node0" presStyleIdx="0" presStyleCnt="1" custScaleX="112334"/>
      <dgm:spPr/>
      <dgm:t>
        <a:bodyPr/>
        <a:lstStyle/>
        <a:p>
          <a:endParaRPr lang="en-US"/>
        </a:p>
      </dgm:t>
    </dgm:pt>
    <dgm:pt modelId="{8E91E840-39B9-4B93-91FB-F23266827AF5}" type="pres">
      <dgm:prSet presAssocID="{7196B1D1-C624-4768-B7E4-FF33F4A6EBC0}" presName="parTrans" presStyleLbl="sibTrans2D1" presStyleIdx="0" presStyleCnt="4"/>
      <dgm:spPr/>
    </dgm:pt>
    <dgm:pt modelId="{1810015D-5961-4F21-9699-2F8245D2D3E9}" type="pres">
      <dgm:prSet presAssocID="{7196B1D1-C624-4768-B7E4-FF33F4A6EBC0}" presName="connectorText" presStyleLbl="sibTrans2D1" presStyleIdx="0" presStyleCnt="4"/>
      <dgm:spPr/>
    </dgm:pt>
    <dgm:pt modelId="{DE8AE6FB-7FE6-44CF-B799-955CA3F91925}" type="pres">
      <dgm:prSet presAssocID="{A415FB3E-526A-49FA-9C27-CFF1FA1F29B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7D178-F0A2-4A73-93F7-279FD828648A}" type="pres">
      <dgm:prSet presAssocID="{22695013-BA30-436C-881B-4AE5D625F0DB}" presName="parTrans" presStyleLbl="sibTrans2D1" presStyleIdx="1" presStyleCnt="4"/>
      <dgm:spPr/>
    </dgm:pt>
    <dgm:pt modelId="{CDC4B401-C2F8-4D3F-9443-4873CC3B5DE5}" type="pres">
      <dgm:prSet presAssocID="{22695013-BA30-436C-881B-4AE5D625F0DB}" presName="connectorText" presStyleLbl="sibTrans2D1" presStyleIdx="1" presStyleCnt="4"/>
      <dgm:spPr/>
    </dgm:pt>
    <dgm:pt modelId="{7A2EEB91-FE17-4A40-A22C-CFB6AE1D345E}" type="pres">
      <dgm:prSet presAssocID="{0F50D779-2F0E-4A30-A6DC-EF3D6B0E83DC}" presName="node" presStyleLbl="node1" presStyleIdx="1" presStyleCnt="4">
        <dgm:presLayoutVars>
          <dgm:bulletEnabled val="1"/>
        </dgm:presLayoutVars>
      </dgm:prSet>
      <dgm:spPr/>
    </dgm:pt>
    <dgm:pt modelId="{2331CA87-8321-4120-BCCE-6C87A2B260F6}" type="pres">
      <dgm:prSet presAssocID="{9C31DA3C-40A8-454F-B553-538C01EE8929}" presName="parTrans" presStyleLbl="sibTrans2D1" presStyleIdx="2" presStyleCnt="4"/>
      <dgm:spPr/>
    </dgm:pt>
    <dgm:pt modelId="{3B8FCF8A-6EE8-4444-9105-31082E5565DD}" type="pres">
      <dgm:prSet presAssocID="{9C31DA3C-40A8-454F-B553-538C01EE8929}" presName="connectorText" presStyleLbl="sibTrans2D1" presStyleIdx="2" presStyleCnt="4"/>
      <dgm:spPr/>
    </dgm:pt>
    <dgm:pt modelId="{EE15CE3C-6DB8-4FB8-A46D-3D9177592051}" type="pres">
      <dgm:prSet presAssocID="{53FB899A-8279-4462-A6A3-5A9EFA92D9E0}" presName="node" presStyleLbl="node1" presStyleIdx="2" presStyleCnt="4" custScaleX="142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914BF-D0AD-46DF-8DC9-C62FFBFC1BBB}" type="pres">
      <dgm:prSet presAssocID="{DD3B14C8-D810-4182-8E2E-51B065757BFC}" presName="parTrans" presStyleLbl="sibTrans2D1" presStyleIdx="3" presStyleCnt="4"/>
      <dgm:spPr/>
    </dgm:pt>
    <dgm:pt modelId="{FC4D5DE0-37A6-43C8-9992-A24BB7E02DCD}" type="pres">
      <dgm:prSet presAssocID="{DD3B14C8-D810-4182-8E2E-51B065757BFC}" presName="connectorText" presStyleLbl="sibTrans2D1" presStyleIdx="3" presStyleCnt="4"/>
      <dgm:spPr/>
    </dgm:pt>
    <dgm:pt modelId="{87565486-D788-4468-8616-A98274E97CF6}" type="pres">
      <dgm:prSet presAssocID="{99950068-576B-43DB-9D09-9CDA1D0A345E}" presName="node" presStyleLbl="node1" presStyleIdx="3" presStyleCnt="4" custScaleX="118118">
        <dgm:presLayoutVars>
          <dgm:bulletEnabled val="1"/>
        </dgm:presLayoutVars>
      </dgm:prSet>
      <dgm:spPr/>
    </dgm:pt>
  </dgm:ptLst>
  <dgm:cxnLst>
    <dgm:cxn modelId="{4192C16C-792C-461E-9D90-CA6CB8877A02}" type="presOf" srcId="{53FB899A-8279-4462-A6A3-5A9EFA92D9E0}" destId="{EE15CE3C-6DB8-4FB8-A46D-3D9177592051}" srcOrd="0" destOrd="0" presId="urn:microsoft.com/office/officeart/2005/8/layout/radial5"/>
    <dgm:cxn modelId="{94D7BD67-14C9-4F21-A76A-675DD9543604}" type="presOf" srcId="{0F50D779-2F0E-4A30-A6DC-EF3D6B0E83DC}" destId="{7A2EEB91-FE17-4A40-A22C-CFB6AE1D345E}" srcOrd="0" destOrd="0" presId="urn:microsoft.com/office/officeart/2005/8/layout/radial5"/>
    <dgm:cxn modelId="{DF9C1606-181B-487F-A551-F7AC4DAEDEC4}" type="presOf" srcId="{9681FE72-0DD2-47AF-AEA0-4897AAFD222F}" destId="{61356973-3586-4E33-A418-53CEFB6E3BE7}" srcOrd="0" destOrd="0" presId="urn:microsoft.com/office/officeart/2005/8/layout/radial5"/>
    <dgm:cxn modelId="{BE0CACE7-22DD-432C-9F62-CCD1E1008188}" type="presOf" srcId="{9C31DA3C-40A8-454F-B553-538C01EE8929}" destId="{3B8FCF8A-6EE8-4444-9105-31082E5565DD}" srcOrd="1" destOrd="0" presId="urn:microsoft.com/office/officeart/2005/8/layout/radial5"/>
    <dgm:cxn modelId="{A6B11BFB-2395-4C4C-AFFC-DAF86A83FFDD}" srcId="{1F3F10A2-6460-4A4C-9D17-C1891461DF49}" destId="{9681FE72-0DD2-47AF-AEA0-4897AAFD222F}" srcOrd="0" destOrd="0" parTransId="{40243EDE-C01A-433B-A5BC-DECB6A8A3427}" sibTransId="{E9790905-F418-4AF6-B134-502FD64555D5}"/>
    <dgm:cxn modelId="{D4DFD5F8-3E60-4F29-89CD-08C39293E14C}" srcId="{9681FE72-0DD2-47AF-AEA0-4897AAFD222F}" destId="{0F50D779-2F0E-4A30-A6DC-EF3D6B0E83DC}" srcOrd="1" destOrd="0" parTransId="{22695013-BA30-436C-881B-4AE5D625F0DB}" sibTransId="{AC7BAF08-C7AF-41C9-AF0C-F1531E1327F5}"/>
    <dgm:cxn modelId="{6A1FE9A6-B09C-45B1-967D-429C5105B536}" type="presOf" srcId="{7196B1D1-C624-4768-B7E4-FF33F4A6EBC0}" destId="{1810015D-5961-4F21-9699-2F8245D2D3E9}" srcOrd="1" destOrd="0" presId="urn:microsoft.com/office/officeart/2005/8/layout/radial5"/>
    <dgm:cxn modelId="{05828F73-F8AA-43DB-B627-A8C1EE9CABF6}" type="presOf" srcId="{9C31DA3C-40A8-454F-B553-538C01EE8929}" destId="{2331CA87-8321-4120-BCCE-6C87A2B260F6}" srcOrd="0" destOrd="0" presId="urn:microsoft.com/office/officeart/2005/8/layout/radial5"/>
    <dgm:cxn modelId="{824CDA6D-D5DB-4E47-BDDC-88B92CAE9551}" type="presOf" srcId="{DD3B14C8-D810-4182-8E2E-51B065757BFC}" destId="{FC4D5DE0-37A6-43C8-9992-A24BB7E02DCD}" srcOrd="1" destOrd="0" presId="urn:microsoft.com/office/officeart/2005/8/layout/radial5"/>
    <dgm:cxn modelId="{FE720791-81A0-4631-A873-CED241C59F8D}" type="presOf" srcId="{22695013-BA30-436C-881B-4AE5D625F0DB}" destId="{CDC4B401-C2F8-4D3F-9443-4873CC3B5DE5}" srcOrd="1" destOrd="0" presId="urn:microsoft.com/office/officeart/2005/8/layout/radial5"/>
    <dgm:cxn modelId="{C8DDB4ED-CD99-4B36-8F3E-B5807E26D2DD}" srcId="{9681FE72-0DD2-47AF-AEA0-4897AAFD222F}" destId="{A415FB3E-526A-49FA-9C27-CFF1FA1F29B3}" srcOrd="0" destOrd="0" parTransId="{7196B1D1-C624-4768-B7E4-FF33F4A6EBC0}" sibTransId="{0F41E52E-5F5E-4E80-AB68-39D1FB27E5C7}"/>
    <dgm:cxn modelId="{B18998F7-8EA3-48BB-8C67-381F40671E8D}" type="presOf" srcId="{22695013-BA30-436C-881B-4AE5D625F0DB}" destId="{F3E7D178-F0A2-4A73-93F7-279FD828648A}" srcOrd="0" destOrd="0" presId="urn:microsoft.com/office/officeart/2005/8/layout/radial5"/>
    <dgm:cxn modelId="{29D993D1-F676-4D90-A401-E66664FA1B2F}" type="presOf" srcId="{A415FB3E-526A-49FA-9C27-CFF1FA1F29B3}" destId="{DE8AE6FB-7FE6-44CF-B799-955CA3F91925}" srcOrd="0" destOrd="0" presId="urn:microsoft.com/office/officeart/2005/8/layout/radial5"/>
    <dgm:cxn modelId="{B434D358-2CB3-4EA8-ABAC-029705C6C3CF}" srcId="{9681FE72-0DD2-47AF-AEA0-4897AAFD222F}" destId="{99950068-576B-43DB-9D09-9CDA1D0A345E}" srcOrd="3" destOrd="0" parTransId="{DD3B14C8-D810-4182-8E2E-51B065757BFC}" sibTransId="{FCFB2681-E749-48E1-89A7-8497DFE3897D}"/>
    <dgm:cxn modelId="{63C71D25-23C7-4BDB-A094-DAB9908C3BA9}" type="presOf" srcId="{99950068-576B-43DB-9D09-9CDA1D0A345E}" destId="{87565486-D788-4468-8616-A98274E97CF6}" srcOrd="0" destOrd="0" presId="urn:microsoft.com/office/officeart/2005/8/layout/radial5"/>
    <dgm:cxn modelId="{F048390D-7B3C-4553-BB36-3A26208F6D5E}" type="presOf" srcId="{7196B1D1-C624-4768-B7E4-FF33F4A6EBC0}" destId="{8E91E840-39B9-4B93-91FB-F23266827AF5}" srcOrd="0" destOrd="0" presId="urn:microsoft.com/office/officeart/2005/8/layout/radial5"/>
    <dgm:cxn modelId="{A5C40615-47F7-44F3-B715-E0AD4AA29A01}" type="presOf" srcId="{DD3B14C8-D810-4182-8E2E-51B065757BFC}" destId="{0D5914BF-D0AD-46DF-8DC9-C62FFBFC1BBB}" srcOrd="0" destOrd="0" presId="urn:microsoft.com/office/officeart/2005/8/layout/radial5"/>
    <dgm:cxn modelId="{4830F302-172C-4CA9-8C7D-551680DD9DCC}" type="presOf" srcId="{1F3F10A2-6460-4A4C-9D17-C1891461DF49}" destId="{A8203286-307B-4709-A255-61C5494EA1DE}" srcOrd="0" destOrd="0" presId="urn:microsoft.com/office/officeart/2005/8/layout/radial5"/>
    <dgm:cxn modelId="{CE4FBFA2-8058-4909-BCE0-7898546D408E}" srcId="{9681FE72-0DD2-47AF-AEA0-4897AAFD222F}" destId="{53FB899A-8279-4462-A6A3-5A9EFA92D9E0}" srcOrd="2" destOrd="0" parTransId="{9C31DA3C-40A8-454F-B553-538C01EE8929}" sibTransId="{5F9477E9-57B6-45C8-9DFE-91D120FDBC8C}"/>
    <dgm:cxn modelId="{84F04644-2A1B-4E26-AAA7-269F32279B14}" type="presParOf" srcId="{A8203286-307B-4709-A255-61C5494EA1DE}" destId="{61356973-3586-4E33-A418-53CEFB6E3BE7}" srcOrd="0" destOrd="0" presId="urn:microsoft.com/office/officeart/2005/8/layout/radial5"/>
    <dgm:cxn modelId="{0E575E75-91C4-4C23-9E4A-2EA2B7F4CBD1}" type="presParOf" srcId="{A8203286-307B-4709-A255-61C5494EA1DE}" destId="{8E91E840-39B9-4B93-91FB-F23266827AF5}" srcOrd="1" destOrd="0" presId="urn:microsoft.com/office/officeart/2005/8/layout/radial5"/>
    <dgm:cxn modelId="{B44C58A2-86DA-4103-8539-4EB3A3CEB120}" type="presParOf" srcId="{8E91E840-39B9-4B93-91FB-F23266827AF5}" destId="{1810015D-5961-4F21-9699-2F8245D2D3E9}" srcOrd="0" destOrd="0" presId="urn:microsoft.com/office/officeart/2005/8/layout/radial5"/>
    <dgm:cxn modelId="{BF7697DA-DC19-4889-8BE2-AE8AE60B7214}" type="presParOf" srcId="{A8203286-307B-4709-A255-61C5494EA1DE}" destId="{DE8AE6FB-7FE6-44CF-B799-955CA3F91925}" srcOrd="2" destOrd="0" presId="urn:microsoft.com/office/officeart/2005/8/layout/radial5"/>
    <dgm:cxn modelId="{A4F6B509-80DB-4A27-8003-179A4C3C66F2}" type="presParOf" srcId="{A8203286-307B-4709-A255-61C5494EA1DE}" destId="{F3E7D178-F0A2-4A73-93F7-279FD828648A}" srcOrd="3" destOrd="0" presId="urn:microsoft.com/office/officeart/2005/8/layout/radial5"/>
    <dgm:cxn modelId="{07DB663A-B1B5-4EE2-8E0A-E8D703AC6CAB}" type="presParOf" srcId="{F3E7D178-F0A2-4A73-93F7-279FD828648A}" destId="{CDC4B401-C2F8-4D3F-9443-4873CC3B5DE5}" srcOrd="0" destOrd="0" presId="urn:microsoft.com/office/officeart/2005/8/layout/radial5"/>
    <dgm:cxn modelId="{0652E752-AA77-4325-838B-38903163BC52}" type="presParOf" srcId="{A8203286-307B-4709-A255-61C5494EA1DE}" destId="{7A2EEB91-FE17-4A40-A22C-CFB6AE1D345E}" srcOrd="4" destOrd="0" presId="urn:microsoft.com/office/officeart/2005/8/layout/radial5"/>
    <dgm:cxn modelId="{D9E4FC02-1333-46D1-9C2C-3AAED812BE35}" type="presParOf" srcId="{A8203286-307B-4709-A255-61C5494EA1DE}" destId="{2331CA87-8321-4120-BCCE-6C87A2B260F6}" srcOrd="5" destOrd="0" presId="urn:microsoft.com/office/officeart/2005/8/layout/radial5"/>
    <dgm:cxn modelId="{4B3B1254-C787-43EB-A7AB-50C19BB9A08F}" type="presParOf" srcId="{2331CA87-8321-4120-BCCE-6C87A2B260F6}" destId="{3B8FCF8A-6EE8-4444-9105-31082E5565DD}" srcOrd="0" destOrd="0" presId="urn:microsoft.com/office/officeart/2005/8/layout/radial5"/>
    <dgm:cxn modelId="{895071CB-8988-427B-87A1-DF24AA9E0632}" type="presParOf" srcId="{A8203286-307B-4709-A255-61C5494EA1DE}" destId="{EE15CE3C-6DB8-4FB8-A46D-3D9177592051}" srcOrd="6" destOrd="0" presId="urn:microsoft.com/office/officeart/2005/8/layout/radial5"/>
    <dgm:cxn modelId="{D346505A-9567-4286-9CE4-468566715A05}" type="presParOf" srcId="{A8203286-307B-4709-A255-61C5494EA1DE}" destId="{0D5914BF-D0AD-46DF-8DC9-C62FFBFC1BBB}" srcOrd="7" destOrd="0" presId="urn:microsoft.com/office/officeart/2005/8/layout/radial5"/>
    <dgm:cxn modelId="{5520A7CB-0AF0-49AA-B1A4-8BC9DD71B5EC}" type="presParOf" srcId="{0D5914BF-D0AD-46DF-8DC9-C62FFBFC1BBB}" destId="{FC4D5DE0-37A6-43C8-9992-A24BB7E02DCD}" srcOrd="0" destOrd="0" presId="urn:microsoft.com/office/officeart/2005/8/layout/radial5"/>
    <dgm:cxn modelId="{141614EC-4808-4E70-82EE-7CFFB8DEAC16}" type="presParOf" srcId="{A8203286-307B-4709-A255-61C5494EA1DE}" destId="{87565486-D788-4468-8616-A98274E97CF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B65FC-C6FE-4B27-BC46-19A8F6626FA3}">
      <dsp:nvSpPr>
        <dsp:cNvPr id="0" name=""/>
        <dsp:cNvSpPr/>
      </dsp:nvSpPr>
      <dsp:spPr>
        <a:xfrm>
          <a:off x="3903164" y="435767"/>
          <a:ext cx="2812376" cy="18866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সমস্ত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রেওয়ামিলে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ধরা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পড়ে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95262" y="527865"/>
        <a:ext cx="2628180" cy="1702440"/>
      </dsp:txXfrm>
    </dsp:sp>
    <dsp:sp modelId="{858CB918-B509-46A6-B8AE-3552A288B71A}">
      <dsp:nvSpPr>
        <dsp:cNvPr id="0" name=""/>
        <dsp:cNvSpPr/>
      </dsp:nvSpPr>
      <dsp:spPr>
        <a:xfrm rot="8617851">
          <a:off x="2297159" y="2891097"/>
          <a:ext cx="19180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18071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F23A5-105B-45F5-8FC8-898CCB0E9310}">
      <dsp:nvSpPr>
        <dsp:cNvPr id="0" name=""/>
        <dsp:cNvSpPr/>
      </dsp:nvSpPr>
      <dsp:spPr>
        <a:xfrm>
          <a:off x="626844" y="3183318"/>
          <a:ext cx="1857122" cy="1920593"/>
        </a:xfrm>
        <a:prstGeom prst="roundRect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করণিক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7501" y="3273975"/>
        <a:ext cx="1675808" cy="1739279"/>
      </dsp:txXfrm>
    </dsp:sp>
    <dsp:sp modelId="{5B422402-E5EC-48AA-9A95-ABB00B5DB5F1}">
      <dsp:nvSpPr>
        <dsp:cNvPr id="0" name=""/>
        <dsp:cNvSpPr/>
      </dsp:nvSpPr>
      <dsp:spPr>
        <a:xfrm rot="2123923">
          <a:off x="6453524" y="2896679"/>
          <a:ext cx="19827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2782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6C28B-1C05-4691-A754-893350947EF7}">
      <dsp:nvSpPr>
        <dsp:cNvPr id="0" name=""/>
        <dsp:cNvSpPr/>
      </dsp:nvSpPr>
      <dsp:spPr>
        <a:xfrm>
          <a:off x="8253039" y="3183358"/>
          <a:ext cx="1887194" cy="1916289"/>
        </a:xfrm>
        <a:prstGeom prst="round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নীতিগত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45164" y="3275483"/>
        <a:ext cx="1702944" cy="1732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56973-3586-4E33-A418-53CEFB6E3BE7}">
      <dsp:nvSpPr>
        <dsp:cNvPr id="0" name=""/>
        <dsp:cNvSpPr/>
      </dsp:nvSpPr>
      <dsp:spPr>
        <a:xfrm>
          <a:off x="4462821" y="2380590"/>
          <a:ext cx="1719200" cy="1530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করণিক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14592" y="2604717"/>
        <a:ext cx="1215658" cy="1082182"/>
      </dsp:txXfrm>
    </dsp:sp>
    <dsp:sp modelId="{8E91E840-39B9-4B93-91FB-F23266827AF5}">
      <dsp:nvSpPr>
        <dsp:cNvPr id="0" name=""/>
        <dsp:cNvSpPr/>
      </dsp:nvSpPr>
      <dsp:spPr>
        <a:xfrm rot="16200000">
          <a:off x="5130913" y="1749138"/>
          <a:ext cx="383017" cy="561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88366" y="1918973"/>
        <a:ext cx="268112" cy="337145"/>
      </dsp:txXfrm>
    </dsp:sp>
    <dsp:sp modelId="{DE8AE6FB-7FE6-44CF-B799-955CA3F91925}">
      <dsp:nvSpPr>
        <dsp:cNvPr id="0" name=""/>
        <dsp:cNvSpPr/>
      </dsp:nvSpPr>
      <dsp:spPr>
        <a:xfrm>
          <a:off x="4496084" y="5241"/>
          <a:ext cx="1652675" cy="16526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বাদ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পড়ার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38113" y="247270"/>
        <a:ext cx="1168617" cy="1168617"/>
      </dsp:txXfrm>
    </dsp:sp>
    <dsp:sp modelId="{F3E7D178-F0A2-4A73-93F7-279FD828648A}">
      <dsp:nvSpPr>
        <dsp:cNvPr id="0" name=""/>
        <dsp:cNvSpPr/>
      </dsp:nvSpPr>
      <dsp:spPr>
        <a:xfrm>
          <a:off x="6320247" y="2864854"/>
          <a:ext cx="332994" cy="561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20247" y="2977236"/>
        <a:ext cx="233096" cy="337145"/>
      </dsp:txXfrm>
    </dsp:sp>
    <dsp:sp modelId="{7A2EEB91-FE17-4A40-A22C-CFB6AE1D345E}">
      <dsp:nvSpPr>
        <dsp:cNvPr id="0" name=""/>
        <dsp:cNvSpPr/>
      </dsp:nvSpPr>
      <dsp:spPr>
        <a:xfrm>
          <a:off x="6810314" y="2319471"/>
          <a:ext cx="1652675" cy="16526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লিখার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052343" y="2561500"/>
        <a:ext cx="1168617" cy="1168617"/>
      </dsp:txXfrm>
    </dsp:sp>
    <dsp:sp modelId="{2331CA87-8321-4120-BCCE-6C87A2B260F6}">
      <dsp:nvSpPr>
        <dsp:cNvPr id="0" name=""/>
        <dsp:cNvSpPr/>
      </dsp:nvSpPr>
      <dsp:spPr>
        <a:xfrm rot="5400000">
          <a:off x="5130913" y="3980569"/>
          <a:ext cx="383017" cy="561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88366" y="4035499"/>
        <a:ext cx="268112" cy="337145"/>
      </dsp:txXfrm>
    </dsp:sp>
    <dsp:sp modelId="{EE15CE3C-6DB8-4FB8-A46D-3D9177592051}">
      <dsp:nvSpPr>
        <dsp:cNvPr id="0" name=""/>
        <dsp:cNvSpPr/>
      </dsp:nvSpPr>
      <dsp:spPr>
        <a:xfrm>
          <a:off x="4148923" y="4633701"/>
          <a:ext cx="2346997" cy="16526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বেদাখিলার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92633" y="4875730"/>
        <a:ext cx="1659577" cy="1168617"/>
      </dsp:txXfrm>
    </dsp:sp>
    <dsp:sp modelId="{0D5914BF-D0AD-46DF-8DC9-C62FFBFC1BBB}">
      <dsp:nvSpPr>
        <dsp:cNvPr id="0" name=""/>
        <dsp:cNvSpPr/>
      </dsp:nvSpPr>
      <dsp:spPr>
        <a:xfrm rot="10800000">
          <a:off x="4103889" y="2864854"/>
          <a:ext cx="253645" cy="561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4179982" y="2977236"/>
        <a:ext cx="177552" cy="337145"/>
      </dsp:txXfrm>
    </dsp:sp>
    <dsp:sp modelId="{87565486-D788-4468-8616-A98274E97CF6}">
      <dsp:nvSpPr>
        <dsp:cNvPr id="0" name=""/>
        <dsp:cNvSpPr/>
      </dsp:nvSpPr>
      <dsp:spPr>
        <a:xfrm>
          <a:off x="2032138" y="2319471"/>
          <a:ext cx="1952107" cy="16526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পরিপূরক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ভুল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18017" y="2561500"/>
        <a:ext cx="1380349" cy="1168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271AF-8503-4B73-82C5-5DF7F0D740F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90E59-E512-42F4-86D6-C2E2B1DDF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5398D-19F7-4220-92AE-2FF10EE247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0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26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5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22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0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1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6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4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0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0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9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0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97E6-A9FF-427A-A5A2-6C6EF34B3F24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A8100-6ECD-4881-B0BA-E1D3D032E9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11430000" cy="6858000"/>
          </a:xfrm>
          <a:prstGeom prst="frame">
            <a:avLst>
              <a:gd name="adj1" fmla="val 2315"/>
            </a:avLst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5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09740" y="1475331"/>
            <a:ext cx="3534771" cy="212365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6409" y="507347"/>
            <a:ext cx="1978926" cy="114175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6409" y="2186218"/>
            <a:ext cx="1978926" cy="1141750"/>
          </a:xfrm>
          <a:prstGeom prst="roundRect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6409" y="3865089"/>
            <a:ext cx="1978926" cy="114175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10551" y="507347"/>
            <a:ext cx="2507153" cy="84759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810551" y="1699813"/>
            <a:ext cx="2507153" cy="84759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স্বত্ব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810549" y="2929528"/>
            <a:ext cx="2507153" cy="84759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810549" y="4159244"/>
            <a:ext cx="2507153" cy="84759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6409" y="5322627"/>
            <a:ext cx="9171293" cy="4640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5361859" y="5786651"/>
            <a:ext cx="740391" cy="70968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58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7" y="354843"/>
            <a:ext cx="5014544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বেদাখিলার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1740801"/>
            <a:ext cx="10051321" cy="12753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38556" y="3749894"/>
            <a:ext cx="10051321" cy="228241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উদারহণ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আবিরের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৫,০০০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ইহা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ঠিকই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আবিরের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সাব্বিরের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174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6" y="395786"/>
            <a:ext cx="6590292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পরিপূরক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স্বয়ংশোধক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1883738"/>
            <a:ext cx="10051321" cy="10706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সংশোধন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8556" y="3562066"/>
            <a:ext cx="10051321" cy="28933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উদারহণ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৫,০০০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৫,০০০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168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6" y="327547"/>
            <a:ext cx="8461613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নীতিগত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1304065"/>
            <a:ext cx="10051321" cy="12071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অজ্ঞতার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8556" y="2887205"/>
            <a:ext cx="10051321" cy="12071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রীতি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লংঘনের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38556" y="4514172"/>
            <a:ext cx="10051321" cy="169555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উদারহণ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২,০০০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ভুলবশত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635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866338" y="420671"/>
            <a:ext cx="2298896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    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55894" y="445493"/>
            <a:ext cx="2700174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১০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296155" y="1244230"/>
            <a:ext cx="8864993" cy="13630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1296155" y="3075062"/>
            <a:ext cx="8864993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গেলেও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সেগুলো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448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12448" y="598559"/>
            <a:ext cx="2805113" cy="661938"/>
          </a:xfrm>
          <a:prstGeom prst="roundRect">
            <a:avLst>
              <a:gd name="adj" fmla="val 15378"/>
            </a:avLst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মূল্যায়ন</a:t>
            </a:r>
          </a:p>
        </p:txBody>
      </p:sp>
      <p:sp>
        <p:nvSpPr>
          <p:cNvPr id="4" name="Rectangle 3"/>
          <p:cNvSpPr/>
          <p:nvPr/>
        </p:nvSpPr>
        <p:spPr>
          <a:xfrm>
            <a:off x="504967" y="1824247"/>
            <a:ext cx="10699845" cy="33891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সেগুলো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মুনাফাজাতীয়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পরিপূরক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৫০০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৫০০০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108873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347187" y="516206"/>
            <a:ext cx="2872474" cy="707886"/>
          </a:xfrm>
          <a:prstGeom prst="rect">
            <a:avLst/>
          </a:prstGeom>
          <a:solidFill>
            <a:schemeClr val="bg2">
              <a:lumMod val="10000"/>
            </a:schemeClr>
          </a:solidFill>
          <a:ln w="5715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8491" y="2460908"/>
            <a:ext cx="10672548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র্শ্বের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হলেও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নির্ভুলতা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পুরোপুরি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একমত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মন্তব্য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607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35026" y="547686"/>
            <a:ext cx="384866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679" y="1561337"/>
            <a:ext cx="5759355" cy="48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51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76806" y="185384"/>
            <a:ext cx="1694949" cy="62324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bn-BD" sz="3600" b="1" dirty="0">
                <a:ln w="0"/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0"/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3484393"/>
            <a:ext cx="539427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32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তারিখ:</a:t>
            </a:r>
            <a:r>
              <a:rPr lang="en-SG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24/০৪/২০২০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14C71B7-B558-4361-8731-5F1E8F73AD2A}"/>
              </a:ext>
            </a:extLst>
          </p:cNvPr>
          <p:cNvSpPr txBox="1"/>
          <p:nvPr/>
        </p:nvSpPr>
        <p:spPr>
          <a:xfrm>
            <a:off x="245657" y="3484394"/>
            <a:ext cx="54693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মামুনুর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রশীদ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দেবকরা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মারগুবা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ডঃ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শহীদুল্লাহ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মেমোরিয়াল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শাহরাস্তি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মোবাইল: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01726 126141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E-mail</a:t>
            </a:r>
            <a:r>
              <a: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mamundmdsmhs@gmail.com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532" y="460997"/>
            <a:ext cx="2165685" cy="27432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509" y="460997"/>
            <a:ext cx="2238155" cy="27432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0832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5725" y="908277"/>
            <a:ext cx="8077900" cy="906875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করণীয়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5723" y="2265123"/>
            <a:ext cx="5137378" cy="7520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খুজে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5723" y="3467099"/>
            <a:ext cx="8077902" cy="906875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5724" y="4823946"/>
            <a:ext cx="5137376" cy="16860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866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32013" y="2621110"/>
            <a:ext cx="10959152" cy="1585817"/>
            <a:chOff x="1419367" y="1665027"/>
            <a:chExt cx="8679976" cy="3562066"/>
          </a:xfrm>
          <a:blipFill>
            <a:blip r:embed="rId3"/>
            <a:tile tx="0" ty="0" sx="100000" sy="100000" flip="none" algn="tl"/>
          </a:blipFill>
        </p:grpSpPr>
        <p:sp>
          <p:nvSpPr>
            <p:cNvPr id="4" name="Rounded Rectangle 3"/>
            <p:cNvSpPr/>
            <p:nvPr/>
          </p:nvSpPr>
          <p:spPr>
            <a:xfrm>
              <a:off x="1419367" y="1665027"/>
              <a:ext cx="8679976" cy="3562066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46912" y="1992573"/>
              <a:ext cx="7983941" cy="3029801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66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সমস্ত</a:t>
              </a:r>
              <a:r>
                <a:rPr lang="en-US" sz="66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ভুল</a:t>
              </a:r>
              <a:r>
                <a:rPr lang="en-US" sz="66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রেওয়ামিলে</a:t>
              </a:r>
              <a:r>
                <a:rPr lang="en-US" sz="66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ধরা</a:t>
              </a:r>
              <a:r>
                <a:rPr lang="en-US" sz="66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পড়ে</a:t>
              </a:r>
              <a:r>
                <a:rPr lang="en-US" sz="66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</a:t>
              </a:r>
              <a:endParaRPr lang="en-US" sz="6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012433" y="466298"/>
            <a:ext cx="3476767" cy="898475"/>
            <a:chOff x="1419367" y="1665027"/>
            <a:chExt cx="8679976" cy="3562066"/>
          </a:xfrm>
          <a:solidFill>
            <a:schemeClr val="accent2"/>
          </a:solidFill>
        </p:grpSpPr>
        <p:sp>
          <p:nvSpPr>
            <p:cNvPr id="8" name="Rounded Rectangle 7"/>
            <p:cNvSpPr/>
            <p:nvPr/>
          </p:nvSpPr>
          <p:spPr>
            <a:xfrm>
              <a:off x="1419367" y="1665027"/>
              <a:ext cx="8679976" cy="3562066"/>
            </a:xfrm>
            <a:prstGeom prst="roundRect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87856" y="1992573"/>
              <a:ext cx="7983941" cy="3029801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5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endPara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7280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59307" y="2871721"/>
            <a:ext cx="10877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…</a:t>
            </a:r>
          </a:p>
          <a:p>
            <a:pPr marL="463550" indent="-46355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রেওয়ামিলে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;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463550" indent="-46355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Ribbon 3"/>
          <p:cNvSpPr/>
          <p:nvPr/>
        </p:nvSpPr>
        <p:spPr>
          <a:xfrm>
            <a:off x="2249107" y="522149"/>
            <a:ext cx="7013683" cy="774386"/>
          </a:xfrm>
          <a:prstGeom prst="ribbo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40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1666459"/>
              </p:ext>
            </p:extLst>
          </p:nvPr>
        </p:nvGraphicFramePr>
        <p:xfrm>
          <a:off x="450379" y="245659"/>
          <a:ext cx="10645252" cy="6223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1172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EB65FC-C6FE-4B27-BC46-19A8F6626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8CB918-B509-46A6-B8AE-3552A288B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AF23A5-105B-45F5-8FC8-898CCB0E9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422402-E5EC-48AA-9A95-ABB00B5DB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26C28B-1C05-4691-A754-893350947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51300467"/>
              </p:ext>
            </p:extLst>
          </p:nvPr>
        </p:nvGraphicFramePr>
        <p:xfrm>
          <a:off x="518615" y="300251"/>
          <a:ext cx="10495129" cy="6291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6157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356973-3586-4E33-A418-53CEFB6E3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61356973-3586-4E33-A418-53CEFB6E3B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91E840-39B9-4B93-91FB-F23266827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8E91E840-39B9-4B93-91FB-F23266827A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8AE6FB-7FE6-44CF-B799-955CA3F91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DE8AE6FB-7FE6-44CF-B799-955CA3F919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E7D178-F0A2-4A73-93F7-279FD8286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F3E7D178-F0A2-4A73-93F7-279FD82864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2EEB91-FE17-4A40-A22C-CFB6AE1D3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7A2EEB91-FE17-4A40-A22C-CFB6AE1D34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31CA87-8321-4120-BCCE-6C87A2B26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2331CA87-8321-4120-BCCE-6C87A2B260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15CE3C-6DB8-4FB8-A46D-3D9177592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EE15CE3C-6DB8-4FB8-A46D-3D91775920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5914BF-D0AD-46DF-8DC9-C62FFBFC1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0D5914BF-D0AD-46DF-8DC9-C62FFBFC1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65486-D788-4468-8616-A98274E97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87565486-D788-4468-8616-A98274E97C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6" y="402611"/>
            <a:ext cx="5466497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1630122"/>
            <a:ext cx="10051321" cy="90687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জাবেদাভুক্ত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38556" y="2998224"/>
            <a:ext cx="10051321" cy="116390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38556" y="4623355"/>
            <a:ext cx="10051321" cy="169555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উদারহণ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মাহিমার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বাকীতে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২,০০০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ইহা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মোটেও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হয়নি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30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738556" y="382138"/>
            <a:ext cx="5466497" cy="600501"/>
          </a:xfrm>
          <a:prstGeom prst="homePlate">
            <a:avLst>
              <a:gd name="adj" fmla="val 24772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1727153"/>
            <a:ext cx="10051321" cy="107064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38556" y="3749895"/>
            <a:ext cx="10051321" cy="169555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উদারহণ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মারুফের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৮,০০০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পণ্যদ্রব্য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৮,০০০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৮০,০০০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54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5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5708</TotalTime>
  <Words>466</Words>
  <Application>Microsoft Office PowerPoint</Application>
  <PresentationFormat>Custom</PresentationFormat>
  <Paragraphs>85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Noni</dc:creator>
  <cp:lastModifiedBy>DMDSMHS</cp:lastModifiedBy>
  <cp:revision>485</cp:revision>
  <dcterms:created xsi:type="dcterms:W3CDTF">2018-06-27T11:51:27Z</dcterms:created>
  <dcterms:modified xsi:type="dcterms:W3CDTF">2020-04-25T13:06:19Z</dcterms:modified>
</cp:coreProperties>
</file>