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9" r:id="rId3"/>
    <p:sldId id="270" r:id="rId4"/>
    <p:sldId id="269" r:id="rId5"/>
    <p:sldId id="264" r:id="rId6"/>
    <p:sldId id="258" r:id="rId7"/>
    <p:sldId id="268" r:id="rId8"/>
    <p:sldId id="271" r:id="rId9"/>
    <p:sldId id="265" r:id="rId10"/>
    <p:sldId id="259" r:id="rId11"/>
    <p:sldId id="266" r:id="rId12"/>
    <p:sldId id="267" r:id="rId13"/>
    <p:sldId id="260" r:id="rId14"/>
    <p:sldId id="272" r:id="rId15"/>
    <p:sldId id="273" r:id="rId16"/>
    <p:sldId id="261" r:id="rId17"/>
    <p:sldId id="274" r:id="rId18"/>
    <p:sldId id="262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990600" y="0"/>
            <a:ext cx="7391400" cy="5867400"/>
          </a:xfrm>
          <a:prstGeom prst="pent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2175302"/>
            <a:ext cx="7315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5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50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460612"/>
            <a:ext cx="7467600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</a:p>
          <a:p>
            <a:pPr algn="ctr"/>
            <a:r>
              <a:rPr lang="bn-IN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সময়ঃ ০৫ মিনিট।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581400"/>
            <a:ext cx="86868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৫টি </a:t>
            </a:r>
            <a:r>
              <a:rPr lang="bn-BD" sz="4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মাঝারি শিল্পের নাম </a:t>
            </a:r>
            <a:r>
              <a:rPr lang="bn-IN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ttage 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2028" y="442472"/>
            <a:ext cx="8174771" cy="5196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5867400"/>
            <a:ext cx="701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তাঁত শিল্প</a:t>
            </a:r>
            <a:endParaRPr lang="en-US" sz="6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ttage 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8241" y="77031"/>
            <a:ext cx="8815883" cy="58665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59436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কাঠের তৈরি </a:t>
            </a:r>
            <a:r>
              <a:rPr lang="bn-BD" sz="6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জিনি</a:t>
            </a:r>
            <a:r>
              <a:rPr lang="en-US" sz="6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</a:t>
            </a:r>
            <a:endParaRPr lang="en-US" sz="6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762000"/>
            <a:ext cx="4038600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</a:p>
          <a:p>
            <a:pPr algn="ctr"/>
            <a:r>
              <a:rPr lang="bn-IN" sz="7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সময়ঃ০৫মিঃ</a:t>
            </a:r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00400"/>
            <a:ext cx="8153400" cy="1938992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6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ক্ষুদ্র ও মাঝারি শিল্পের ৩টি পার্থক্য লিখ</a:t>
            </a:r>
            <a:r>
              <a:rPr lang="bn-BD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559" y="304800"/>
            <a:ext cx="8702841" cy="533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57912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বেতের তৈরি </a:t>
            </a:r>
            <a:r>
              <a:rPr lang="bn-BD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জিনি</a:t>
            </a:r>
            <a:r>
              <a:rPr lang="en-US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54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rment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8382000" cy="541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57912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গার্মেন্টস </a:t>
            </a:r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762000"/>
            <a:ext cx="3657600" cy="132343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608997"/>
            <a:ext cx="8001000" cy="2862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ক্ষুদ্র </a:t>
            </a:r>
            <a:r>
              <a:rPr lang="bn-BD" sz="4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শিল্প কাকে বলে?</a:t>
            </a:r>
          </a:p>
          <a:p>
            <a:r>
              <a:rPr lang="bn-BD" sz="4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৩টি মা</a:t>
            </a:r>
            <a:r>
              <a:rPr lang="bn-IN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ঝা</a:t>
            </a: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রি </a:t>
            </a:r>
            <a:r>
              <a:rPr lang="bn-BD" sz="4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শিল্পের নাম লিখ</a:t>
            </a: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২টি </a:t>
            </a:r>
            <a:r>
              <a:rPr lang="bn-BD" sz="4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ক্ষুদ্র শিল্পের নাম লিখ</a:t>
            </a: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rit shilp 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607" y="228601"/>
            <a:ext cx="8209793" cy="54101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56388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মৃত শিল্প</a:t>
            </a:r>
            <a:endParaRPr lang="en-US" sz="80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457200"/>
            <a:ext cx="39624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657600"/>
            <a:ext cx="8077200" cy="21236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বাংলাদেশের </a:t>
            </a:r>
            <a:r>
              <a:rPr lang="bn-BD" sz="4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অর্থনীতিতে ক্ষুদ্র ও মাঝারি </a:t>
            </a: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bn-IN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অবদান </a:t>
            </a:r>
            <a:r>
              <a:rPr lang="bn-BD" sz="4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উল্লেখ কর। </a:t>
            </a:r>
          </a:p>
        </p:txBody>
      </p:sp>
      <p:sp>
        <p:nvSpPr>
          <p:cNvPr id="2" name="Down Arrow 1"/>
          <p:cNvSpPr/>
          <p:nvPr/>
        </p:nvSpPr>
        <p:spPr>
          <a:xfrm>
            <a:off x="4191000" y="1520845"/>
            <a:ext cx="381000" cy="2057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599" y="762000"/>
            <a:ext cx="6248401" cy="1292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সবাইকে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16" y="2286000"/>
            <a:ext cx="7698965" cy="4195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99" y="4064090"/>
            <a:ext cx="3979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কাজী</a:t>
            </a:r>
            <a:r>
              <a:rPr lang="en-US" dirty="0"/>
              <a:t> </a:t>
            </a:r>
            <a:r>
              <a:rPr lang="en-US" dirty="0" err="1"/>
              <a:t>হাবিব</a:t>
            </a:r>
            <a:r>
              <a:rPr lang="en-US" dirty="0"/>
              <a:t> </a:t>
            </a:r>
            <a:r>
              <a:rPr lang="en-US" dirty="0" err="1"/>
              <a:t>উল্লাহ</a:t>
            </a:r>
            <a:endParaRPr lang="en-US" dirty="0"/>
          </a:p>
          <a:p>
            <a:pPr algn="ctr"/>
            <a:r>
              <a:rPr lang="en-US" sz="1350" dirty="0" err="1"/>
              <a:t>সহকারি</a:t>
            </a:r>
            <a:r>
              <a:rPr lang="en-US" sz="1350" dirty="0"/>
              <a:t> </a:t>
            </a:r>
            <a:r>
              <a:rPr lang="en-US" sz="1350" dirty="0" err="1"/>
              <a:t>শিক্ষক</a:t>
            </a:r>
            <a:endParaRPr lang="en-US" sz="1350" dirty="0"/>
          </a:p>
          <a:p>
            <a:pPr algn="ctr"/>
            <a:r>
              <a:rPr lang="en-US" sz="1350" dirty="0" err="1"/>
              <a:t>উত্তর</a:t>
            </a:r>
            <a:r>
              <a:rPr lang="en-US" sz="1350" dirty="0"/>
              <a:t> </a:t>
            </a:r>
            <a:r>
              <a:rPr lang="en-US" sz="1350" dirty="0" err="1"/>
              <a:t>রেংকার্য্যা</a:t>
            </a:r>
            <a:r>
              <a:rPr lang="en-US" sz="1350" dirty="0"/>
              <a:t> </a:t>
            </a:r>
            <a:r>
              <a:rPr lang="en-US" sz="1350" dirty="0" err="1"/>
              <a:t>উচ্চ</a:t>
            </a:r>
            <a:r>
              <a:rPr lang="en-US" sz="1350" dirty="0"/>
              <a:t> </a:t>
            </a:r>
            <a:r>
              <a:rPr lang="en-US" sz="1350" dirty="0" err="1"/>
              <a:t>বিদ্যালয়</a:t>
            </a:r>
            <a:endParaRPr lang="en-US" sz="1350" dirty="0"/>
          </a:p>
          <a:p>
            <a:pPr algn="ctr"/>
            <a:r>
              <a:rPr lang="en-US" sz="1350" dirty="0" err="1"/>
              <a:t>দিঘীনালা,খাগড়াছড়ি</a:t>
            </a:r>
            <a:endParaRPr lang="en-US" sz="1350" dirty="0"/>
          </a:p>
          <a:p>
            <a:pPr algn="ctr"/>
            <a:r>
              <a:rPr lang="en-US" sz="1350" dirty="0"/>
              <a:t>Email-ranak728@gmail.com</a:t>
            </a:r>
            <a:endParaRPr lang="en-US" sz="13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57" y="1562369"/>
            <a:ext cx="1902854" cy="22312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130" y="1562369"/>
            <a:ext cx="1835240" cy="21691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34130" y="3925590"/>
            <a:ext cx="31778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/>
              <a:t>বিষয়ঃ</a:t>
            </a:r>
            <a:r>
              <a:rPr lang="en-US" sz="1500" dirty="0"/>
              <a:t>      </a:t>
            </a:r>
            <a:r>
              <a:rPr lang="en-US" sz="1500" dirty="0" err="1"/>
              <a:t>ব্যবসায়</a:t>
            </a:r>
            <a:r>
              <a:rPr lang="en-US" sz="1500" dirty="0"/>
              <a:t> </a:t>
            </a:r>
            <a:r>
              <a:rPr lang="en-US" sz="1500" dirty="0" err="1"/>
              <a:t>উদ্যোগ</a:t>
            </a:r>
            <a:endParaRPr lang="en-US" sz="1500" dirty="0"/>
          </a:p>
          <a:p>
            <a:r>
              <a:rPr lang="en-US" sz="1500" dirty="0" err="1"/>
              <a:t>শ্রেণীঃ</a:t>
            </a:r>
            <a:r>
              <a:rPr lang="en-US" sz="1500" dirty="0"/>
              <a:t>      </a:t>
            </a:r>
            <a:r>
              <a:rPr lang="en-US" sz="1500" dirty="0" err="1"/>
              <a:t>নবম</a:t>
            </a:r>
            <a:endParaRPr lang="en-US" sz="1500" dirty="0"/>
          </a:p>
          <a:p>
            <a:r>
              <a:rPr lang="en-US" sz="1500" dirty="0" err="1"/>
              <a:t>অধ্যায়ঃ</a:t>
            </a:r>
            <a:r>
              <a:rPr lang="en-US" sz="1500" dirty="0"/>
              <a:t>    </a:t>
            </a:r>
            <a:r>
              <a:rPr lang="en-US" sz="1500" dirty="0" err="1" smtClean="0"/>
              <a:t>সপ্তম</a:t>
            </a:r>
            <a:endParaRPr lang="en-US" sz="1500" dirty="0"/>
          </a:p>
          <a:p>
            <a:r>
              <a:rPr lang="en-US" sz="1500" dirty="0" err="1"/>
              <a:t>পিরিয়ডঃ</a:t>
            </a:r>
            <a:r>
              <a:rPr lang="en-US" sz="1500" dirty="0"/>
              <a:t>   ৪র্থ</a:t>
            </a:r>
          </a:p>
          <a:p>
            <a:r>
              <a:rPr lang="en-US" sz="1500" dirty="0" err="1"/>
              <a:t>সময়ঃ</a:t>
            </a:r>
            <a:r>
              <a:rPr lang="en-US" sz="1500" dirty="0"/>
              <a:t>       ৫০ </a:t>
            </a:r>
            <a:r>
              <a:rPr lang="en-US" sz="1500" dirty="0" err="1"/>
              <a:t>মিনিট</a:t>
            </a:r>
            <a:endParaRPr lang="en-US" sz="1500" dirty="0"/>
          </a:p>
          <a:p>
            <a:r>
              <a:rPr lang="en-US" sz="1500" dirty="0" err="1"/>
              <a:t>তারিখঃ</a:t>
            </a:r>
            <a:r>
              <a:rPr lang="en-US" sz="1500" dirty="0"/>
              <a:t>     </a:t>
            </a:r>
            <a:r>
              <a:rPr lang="en-US" sz="1500" dirty="0" smtClean="0"/>
              <a:t>২৭-০৪-২০২০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3712589" y="1562369"/>
            <a:ext cx="106250" cy="36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4236792" y="1892021"/>
            <a:ext cx="106250" cy="36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4891975" y="1562369"/>
            <a:ext cx="106250" cy="36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719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বস্ত্র শিল্প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63305"/>
            <a:ext cx="8528665" cy="58040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7150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বস্ত্র শিল্প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ttage 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9060"/>
            <a:ext cx="8407400" cy="5044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5486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বস্ত্র শিল্প (হাতে তৈরি)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609600"/>
            <a:ext cx="51054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429000"/>
            <a:ext cx="7696200" cy="12926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ক্ষুদ্র ও মাঝারি শিল্প 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>
            <a:off x="4267200" y="1752600"/>
            <a:ext cx="6858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04800"/>
            <a:ext cx="7467600" cy="60324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</a:p>
          <a:p>
            <a:r>
              <a:rPr lang="bn-BD" sz="40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১।ক্ষুদ্র ও মাঝারি শিল্প কী? তা বলতে পারবে।</a:t>
            </a:r>
          </a:p>
          <a:p>
            <a:r>
              <a:rPr lang="bn-BD" sz="40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২।ক্ষুদ্র ও মাঝারি শিল্পের উপযুক্ত ক্ষেত্র গুলো</a:t>
            </a:r>
            <a:r>
              <a:rPr lang="en-US" sz="40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সম্পর্কে ধারনা লাভ করতে পারবে।</a:t>
            </a:r>
          </a:p>
          <a:p>
            <a:r>
              <a:rPr lang="bn-BD" sz="40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৩।ক্ষুদ্র ও মাঝারি শিল্পের প্রকারভেদ সম্পর্কে ধারনা লাভ করতে পারবে। </a:t>
            </a:r>
            <a:endParaRPr lang="en-US" sz="4000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ber 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25605" cy="5791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56388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রাবার গাছ</a:t>
            </a:r>
            <a:endParaRPr lang="en-US" sz="8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বাশের তৈরি জীনিষ প্ত্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9" y="228600"/>
            <a:ext cx="8648745" cy="52856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56388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বাশের তৈরি </a:t>
            </a:r>
            <a:r>
              <a:rPr lang="bn-BD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জিনি</a:t>
            </a:r>
            <a:r>
              <a:rPr lang="en-US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পত্র। (বন শিল্প)</a:t>
            </a:r>
            <a:endParaRPr lang="en-US" sz="40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ather 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1"/>
            <a:ext cx="8595359" cy="5486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420" y="581406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চামড়া শিল্প</a:t>
            </a:r>
            <a:endParaRPr lang="en-US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175</Words>
  <Application>Microsoft Office PowerPoint</Application>
  <PresentationFormat>On-screen Show (4:3)</PresentationFormat>
  <Paragraphs>41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TSS</dc:creator>
  <cp:lastModifiedBy>hasan</cp:lastModifiedBy>
  <cp:revision>71</cp:revision>
  <dcterms:created xsi:type="dcterms:W3CDTF">2006-08-16T00:00:00Z</dcterms:created>
  <dcterms:modified xsi:type="dcterms:W3CDTF">2020-04-27T13:01:55Z</dcterms:modified>
</cp:coreProperties>
</file>