
<file path=[Content_Types].xml><?xml version="1.0" encoding="utf-8"?>
<Types xmlns="http://schemas.openxmlformats.org/package/2006/content-types">
  <Default Extension="png" ContentType="image/png"/>
  <Default Extension="jfif" ContentType="image/j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sldIdLst>
    <p:sldId id="256" r:id="rId2"/>
    <p:sldId id="274" r:id="rId3"/>
    <p:sldId id="275" r:id="rId4"/>
    <p:sldId id="259" r:id="rId5"/>
    <p:sldId id="268" r:id="rId6"/>
    <p:sldId id="261" r:id="rId7"/>
    <p:sldId id="265" r:id="rId8"/>
    <p:sldId id="270" r:id="rId9"/>
    <p:sldId id="271" r:id="rId10"/>
    <p:sldId id="272" r:id="rId11"/>
    <p:sldId id="273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7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8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908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51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4459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75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68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2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7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7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4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7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6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3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8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9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-318"/>
            <a:ext cx="1952272" cy="6853571"/>
            <a:chOff x="6627813" y="195220"/>
            <a:chExt cx="1952625" cy="5678531"/>
          </a:xfrm>
          <a:solidFill>
            <a:schemeClr val="accent1"/>
          </a:solidFill>
        </p:grpSpPr>
        <p:sp>
          <p:nvSpPr>
            <p:cNvPr id="50" name="Freeform 27"/>
            <p:cNvSpPr/>
            <p:nvPr/>
          </p:nvSpPr>
          <p:spPr bwMode="auto">
            <a:xfrm>
              <a:off x="6627813" y="19522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491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4" r:id="rId15"/>
    <p:sldLayoutId id="21474840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fif"/><Relationship Id="rId3" Type="http://schemas.openxmlformats.org/officeDocument/2006/relationships/audio" Target="../media/media4.m4a"/><Relationship Id="rId7" Type="http://schemas.openxmlformats.org/officeDocument/2006/relationships/image" Target="../media/image6.jfif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5.jpg"/><Relationship Id="rId5" Type="http://schemas.openxmlformats.org/officeDocument/2006/relationships/image" Target="../media/image4.jf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066800"/>
          </a:xfrm>
          <a:solidFill>
            <a:schemeClr val="bg2"/>
          </a:solidFill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   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</a:t>
            </a:r>
            <a:r>
              <a:rPr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mgvRKg</a:t>
            </a:r>
            <a:r>
              <a:rPr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cÎ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2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rmeeMJ" pitchFamily="2" charset="0"/>
                <a:cs typeface="UrmeeMJ" pitchFamily="2" charset="0"/>
              </a:rPr>
              <a:t>¯^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rmeeMJ" pitchFamily="2" charset="0"/>
                <a:cs typeface="UrmeeMJ" pitchFamily="2" charset="0"/>
              </a:rPr>
              <a:t>vMZg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rmeeMJ" pitchFamily="2" charset="0"/>
              <a:cs typeface="UrmeeMJ" pitchFamily="2" charset="0"/>
            </a:endParaRPr>
          </a:p>
          <a:p>
            <a:pPr algn="ctr">
              <a:buNone/>
            </a:pP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</a:p>
          <a:p>
            <a:pPr algn="ctr">
              <a:buNone/>
            </a:pP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rmeeMJ" pitchFamily="2" charset="0"/>
              <a:cs typeface="Urmee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6778"/>
            <a:ext cx="8991600" cy="6417098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BC5C43C-66D4-4FE6-A060-1B8E445CBA5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394">
        <p15:prstTrans prst="curtains"/>
      </p:transition>
    </mc:Choice>
    <mc:Fallback xmlns="">
      <p:transition spd="slow" advTm="103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776EA-496E-4318-B552-348F4F43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9524"/>
            <a:ext cx="6589199" cy="6762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solidFill>
                  <a:schemeClr val="accent6">
                    <a:lumMod val="75000"/>
                  </a:schemeClr>
                </a:solidFill>
                <a:latin typeface="ChandrabatiMJ" pitchFamily="2" charset="0"/>
                <a:cs typeface="ChandrabatiMJ" pitchFamily="2" charset="0"/>
              </a:rPr>
              <a:t>‡</a:t>
            </a:r>
            <a:r>
              <a:rPr lang="en-US" sz="5300" dirty="0" err="1">
                <a:solidFill>
                  <a:schemeClr val="accent6">
                    <a:lumMod val="75000"/>
                  </a:schemeClr>
                </a:solidFill>
                <a:latin typeface="ChandrabatiMJ" pitchFamily="2" charset="0"/>
                <a:cs typeface="ChandrabatiMJ" pitchFamily="2" charset="0"/>
              </a:rPr>
              <a:t>ckv</a:t>
            </a:r>
            <a:r>
              <a:rPr lang="en-US" sz="5300" dirty="0">
                <a:solidFill>
                  <a:schemeClr val="accent6">
                    <a:lumMod val="75000"/>
                  </a:schemeClr>
                </a:solidFill>
                <a:latin typeface="ChandrabatiMJ" pitchFamily="2" charset="0"/>
                <a:cs typeface="ChandrabatiMJ" pitchFamily="2" charset="0"/>
              </a:rPr>
              <a:t> I </a:t>
            </a:r>
            <a:r>
              <a:rPr lang="en-US" sz="5300" dirty="0" err="1">
                <a:solidFill>
                  <a:schemeClr val="accent6">
                    <a:lumMod val="75000"/>
                  </a:schemeClr>
                </a:solidFill>
                <a:latin typeface="ChandrabatiMJ" pitchFamily="2" charset="0"/>
                <a:cs typeface="ChandrabatiMJ" pitchFamily="2" charset="0"/>
              </a:rPr>
              <a:t>e„wËi</a:t>
            </a:r>
            <a:r>
              <a:rPr lang="en-US" sz="5300" dirty="0">
                <a:solidFill>
                  <a:schemeClr val="accent6">
                    <a:lumMod val="75000"/>
                  </a:schemeClr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5300" dirty="0" err="1">
                <a:solidFill>
                  <a:schemeClr val="accent6">
                    <a:lumMod val="75000"/>
                  </a:schemeClr>
                </a:solidFill>
                <a:latin typeface="ChandrabatiMJ" pitchFamily="2" charset="0"/>
                <a:cs typeface="ChandrabatiMJ" pitchFamily="2" charset="0"/>
              </a:rPr>
              <a:t>g‡a</a:t>
            </a:r>
            <a:r>
              <a:rPr lang="en-US" sz="5300" dirty="0">
                <a:solidFill>
                  <a:schemeClr val="accent6">
                    <a:lumMod val="75000"/>
                  </a:schemeClr>
                </a:solidFill>
                <a:latin typeface="ChandrabatiMJ" pitchFamily="2" charset="0"/>
                <a:cs typeface="ChandrabatiMJ" pitchFamily="2" charset="0"/>
              </a:rPr>
              <a:t>¨ </a:t>
            </a:r>
            <a:r>
              <a:rPr lang="en-US" sz="5300" dirty="0" err="1">
                <a:solidFill>
                  <a:schemeClr val="accent6">
                    <a:lumMod val="75000"/>
                  </a:schemeClr>
                </a:solidFill>
                <a:latin typeface="ChandrabatiMJ" pitchFamily="2" charset="0"/>
                <a:cs typeface="ChandrabatiMJ" pitchFamily="2" charset="0"/>
              </a:rPr>
              <a:t>m¤úK</a:t>
            </a:r>
            <a:r>
              <a:rPr lang="en-US" sz="5300" dirty="0">
                <a:solidFill>
                  <a:schemeClr val="accent6">
                    <a:lumMod val="75000"/>
                  </a:schemeClr>
                </a:solidFill>
                <a:latin typeface="ChandrabatiMJ" pitchFamily="2" charset="0"/>
                <a:cs typeface="ChandrabatiMJ" pitchFamily="2" charset="0"/>
              </a:rPr>
              <a:t>©</a:t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0405E-3539-4A95-83A6-01F31EDB1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09600"/>
            <a:ext cx="8762999" cy="69342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1.‡ckv I 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e„wË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DfqB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RxweKv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wbe©v‡ni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Dcvq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Df‡qiB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RxweKv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wbe©v‡ni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RxebaviY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DfqB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A_©‰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Kg©Kv‡Ði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RwoZ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4. 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DfqB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RxweKv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wbe©v‡ni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kvixwiK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mÿgZv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5. 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DfqwU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iv‡óªi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Dbœq‡b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iæZ¡c~Y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fzwgKv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cvjb</a:t>
            </a:r>
            <a:r>
              <a:rPr lang="en-US" sz="4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8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79CD4AB-97B5-4744-8BE7-34B6BA1D7C0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03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22"/>
    </mc:Choice>
    <mc:Fallback xmlns="">
      <p:transition spd="slow" advTm="30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EFAF4-52BC-447F-A80F-2AC6EDA39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6200"/>
            <a:ext cx="6589199" cy="67129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m„Rbkxj</a:t>
            </a:r>
            <a:r>
              <a:rPr lang="en-US" sz="4400" b="1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cÖkœ</a:t>
            </a:r>
            <a:endParaRPr lang="en-US" sz="4400" b="1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1D110-1E16-43C8-A66A-4B494D5AA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609600"/>
            <a:ext cx="8229600" cy="624840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wbqvR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wiqvR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yBRbB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GKB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MÖv‡gi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evwm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›`v| 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wbqvR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wek¦we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`¨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vj‡q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cov‡kvbv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†kl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K‡j‡R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wkÿKZv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Ki‡Q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Ab¨w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`‡K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wiqvR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cv‡kB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gyw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 †`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vKvb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e¨emv-evwYR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Ki‡Q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K) †</a:t>
            </a:r>
            <a:r>
              <a:rPr lang="en-US" sz="32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ckv</a:t>
            </a:r>
            <a:r>
              <a:rPr lang="en-US" sz="3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3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L) †</a:t>
            </a:r>
            <a:r>
              <a:rPr lang="en-US" sz="32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ckv</a:t>
            </a:r>
            <a:r>
              <a:rPr lang="en-US" sz="3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e„wËi</a:t>
            </a:r>
            <a:r>
              <a:rPr lang="en-US" sz="3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3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3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M) </a:t>
            </a:r>
            <a:r>
              <a:rPr lang="en-US" sz="32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DÏxc‡K</a:t>
            </a:r>
            <a:r>
              <a:rPr lang="en-US" sz="3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wbqv‡Ri</a:t>
            </a:r>
            <a:r>
              <a:rPr lang="en-US" sz="3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RxweKv</a:t>
            </a:r>
            <a:r>
              <a:rPr lang="en-US" sz="3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AR©‡bi  </a:t>
            </a:r>
            <a:r>
              <a:rPr lang="en-US" sz="32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Dcv‡qi</a:t>
            </a:r>
            <a:r>
              <a:rPr lang="en-US" sz="3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32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3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cvV¨cy¯Í‡Ki</a:t>
            </a:r>
            <a:r>
              <a:rPr lang="en-US" sz="3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Av‡jv‡K</a:t>
            </a:r>
            <a:r>
              <a:rPr lang="en-US" sz="3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Ki|</a:t>
            </a:r>
          </a:p>
          <a:p>
            <a:r>
              <a:rPr lang="en-US" sz="3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N) </a:t>
            </a:r>
            <a:r>
              <a:rPr lang="en-US" sz="32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DÏxc‡K</a:t>
            </a:r>
            <a:r>
              <a:rPr lang="en-US" sz="3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wbqvR</a:t>
            </a:r>
            <a:r>
              <a:rPr lang="en-US" sz="3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wiqv‡Ri</a:t>
            </a:r>
            <a:r>
              <a:rPr lang="en-US" sz="3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RxweKv</a:t>
            </a:r>
            <a:r>
              <a:rPr lang="en-US" sz="3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AR©‡bi </a:t>
            </a:r>
            <a:r>
              <a:rPr lang="en-US" sz="32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cš’v</a:t>
            </a:r>
            <a:r>
              <a:rPr lang="en-US" sz="3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sz="32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bq</a:t>
            </a:r>
            <a:r>
              <a:rPr lang="en-US" sz="3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32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gZvgZmn</a:t>
            </a:r>
            <a:r>
              <a:rPr lang="en-US" sz="3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Ki|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2DA6F77-67CC-4710-A83E-709D1588901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327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90"/>
    </mc:Choice>
    <mc:Fallback xmlns="">
      <p:transition spd="slow" advTm="32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9080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                     </a:t>
            </a:r>
            <a:r>
              <a:rPr lang="en-US" sz="9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0DE4370-6F24-4396-AC41-84F670C3F7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896">
        <p15:prstTrans prst="origami"/>
      </p:transition>
    </mc:Choice>
    <mc:Fallback xmlns="">
      <p:transition spd="slow" advTm="28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F0227-1CE4-4F82-8D73-B7AFEE004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6096000" cy="1524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8000" dirty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8000" dirty="0">
              <a:solidFill>
                <a:schemeClr val="accent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12288F-B696-4D99-909E-96FBFDBE7E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3390900" cy="44196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92A49-4F81-4267-8915-E932D9F5D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95700" y="1905000"/>
            <a:ext cx="5448300" cy="4800600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 †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byiæj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Avwgb</a:t>
            </a:r>
            <a:endParaRPr lang="en-US" sz="44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(34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wewmGm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c`ext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cÖfvlK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welqt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mgvRKg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</a:t>
            </a: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K‡j‡Ri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bvgt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mywdqv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gwnjv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gv`vixcyi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gvevBjt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01717981849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B-‡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gBjt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Bahnschrift SemiLight" panose="020B0502040204020203" pitchFamily="34" charset="0"/>
                <a:cs typeface="SutonnyMJ" pitchFamily="2" charset="0"/>
              </a:rPr>
              <a:t>amindu525kjh@gmail.com</a:t>
            </a:r>
            <a:endParaRPr lang="en-US" sz="2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740563C-CE2C-46D7-A5CF-C1C59201B1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2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355">
        <p14:gallery dir="l"/>
      </p:transition>
    </mc:Choice>
    <mc:Fallback xmlns="">
      <p:transition spd="slow" advTm="83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165BF-0753-4DA6-A6C4-167973015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6858000"/>
          </a:xfrm>
        </p:spPr>
        <p:txBody>
          <a:bodyPr/>
          <a:lstStyle/>
          <a:p>
            <a:pPr algn="ctr"/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Nvlbv</a:t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PviwU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Qwei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welqe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¯‘ Dc¯’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vcb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Kwi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†`‡L †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Zvgv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Av‡jvPbvi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  <a:b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P‡jv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bR‡i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cieZ©x‡Z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Qwei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mv‡_ †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Zvgv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wgwj‡q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wb‡e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D6303A2-2767-43F1-ADE1-B05BBE0E7D6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457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61"/>
    </mc:Choice>
    <mc:Fallback xmlns="">
      <p:transition spd="slow" advTm="16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SutonnyMJ" pitchFamily="2" charset="0"/>
                <a:cs typeface="SutonnyMJ" pitchFamily="2" charset="0"/>
              </a:rPr>
              <a:t>                  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3459762"/>
            <a:ext cx="5257801" cy="33087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77" y="3161259"/>
            <a:ext cx="4648199" cy="36967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2834" y="-656075"/>
            <a:ext cx="2057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75000"/>
                  </a:schemeClr>
                </a:solidFill>
                <a:latin typeface="ChandrabatiMatraMJ" pitchFamily="2" charset="0"/>
                <a:cs typeface="ChandrabatiMatraMJ" pitchFamily="2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0024" y="-298503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2"/>
                </a:solidFill>
                <a:latin typeface="ChandrabatiMatraMJ" pitchFamily="2" charset="0"/>
                <a:cs typeface="ChandrabatiMatraMJ" pitchFamily="2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951" y="3016866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accent2">
                    <a:lumMod val="75000"/>
                  </a:schemeClr>
                </a:solidFill>
                <a:latin typeface="ChandrabatiMatraMJ" pitchFamily="2" charset="0"/>
                <a:cs typeface="ChandrabatiMatraMJ" pitchFamily="2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54424" y="3161260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ChandrabatiMatraMJ" pitchFamily="2" charset="0"/>
                <a:cs typeface="ChandrabatiMatraMJ" pitchFamily="2" charset="0"/>
              </a:rPr>
              <a:t>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1C0F0-65E1-4B4C-9045-869EC67621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328" y="62832"/>
            <a:ext cx="4724400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57C0BC42-9A17-4478-A86F-878B641211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75" y="-120330"/>
            <a:ext cx="5105401" cy="31612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B272C50-16E4-4DBA-BA1C-2D6F221C5FE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689">
        <p15:prstTrans prst="airplane"/>
      </p:transition>
    </mc:Choice>
    <mc:Fallback xmlns="">
      <p:transition spd="slow" advTm="206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286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SonkhoMJ" pitchFamily="2" charset="0"/>
                <a:cs typeface="ChandrabatiMJ" pitchFamily="2" charset="0"/>
              </a:rPr>
              <a:t>             </a:t>
            </a:r>
            <a:r>
              <a:rPr lang="en-US" sz="8000" b="1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Av‡jvP</a:t>
            </a:r>
            <a:r>
              <a:rPr lang="en-US" sz="8000" b="1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¨ </a:t>
            </a:r>
            <a:r>
              <a:rPr lang="en-US" sz="8000" b="1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welq</a:t>
            </a:r>
            <a:r>
              <a:rPr lang="en-US" sz="8000" b="1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:</a:t>
            </a:r>
            <a:br>
              <a:rPr lang="en-US" sz="8000" b="1" dirty="0">
                <a:solidFill>
                  <a:srgbClr val="FFFF00"/>
                </a:solidFill>
                <a:latin typeface="SonkhoMJ" pitchFamily="2" charset="0"/>
                <a:cs typeface="SonkhoMJ" pitchFamily="2" charset="0"/>
              </a:rPr>
            </a:b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219200"/>
            <a:ext cx="9296400" cy="4419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9600" dirty="0">
                <a:latin typeface="ChandrabatiMJ" pitchFamily="2" charset="0"/>
                <a:cs typeface="ChandrabatiMJ" pitchFamily="2" charset="0"/>
              </a:rPr>
              <a:t>1. ‡</a:t>
            </a:r>
            <a:r>
              <a:rPr lang="en-US" sz="9600" dirty="0" err="1">
                <a:latin typeface="ChandrabatiMJ" pitchFamily="2" charset="0"/>
                <a:cs typeface="ChandrabatiMJ" pitchFamily="2" charset="0"/>
              </a:rPr>
              <a:t>ckv</a:t>
            </a:r>
            <a:r>
              <a:rPr lang="en-US" sz="8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handrabatiMJ" pitchFamily="2" charset="0"/>
              </a:rPr>
              <a:t>(profession</a:t>
            </a:r>
            <a:r>
              <a:rPr lang="en-US" sz="8600" dirty="0">
                <a:latin typeface="Bahnschrift" panose="020B0502040204020203" pitchFamily="34" charset="0"/>
                <a:cs typeface="ChandrabatiMJ" pitchFamily="2" charset="0"/>
              </a:rPr>
              <a:t>)</a:t>
            </a:r>
          </a:p>
          <a:p>
            <a:pPr marL="0" indent="0">
              <a:buNone/>
            </a:pPr>
            <a:r>
              <a:rPr lang="en-US" sz="9600" dirty="0">
                <a:latin typeface="ChandrabatiMJ" pitchFamily="2" charset="0"/>
                <a:cs typeface="ChandrabatiMJ" pitchFamily="2" charset="0"/>
              </a:rPr>
              <a:t>2. </a:t>
            </a:r>
            <a:r>
              <a:rPr lang="en-US" sz="9600" dirty="0" err="1">
                <a:latin typeface="ChandrabatiMJ" pitchFamily="2" charset="0"/>
                <a:cs typeface="ChandrabatiMJ" pitchFamily="2" charset="0"/>
              </a:rPr>
              <a:t>e„wË</a:t>
            </a:r>
            <a:r>
              <a:rPr lang="en-US" sz="9600" dirty="0"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9600" dirty="0">
                <a:latin typeface="Bahnschrift" panose="020B0502040204020203" pitchFamily="34" charset="0"/>
                <a:cs typeface="ChandrabatiMJ" pitchFamily="2" charset="0"/>
              </a:rPr>
              <a:t>(</a:t>
            </a:r>
            <a:r>
              <a:rPr lang="en-US" sz="9600" dirty="0">
                <a:solidFill>
                  <a:srgbClr val="92D050"/>
                </a:solidFill>
                <a:latin typeface="Bahnschrift" panose="020B0502040204020203" pitchFamily="34" charset="0"/>
                <a:cs typeface="ChandrabatiMJ" pitchFamily="2" charset="0"/>
              </a:rPr>
              <a:t>occupation</a:t>
            </a:r>
            <a:r>
              <a:rPr lang="en-US" sz="9600" dirty="0">
                <a:latin typeface="Bahnschrift" panose="020B0502040204020203" pitchFamily="34" charset="0"/>
                <a:cs typeface="ChandrabatiMJ" pitchFamily="2" charset="0"/>
              </a:rPr>
              <a:t>)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C5B3488-F074-4653-B170-741808E013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5344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573">
        <p15:prstTrans prst="peelOff"/>
      </p:transition>
    </mc:Choice>
    <mc:Fallback xmlns="">
      <p:transition spd="slow" advTm="95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0"/>
            <a:ext cx="7924800" cy="60198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4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Av‡jvP</a:t>
            </a:r>
            <a:r>
              <a:rPr lang="en-US" sz="48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¨ </a:t>
            </a:r>
            <a:r>
              <a:rPr lang="en-US" sz="4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welq</a:t>
            </a:r>
            <a:r>
              <a:rPr lang="en-US" sz="48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:</a:t>
            </a:r>
          </a:p>
          <a:p>
            <a:r>
              <a:rPr lang="en-US" sz="24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                             </a:t>
            </a:r>
            <a:r>
              <a:rPr lang="en-US" sz="6600" dirty="0">
                <a:latin typeface="ChandrabatiMJ" pitchFamily="2" charset="0"/>
                <a:cs typeface="ChandrabatiMJ" pitchFamily="2" charset="0"/>
              </a:rPr>
              <a:t>‡</a:t>
            </a:r>
            <a:r>
              <a:rPr lang="en-US" sz="6600" dirty="0" err="1">
                <a:latin typeface="ChandrabatiMJ" pitchFamily="2" charset="0"/>
                <a:cs typeface="ChandrabatiMJ" pitchFamily="2" charset="0"/>
              </a:rPr>
              <a:t>ckv</a:t>
            </a:r>
            <a:r>
              <a:rPr lang="en-US" sz="6600" dirty="0">
                <a:latin typeface="ChandrabatiMJ" pitchFamily="2" charset="0"/>
                <a:cs typeface="ChandrabatiMJ" pitchFamily="2" charset="0"/>
              </a:rPr>
              <a:t> I </a:t>
            </a:r>
            <a:r>
              <a:rPr lang="en-US" sz="6600" dirty="0" err="1">
                <a:latin typeface="ChandrabatiMJ" pitchFamily="2" charset="0"/>
                <a:cs typeface="ChandrabatiMJ" pitchFamily="2" charset="0"/>
              </a:rPr>
              <a:t>e„wË</a:t>
            </a:r>
            <a:r>
              <a:rPr lang="en-US" sz="6600" dirty="0">
                <a:latin typeface="ChandrabatiMJ" pitchFamily="2" charset="0"/>
                <a:cs typeface="ChandrabatiMJ" pitchFamily="2" charset="0"/>
              </a:rPr>
              <a:t> </a:t>
            </a:r>
          </a:p>
          <a:p>
            <a:r>
              <a:rPr lang="en-US" sz="28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28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28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..........</a:t>
            </a:r>
          </a:p>
          <a:p>
            <a:pPr marL="457200" indent="-457200">
              <a:buAutoNum type="arabicPeriod"/>
            </a:pPr>
            <a:r>
              <a:rPr lang="en-US" sz="5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‡</a:t>
            </a:r>
            <a:r>
              <a:rPr lang="en-US" sz="5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ckv</a:t>
            </a:r>
            <a:r>
              <a:rPr lang="en-US" sz="5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Kx</a:t>
            </a:r>
            <a:r>
              <a:rPr lang="en-US" sz="5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?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en-US" sz="5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e„wË</a:t>
            </a:r>
            <a:r>
              <a:rPr lang="en-US" sz="5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Kx</a:t>
            </a:r>
            <a:r>
              <a:rPr lang="en-US" sz="5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?</a:t>
            </a:r>
          </a:p>
          <a:p>
            <a:pPr marL="457200" indent="-457200">
              <a:buAutoNum type="arabicPeriod"/>
            </a:pPr>
            <a:r>
              <a:rPr lang="en-US" sz="5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‡</a:t>
            </a:r>
            <a:r>
              <a:rPr lang="en-US" sz="5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ckv</a:t>
            </a:r>
            <a:r>
              <a:rPr lang="en-US" sz="5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I </a:t>
            </a:r>
            <a:r>
              <a:rPr lang="en-US" sz="5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e„wËi</a:t>
            </a:r>
            <a:r>
              <a:rPr lang="en-US" sz="5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g‡a</a:t>
            </a:r>
            <a:r>
              <a:rPr lang="en-US" sz="5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¨ </a:t>
            </a:r>
            <a:r>
              <a:rPr lang="en-US" sz="5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cv_©K</a:t>
            </a:r>
            <a:r>
              <a:rPr lang="en-US" sz="5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¨ </a:t>
            </a:r>
            <a:r>
              <a:rPr lang="en-US" sz="5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Kx</a:t>
            </a:r>
            <a:r>
              <a:rPr lang="en-US" sz="5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?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en-US" sz="5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‡</a:t>
            </a:r>
            <a:r>
              <a:rPr lang="en-US" sz="5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ckv</a:t>
            </a:r>
            <a:r>
              <a:rPr lang="en-US" sz="5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I </a:t>
            </a:r>
            <a:r>
              <a:rPr lang="en-US" sz="5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e„wËi</a:t>
            </a:r>
            <a:r>
              <a:rPr lang="en-US" sz="5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g‡a</a:t>
            </a:r>
            <a:r>
              <a:rPr lang="en-US" sz="5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¨ </a:t>
            </a:r>
            <a:r>
              <a:rPr lang="en-US" sz="5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m¤úK</a:t>
            </a:r>
            <a:r>
              <a:rPr lang="en-US" sz="5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© </a:t>
            </a:r>
            <a:r>
              <a:rPr lang="en-US" sz="5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Kx</a:t>
            </a:r>
            <a:r>
              <a:rPr lang="en-US" sz="5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?</a:t>
            </a:r>
          </a:p>
          <a:p>
            <a:pPr marL="457200" indent="-457200">
              <a:buAutoNum type="arabicPeriod"/>
            </a:pPr>
            <a:endParaRPr lang="en-US" sz="5400" dirty="0">
              <a:solidFill>
                <a:srgbClr val="FFFF00"/>
              </a:solidFill>
              <a:latin typeface="ChandrabatiMJ" pitchFamily="2" charset="0"/>
              <a:cs typeface="ChandrabatiMJ" pitchFamily="2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EDC272B-C2B9-4648-BAF7-CFDD80A232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201">
        <p15:prstTrans prst="pageCurlDouble"/>
      </p:transition>
    </mc:Choice>
    <mc:Fallback xmlns="">
      <p:transition spd="slow" advTm="72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843677"/>
            <a:ext cx="8610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                 ‡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ckv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Kx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?</a:t>
            </a:r>
          </a:p>
          <a:p>
            <a:r>
              <a:rPr lang="en-US" sz="32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(‡</a:t>
            </a:r>
            <a:r>
              <a:rPr lang="en-US" sz="32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ckv</a:t>
            </a:r>
            <a:r>
              <a:rPr lang="en-US" sz="32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ChandrabatiMJ" pitchFamily="2" charset="0"/>
                <a:cs typeface="ChandrabatiMJ" pitchFamily="2" charset="0"/>
              </a:rPr>
              <a:t>dviwm</a:t>
            </a:r>
            <a:r>
              <a:rPr lang="en-US" sz="32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kã</a:t>
            </a:r>
            <a:r>
              <a:rPr lang="en-US" sz="32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j¨vwUb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handrabatiMJ" pitchFamily="2" charset="0"/>
              </a:rPr>
              <a:t> profession</a:t>
            </a:r>
            <a:r>
              <a:rPr lang="en-US" sz="32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†_‡K </a:t>
            </a:r>
            <a:r>
              <a:rPr lang="en-US" sz="32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Bs‡iwR‡Z</a:t>
            </a:r>
            <a:r>
              <a:rPr lang="en-US" sz="32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e¨envi</a:t>
            </a:r>
            <a:r>
              <a:rPr lang="en-US" sz="32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nq )</a:t>
            </a:r>
          </a:p>
          <a:p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‡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ckv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n‡jv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GK 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cÖKvi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we‡klvwqZ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e„wË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, †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hLv‡b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wbw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`©ó 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wel‡q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ZvwË¡K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I 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e¨envwiK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Ävb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AR©b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K‡i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ev¯Í‡e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cÖ‡qvM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Ki‡Z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nq|</a:t>
            </a:r>
          </a:p>
          <a:p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‡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hgbt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wkÿK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, Wv³vi, 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DwKj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, 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cÖ‡KŠkjx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I 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e¨vsKvi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BZ¨vw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`|</a:t>
            </a:r>
          </a:p>
          <a:p>
            <a:pPr marL="742950" indent="-742950"/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marL="742950" indent="-742950"/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53DBAD3-4BF4-4392-848B-7ECA25447FA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8581">
        <p14:doors dir="vert"/>
      </p:transition>
    </mc:Choice>
    <mc:Fallback xmlns="">
      <p:transition spd="slow" advTm="385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"/>
            <a:ext cx="8839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e„wË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Kx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?</a:t>
            </a:r>
          </a:p>
          <a:p>
            <a:endParaRPr lang="en-US" sz="4400" dirty="0">
              <a:solidFill>
                <a:srgbClr val="FFFF00"/>
              </a:solidFill>
              <a:latin typeface="ChandrabatiMJ" pitchFamily="2" charset="0"/>
              <a:cs typeface="ChandrabatiMJ" pitchFamily="2" charset="0"/>
            </a:endParaRPr>
          </a:p>
          <a:p>
            <a:r>
              <a:rPr lang="en-US" sz="4400" dirty="0" err="1">
                <a:solidFill>
                  <a:srgbClr val="00B050"/>
                </a:solidFill>
                <a:latin typeface="ChandrabatiMJ" pitchFamily="2" charset="0"/>
                <a:cs typeface="ChandrabatiMJ" pitchFamily="2" charset="0"/>
              </a:rPr>
              <a:t>Rxeb</a:t>
            </a:r>
            <a:r>
              <a:rPr lang="en-US" sz="4400" dirty="0">
                <a:solidFill>
                  <a:srgbClr val="00B05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ChandrabatiMJ" pitchFamily="2" charset="0"/>
                <a:cs typeface="ChandrabatiMJ" pitchFamily="2" charset="0"/>
              </a:rPr>
              <a:t>avi‡bi</a:t>
            </a:r>
            <a:r>
              <a:rPr lang="en-US" sz="4400" dirty="0">
                <a:solidFill>
                  <a:srgbClr val="00B05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ChandrabatiMJ" pitchFamily="2" charset="0"/>
                <a:cs typeface="ChandrabatiMJ" pitchFamily="2" charset="0"/>
              </a:rPr>
              <a:t>Rb</a:t>
            </a:r>
            <a:r>
              <a:rPr lang="en-US" sz="4400" dirty="0">
                <a:solidFill>
                  <a:srgbClr val="00B050"/>
                </a:solidFill>
                <a:latin typeface="ChandrabatiMJ" pitchFamily="2" charset="0"/>
                <a:cs typeface="ChandrabatiMJ" pitchFamily="2" charset="0"/>
              </a:rPr>
              <a:t>¨ </a:t>
            </a:r>
            <a:r>
              <a:rPr lang="en-US" sz="4400" dirty="0" err="1">
                <a:solidFill>
                  <a:srgbClr val="00B050"/>
                </a:solidFill>
                <a:latin typeface="ChandrabatiMJ" pitchFamily="2" charset="0"/>
                <a:cs typeface="ChandrabatiMJ" pitchFamily="2" charset="0"/>
              </a:rPr>
              <a:t>cwiPvwjZ</a:t>
            </a:r>
            <a:r>
              <a:rPr lang="en-US" sz="4400" dirty="0">
                <a:solidFill>
                  <a:srgbClr val="00B050"/>
                </a:solidFill>
                <a:latin typeface="ChandrabatiMJ" pitchFamily="2" charset="0"/>
                <a:cs typeface="ChandrabatiMJ" pitchFamily="2" charset="0"/>
              </a:rPr>
              <a:t> †h †</a:t>
            </a:r>
            <a:r>
              <a:rPr lang="en-US" sz="4400" dirty="0" err="1">
                <a:solidFill>
                  <a:srgbClr val="00B050"/>
                </a:solidFill>
                <a:latin typeface="ChandrabatiMJ" pitchFamily="2" charset="0"/>
                <a:cs typeface="ChandrabatiMJ" pitchFamily="2" charset="0"/>
              </a:rPr>
              <a:t>Kvb</a:t>
            </a:r>
            <a:r>
              <a:rPr lang="en-US" sz="4400" dirty="0">
                <a:solidFill>
                  <a:srgbClr val="00B050"/>
                </a:solidFill>
                <a:latin typeface="ChandrabatiMJ" pitchFamily="2" charset="0"/>
                <a:cs typeface="ChandrabatiMJ" pitchFamily="2" charset="0"/>
              </a:rPr>
              <a:t> A_©‰</a:t>
            </a:r>
            <a:r>
              <a:rPr lang="en-US" sz="4400" dirty="0" err="1">
                <a:solidFill>
                  <a:srgbClr val="00B050"/>
                </a:solidFill>
                <a:latin typeface="ChandrabatiMJ" pitchFamily="2" charset="0"/>
                <a:cs typeface="ChandrabatiMJ" pitchFamily="2" charset="0"/>
              </a:rPr>
              <a:t>bwZK</a:t>
            </a:r>
            <a:r>
              <a:rPr lang="en-US" sz="4400" dirty="0">
                <a:solidFill>
                  <a:srgbClr val="00B05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ChandrabatiMJ" pitchFamily="2" charset="0"/>
                <a:cs typeface="ChandrabatiMJ" pitchFamily="2" charset="0"/>
              </a:rPr>
              <a:t>Kg©KvÛ‡K</a:t>
            </a:r>
            <a:r>
              <a:rPr lang="en-US" sz="4400" dirty="0">
                <a:solidFill>
                  <a:srgbClr val="00B05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ChandrabatiMJ" pitchFamily="2" charset="0"/>
                <a:cs typeface="ChandrabatiMJ" pitchFamily="2" charset="0"/>
              </a:rPr>
              <a:t>e„wË</a:t>
            </a:r>
            <a:r>
              <a:rPr lang="en-US" sz="4400" dirty="0">
                <a:solidFill>
                  <a:srgbClr val="00B05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ChandrabatiMJ" pitchFamily="2" charset="0"/>
                <a:cs typeface="ChandrabatiMJ" pitchFamily="2" charset="0"/>
              </a:rPr>
              <a:t>e‡j</a:t>
            </a:r>
            <a:r>
              <a:rPr lang="en-US" sz="4400" dirty="0">
                <a:solidFill>
                  <a:srgbClr val="00B050"/>
                </a:solidFill>
                <a:latin typeface="ChandrabatiMJ" pitchFamily="2" charset="0"/>
                <a:cs typeface="ChandrabatiMJ" pitchFamily="2" charset="0"/>
              </a:rPr>
              <a:t>|</a:t>
            </a:r>
          </a:p>
          <a:p>
            <a:r>
              <a:rPr lang="en-US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‡</a:t>
            </a:r>
            <a:r>
              <a:rPr lang="en-US" sz="4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hgbt</a:t>
            </a:r>
            <a:r>
              <a:rPr lang="en-US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 K…</a:t>
            </a:r>
            <a:r>
              <a:rPr lang="en-US" sz="4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lK</a:t>
            </a:r>
            <a:r>
              <a:rPr lang="en-US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, </a:t>
            </a:r>
            <a:r>
              <a:rPr lang="en-US" sz="4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wi·vIqvjv</a:t>
            </a:r>
            <a:r>
              <a:rPr lang="en-US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, </a:t>
            </a:r>
            <a:r>
              <a:rPr lang="en-US" sz="4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e¨emvqx</a:t>
            </a:r>
            <a:r>
              <a:rPr lang="en-US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, </a:t>
            </a:r>
            <a:r>
              <a:rPr lang="en-US" sz="4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w`bgRyi</a:t>
            </a:r>
            <a:r>
              <a:rPr lang="en-US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, </a:t>
            </a:r>
            <a:r>
              <a:rPr lang="en-US" sz="4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kÖwgK</a:t>
            </a:r>
            <a:r>
              <a:rPr lang="en-US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, </a:t>
            </a:r>
            <a:r>
              <a:rPr lang="en-US" sz="4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wfÿzK</a:t>
            </a:r>
            <a:r>
              <a:rPr lang="en-US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 I </a:t>
            </a:r>
            <a:r>
              <a:rPr lang="en-US" sz="4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PvjK</a:t>
            </a:r>
            <a:r>
              <a:rPr lang="en-US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BZ¨vw</a:t>
            </a:r>
            <a:r>
              <a:rPr lang="en-US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`|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marL="742950" indent="-742950"/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42716FC-699D-4D73-B98C-3F7CBC1A2F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5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3274">
        <p14:vortex dir="r"/>
      </p:transition>
    </mc:Choice>
    <mc:Fallback xmlns="">
      <p:transition spd="slow" advTm="132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-28575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F0"/>
                </a:solidFill>
                <a:latin typeface="ChandrabatiMJ" pitchFamily="2" charset="0"/>
                <a:cs typeface="ChandrabatiMJ" pitchFamily="2" charset="0"/>
              </a:rPr>
              <a:t>‡</a:t>
            </a:r>
            <a:r>
              <a:rPr lang="en-US" sz="4400" dirty="0" err="1">
                <a:solidFill>
                  <a:srgbClr val="00B0F0"/>
                </a:solidFill>
                <a:latin typeface="ChandrabatiMJ" pitchFamily="2" charset="0"/>
                <a:cs typeface="ChandrabatiMJ" pitchFamily="2" charset="0"/>
              </a:rPr>
              <a:t>ckv</a:t>
            </a:r>
            <a:r>
              <a:rPr lang="en-US" sz="4400" dirty="0">
                <a:solidFill>
                  <a:srgbClr val="00B0F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I </a:t>
            </a:r>
            <a:r>
              <a:rPr lang="en-US" sz="4400" dirty="0" err="1">
                <a:solidFill>
                  <a:srgbClr val="FFC000"/>
                </a:solidFill>
                <a:latin typeface="ChandrabatiMJ" pitchFamily="2" charset="0"/>
                <a:cs typeface="ChandrabatiMJ" pitchFamily="2" charset="0"/>
              </a:rPr>
              <a:t>e„wËi</a:t>
            </a:r>
            <a:r>
              <a:rPr lang="en-US" sz="4400" dirty="0">
                <a:solidFill>
                  <a:srgbClr val="FFC00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g‡a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¨ 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cv_©K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¨ </a:t>
            </a:r>
            <a:r>
              <a:rPr lang="en-US" sz="4400" dirty="0" err="1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Kx</a:t>
            </a:r>
            <a:r>
              <a:rPr lang="en-US" sz="4400" dirty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2859B1-152E-4028-862D-50D68583C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740866"/>
            <a:ext cx="4724400" cy="611713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1.RxweKv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wbe©v‡ni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wbw`ó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¨, `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ÿZv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eva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e¨envwiK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ÁvbwfwËK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A_©‰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KvR†K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ckv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Áv‡bi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e¨envwiK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ZvwË¡K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Áv‡bi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4. ˆ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eva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I ˆ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gvb`Û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5. †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ckvMZ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6.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Revew`wnZv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Avek¨K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7.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xK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EFA2CD-0A6B-4F11-A41F-A62CFDF6D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740866"/>
            <a:ext cx="4267199" cy="611713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1.RxweKv 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wbe©v‡ni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 ‡h †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A_©‰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KvR†K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e„wË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Áv‡bi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bvB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e¨envwiK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ZvwË¡K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Áv‡bi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bvB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4. ˆ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eva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I ˆ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gvb`Û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bvB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|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5. †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ckvMZ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Avek¨K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6. 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Revew`wnZv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Avek¨K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7. 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xK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bvI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vK‡Z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8009055-8E7E-4BB8-B9ED-9B34152E71B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26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9878">
        <p14:vortex dir="r"/>
      </p:transition>
    </mc:Choice>
    <mc:Fallback xmlns="">
      <p:transition spd="slow" advTm="298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uild="p"/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|3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|8.4|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|2.4|1.7|1.5|1.4|1.8|1.6|2|1.4|1.8|3.5|1.4|1.9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6.5|3|2.5|3.8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1|11.3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661</TotalTime>
  <Words>826</Words>
  <Application>Microsoft Office PowerPoint</Application>
  <PresentationFormat>On-screen Show (4:3)</PresentationFormat>
  <Paragraphs>65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Bahnschrift</vt:lpstr>
      <vt:lpstr>Bahnschrift SemiLight</vt:lpstr>
      <vt:lpstr>Century Gothic</vt:lpstr>
      <vt:lpstr>ChandrabatiMatraMJ</vt:lpstr>
      <vt:lpstr>ChandrabatiMJ</vt:lpstr>
      <vt:lpstr>RinkiyMJ</vt:lpstr>
      <vt:lpstr>SonkhoMJ</vt:lpstr>
      <vt:lpstr>SutonnyMJ</vt:lpstr>
      <vt:lpstr>UrmeeMJ</vt:lpstr>
      <vt:lpstr>Wingdings 3</vt:lpstr>
      <vt:lpstr>Wisp</vt:lpstr>
      <vt:lpstr>                 mgvRKg© cÖ_g cÎ</vt:lpstr>
      <vt:lpstr> wkÿK cwiwPwZ</vt:lpstr>
      <vt:lpstr>cvV †Nvlbv PviwU Qwei gva¨‡g AvR‡Ki welqe¯‘ Dc¯’vcb Kwi| Qwe †`‡L †Zvgv‡`i aviYv Ki‡Z n‡e AvR‡Ki Av‡jvPbvi welq|  P‡jv Zvn‡j Qwe¸‡jv GK bR‡i †`wL Ges cieZ©x‡Z Qwei mv‡_ †Zvgv‡`i aviYv wgwj‡q wb‡e|</vt:lpstr>
      <vt:lpstr>                  </vt:lpstr>
      <vt:lpstr>             Av‡jvP¨ welq: </vt:lpstr>
      <vt:lpstr>PowerPoint Presentation</vt:lpstr>
      <vt:lpstr>PowerPoint Presentation</vt:lpstr>
      <vt:lpstr>PowerPoint Presentation</vt:lpstr>
      <vt:lpstr>PowerPoint Presentation</vt:lpstr>
      <vt:lpstr>‡ckv I e„wËi g‡a¨ m¤úK© </vt:lpstr>
      <vt:lpstr>m„Rbkxj cÖkœ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Bmjv‡gi BwZnvm I ms¯‹…wZ (wØZxq cÎ)</dc:title>
  <dc:creator>Dell</dc:creator>
  <cp:lastModifiedBy>Windows User</cp:lastModifiedBy>
  <cp:revision>168</cp:revision>
  <dcterms:created xsi:type="dcterms:W3CDTF">2006-08-16T00:00:00Z</dcterms:created>
  <dcterms:modified xsi:type="dcterms:W3CDTF">2020-04-27T22:27:08Z</dcterms:modified>
</cp:coreProperties>
</file>