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3808" r:id="rId2"/>
  </p:sldMasterIdLst>
  <p:sldIdLst>
    <p:sldId id="256" r:id="rId3"/>
    <p:sldId id="275" r:id="rId4"/>
    <p:sldId id="258" r:id="rId5"/>
    <p:sldId id="278" r:id="rId6"/>
    <p:sldId id="276" r:id="rId7"/>
    <p:sldId id="282" r:id="rId8"/>
    <p:sldId id="279" r:id="rId9"/>
    <p:sldId id="281" r:id="rId10"/>
    <p:sldId id="283" r:id="rId11"/>
    <p:sldId id="259" r:id="rId12"/>
    <p:sldId id="284" r:id="rId13"/>
    <p:sldId id="260" r:id="rId14"/>
    <p:sldId id="285" r:id="rId15"/>
    <p:sldId id="261" r:id="rId16"/>
    <p:sldId id="286" r:id="rId17"/>
    <p:sldId id="262" r:id="rId18"/>
    <p:sldId id="287" r:id="rId19"/>
    <p:sldId id="268" r:id="rId20"/>
    <p:sldId id="288" r:id="rId21"/>
    <p:sldId id="272" r:id="rId22"/>
    <p:sldId id="267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8" autoAdjust="0"/>
  </p:normalViewPr>
  <p:slideViewPr>
    <p:cSldViewPr snapToGrid="0">
      <p:cViewPr varScale="1">
        <p:scale>
          <a:sx n="61" d="100"/>
          <a:sy n="61" d="100"/>
        </p:scale>
        <p:origin x="1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4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46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03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112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0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32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53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06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13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4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13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5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18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14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27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56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74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9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58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7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7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0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75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6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46C72-B5B5-458C-AF42-FF05DFF5FE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F382A8-64DA-4E85-8CEF-FA6B985A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0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9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y.stackexchange.com/questions/85749/how-to-improve-this-table-stability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sition_of_the_Sun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sition_of_the_Sun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Clarence_Burgin_Hous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lora-floral-flower-leaf-leafy-2028344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americangirloutsider.blogspot.com/2014/06/rambled-opinions-and-general-snarkiness.html" TargetMode="External"/><Relationship Id="rId7" Type="http://schemas.openxmlformats.org/officeDocument/2006/relationships/hyperlink" Target="https://pngimg.com/download/1110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hyperlink" Target="https://pixnio.com/people/children-kids/child-portrait-pretty-girl-cute-eye-face-lips-fashion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ootball-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imations.physics.unsw.edu.au/jw/light/mirrors-and-images.htm" TargetMode="External"/><Relationship Id="rId7" Type="http://schemas.openxmlformats.org/officeDocument/2006/relationships/hyperlink" Target="http://physics.stackexchange.com/questions/101627/does-a-mirror-help-a-near-sighted-persion-see-at-a-distance-clearer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gif"/><Relationship Id="rId5" Type="http://schemas.openxmlformats.org/officeDocument/2006/relationships/hyperlink" Target="https://en.wikipedia.org/wiki/Solar_sail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sition_of_the_Sun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D176CC-D42E-4193-93A9-13745115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77" y="69679"/>
            <a:ext cx="8340041" cy="6251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7EE5C0-B440-4A60-8E90-89AC9D10E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3120000">
            <a:off x="4684231" y="-186303"/>
            <a:ext cx="1447800" cy="6730546"/>
          </a:xfrm>
        </p:spPr>
        <p:txBody>
          <a:bodyPr>
            <a:noAutofit/>
          </a:bodyPr>
          <a:lstStyle/>
          <a:p>
            <a:r>
              <a:rPr lang="en-US" sz="10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0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49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736EDB-7451-4F01-9139-CB35C324686A}"/>
              </a:ext>
            </a:extLst>
          </p:cNvPr>
          <p:cNvSpPr/>
          <p:nvPr/>
        </p:nvSpPr>
        <p:spPr>
          <a:xfrm>
            <a:off x="1981200" y="2286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প্রথম সূত্র: আপতিত রশ্মি, প্রতিফলিত রশ্মি এবং আপতন বিন্দুতে প্রতিফলকের উপর অঙ্কিত অভিলম্ব একই সমতলে অবস্থান করে।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50BEE8-B9E1-41EC-A478-2195F1137566}"/>
              </a:ext>
            </a:extLst>
          </p:cNvPr>
          <p:cNvSpPr/>
          <p:nvPr/>
        </p:nvSpPr>
        <p:spPr>
          <a:xfrm>
            <a:off x="1884594" y="282058"/>
            <a:ext cx="8326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প্রতিফলনের সূত্র: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আপতিত রশ্মি এবং প্রতিফলিত রশ্মি দুটি সহজ সূত্র মেনে চলে-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5E8C26-37F0-4BDF-8E9F-1A9CE47092DA}"/>
              </a:ext>
            </a:extLst>
          </p:cNvPr>
          <p:cNvCxnSpPr/>
          <p:nvPr/>
        </p:nvCxnSpPr>
        <p:spPr>
          <a:xfrm>
            <a:off x="7315200" y="3240107"/>
            <a:ext cx="1981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035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14B0A6-977A-4A87-A0A8-3933CF7C172B}"/>
              </a:ext>
            </a:extLst>
          </p:cNvPr>
          <p:cNvSpPr/>
          <p:nvPr/>
        </p:nvSpPr>
        <p:spPr>
          <a:xfrm>
            <a:off x="2158368" y="4309241"/>
            <a:ext cx="5290096" cy="26680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E586D2-81FB-4E46-8861-16C26671B296}"/>
              </a:ext>
            </a:extLst>
          </p:cNvPr>
          <p:cNvCxnSpPr>
            <a:cxnSpLocks/>
          </p:cNvCxnSpPr>
          <p:nvPr/>
        </p:nvCxnSpPr>
        <p:spPr>
          <a:xfrm>
            <a:off x="4981707" y="1981200"/>
            <a:ext cx="0" cy="2209800"/>
          </a:xfrm>
          <a:prstGeom prst="line">
            <a:avLst/>
          </a:prstGeom>
          <a:ln w="571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CDE4080-80AF-4C60-9E6B-451A63E97329}"/>
              </a:ext>
            </a:extLst>
          </p:cNvPr>
          <p:cNvCxnSpPr>
            <a:cxnSpLocks/>
          </p:cNvCxnSpPr>
          <p:nvPr/>
        </p:nvCxnSpPr>
        <p:spPr>
          <a:xfrm>
            <a:off x="2426283" y="2209800"/>
            <a:ext cx="2555424" cy="209550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4FEC6B-12A4-457B-A1BE-3CE9CDE6C7FA}"/>
              </a:ext>
            </a:extLst>
          </p:cNvPr>
          <p:cNvSpPr txBox="1"/>
          <p:nvPr/>
        </p:nvSpPr>
        <p:spPr>
          <a:xfrm rot="2400000">
            <a:off x="2519519" y="32180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আপতিত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রশ্মি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DC016D-B875-440D-89FD-ED1CED649F6F}"/>
              </a:ext>
            </a:extLst>
          </p:cNvPr>
          <p:cNvCxnSpPr>
            <a:cxnSpLocks/>
          </p:cNvCxnSpPr>
          <p:nvPr/>
        </p:nvCxnSpPr>
        <p:spPr>
          <a:xfrm flipV="1">
            <a:off x="5029753" y="2209800"/>
            <a:ext cx="2317747" cy="209550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A88B192-0325-48D6-BEA1-97532C3703F9}"/>
              </a:ext>
            </a:extLst>
          </p:cNvPr>
          <p:cNvSpPr txBox="1"/>
          <p:nvPr/>
        </p:nvSpPr>
        <p:spPr>
          <a:xfrm rot="18960000">
            <a:off x="5511166" y="3285340"/>
            <a:ext cx="1876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</a:t>
            </a:r>
            <a:r>
              <a:rPr kumimoji="0" lang="as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্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রতি</a:t>
            </a:r>
            <a:r>
              <a:rPr kumimoji="0" lang="as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ল</a:t>
            </a:r>
            <a:r>
              <a:rPr kumimoji="0" lang="as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ত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রশ্মি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DF9377-6325-4B3D-8871-53946C94B6D4}"/>
              </a:ext>
            </a:extLst>
          </p:cNvPr>
          <p:cNvSpPr txBox="1"/>
          <p:nvPr/>
        </p:nvSpPr>
        <p:spPr>
          <a:xfrm>
            <a:off x="4456710" y="1320610"/>
            <a:ext cx="1166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অ</a:t>
            </a:r>
            <a:r>
              <a:rPr kumimoji="0" lang="as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ি</a:t>
            </a:r>
            <a:r>
              <a:rPr kumimoji="0" lang="as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ল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ম</a:t>
            </a:r>
            <a:r>
              <a:rPr kumimoji="0" lang="as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B66C09-3984-4B2C-B423-44BEFABFEDFD}"/>
              </a:ext>
            </a:extLst>
          </p:cNvPr>
          <p:cNvSpPr txBox="1"/>
          <p:nvPr/>
        </p:nvSpPr>
        <p:spPr>
          <a:xfrm>
            <a:off x="4544395" y="4693629"/>
            <a:ext cx="1091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বিভেদতল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BA95C5-1811-4F9C-8D14-F510146FF18E}"/>
              </a:ext>
            </a:extLst>
          </p:cNvPr>
          <p:cNvGrpSpPr/>
          <p:nvPr/>
        </p:nvGrpSpPr>
        <p:grpSpPr>
          <a:xfrm>
            <a:off x="7549427" y="1824657"/>
            <a:ext cx="3866361" cy="2577863"/>
            <a:chOff x="7549427" y="1824657"/>
            <a:chExt cx="3866361" cy="257786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A6D5A39-49C9-4F19-AD53-C6EC8A4D6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11778" t="15557" r="9832" b="19463"/>
            <a:stretch/>
          </p:blipFill>
          <p:spPr>
            <a:xfrm>
              <a:off x="7549427" y="1824657"/>
              <a:ext cx="3866361" cy="257786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00B050"/>
              </a:solidFill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E427A0-338A-4E02-82B3-43D82D1A3586}"/>
                </a:ext>
              </a:extLst>
            </p:cNvPr>
            <p:cNvSpPr txBox="1"/>
            <p:nvPr/>
          </p:nvSpPr>
          <p:spPr>
            <a:xfrm>
              <a:off x="9006671" y="2865880"/>
              <a:ext cx="1127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rPr>
                <a:t>নিচ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rPr>
                <a:t>তল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rPr>
                <a:t> 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CE1E3C8-6F5E-48FB-8679-764FCF338545}"/>
              </a:ext>
            </a:extLst>
          </p:cNvPr>
          <p:cNvSpPr txBox="1"/>
          <p:nvPr/>
        </p:nvSpPr>
        <p:spPr>
          <a:xfrm>
            <a:off x="10148438" y="829431"/>
            <a:ext cx="1312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স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ত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29BEE5-5904-4422-884A-54817321E3A8}"/>
              </a:ext>
            </a:extLst>
          </p:cNvPr>
          <p:cNvCxnSpPr>
            <a:cxnSpLocks/>
          </p:cNvCxnSpPr>
          <p:nvPr/>
        </p:nvCxnSpPr>
        <p:spPr>
          <a:xfrm flipH="1">
            <a:off x="9006671" y="1164197"/>
            <a:ext cx="1482258" cy="999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3A9C640-D44D-4CA8-855C-D1782BE5E37A}"/>
              </a:ext>
            </a:extLst>
          </p:cNvPr>
          <p:cNvSpPr/>
          <p:nvPr/>
        </p:nvSpPr>
        <p:spPr>
          <a:xfrm>
            <a:off x="8229021" y="2645415"/>
            <a:ext cx="2507171" cy="1930630"/>
          </a:xfrm>
          <a:custGeom>
            <a:avLst/>
            <a:gdLst>
              <a:gd name="connsiteX0" fmla="*/ 130629 w 2507171"/>
              <a:gd name="connsiteY0" fmla="*/ 1930630 h 1930630"/>
              <a:gd name="connsiteX1" fmla="*/ 130629 w 2507171"/>
              <a:gd name="connsiteY1" fmla="*/ 1930630 h 1930630"/>
              <a:gd name="connsiteX2" fmla="*/ 87086 w 2507171"/>
              <a:gd name="connsiteY2" fmla="*/ 1800002 h 1930630"/>
              <a:gd name="connsiteX3" fmla="*/ 58057 w 2507171"/>
              <a:gd name="connsiteY3" fmla="*/ 1741944 h 1930630"/>
              <a:gd name="connsiteX4" fmla="*/ 43543 w 2507171"/>
              <a:gd name="connsiteY4" fmla="*/ 1683887 h 1930630"/>
              <a:gd name="connsiteX5" fmla="*/ 29029 w 2507171"/>
              <a:gd name="connsiteY5" fmla="*/ 1640344 h 1930630"/>
              <a:gd name="connsiteX6" fmla="*/ 0 w 2507171"/>
              <a:gd name="connsiteY6" fmla="*/ 1509716 h 1930630"/>
              <a:gd name="connsiteX7" fmla="*/ 14514 w 2507171"/>
              <a:gd name="connsiteY7" fmla="*/ 1277487 h 1930630"/>
              <a:gd name="connsiteX8" fmla="*/ 43543 w 2507171"/>
              <a:gd name="connsiteY8" fmla="*/ 1175887 h 1930630"/>
              <a:gd name="connsiteX9" fmla="*/ 58057 w 2507171"/>
              <a:gd name="connsiteY9" fmla="*/ 1074287 h 1930630"/>
              <a:gd name="connsiteX10" fmla="*/ 72571 w 2507171"/>
              <a:gd name="connsiteY10" fmla="*/ 1030744 h 1930630"/>
              <a:gd name="connsiteX11" fmla="*/ 101600 w 2507171"/>
              <a:gd name="connsiteY11" fmla="*/ 856573 h 1930630"/>
              <a:gd name="connsiteX12" fmla="*/ 116114 w 2507171"/>
              <a:gd name="connsiteY12" fmla="*/ 813030 h 1930630"/>
              <a:gd name="connsiteX13" fmla="*/ 145143 w 2507171"/>
              <a:gd name="connsiteY13" fmla="*/ 566287 h 1930630"/>
              <a:gd name="connsiteX14" fmla="*/ 174171 w 2507171"/>
              <a:gd name="connsiteY14" fmla="*/ 450173 h 1930630"/>
              <a:gd name="connsiteX15" fmla="*/ 188686 w 2507171"/>
              <a:gd name="connsiteY15" fmla="*/ 334059 h 1930630"/>
              <a:gd name="connsiteX16" fmla="*/ 174171 w 2507171"/>
              <a:gd name="connsiteY16" fmla="*/ 29259 h 1930630"/>
              <a:gd name="connsiteX17" fmla="*/ 464457 w 2507171"/>
              <a:gd name="connsiteY17" fmla="*/ 43773 h 1930630"/>
              <a:gd name="connsiteX18" fmla="*/ 609600 w 2507171"/>
              <a:gd name="connsiteY18" fmla="*/ 72802 h 1930630"/>
              <a:gd name="connsiteX19" fmla="*/ 885371 w 2507171"/>
              <a:gd name="connsiteY19" fmla="*/ 101830 h 1930630"/>
              <a:gd name="connsiteX20" fmla="*/ 2046514 w 2507171"/>
              <a:gd name="connsiteY20" fmla="*/ 116344 h 1930630"/>
              <a:gd name="connsiteX21" fmla="*/ 2090057 w 2507171"/>
              <a:gd name="connsiteY21" fmla="*/ 130859 h 1930630"/>
              <a:gd name="connsiteX22" fmla="*/ 2496457 w 2507171"/>
              <a:gd name="connsiteY22" fmla="*/ 145373 h 1930630"/>
              <a:gd name="connsiteX23" fmla="*/ 2481943 w 2507171"/>
              <a:gd name="connsiteY23" fmla="*/ 232459 h 1930630"/>
              <a:gd name="connsiteX24" fmla="*/ 2467429 w 2507171"/>
              <a:gd name="connsiteY24" fmla="*/ 276002 h 1930630"/>
              <a:gd name="connsiteX25" fmla="*/ 2452914 w 2507171"/>
              <a:gd name="connsiteY25" fmla="*/ 334059 h 1930630"/>
              <a:gd name="connsiteX26" fmla="*/ 2467429 w 2507171"/>
              <a:gd name="connsiteY26" fmla="*/ 464687 h 1930630"/>
              <a:gd name="connsiteX27" fmla="*/ 2496457 w 2507171"/>
              <a:gd name="connsiteY27" fmla="*/ 580802 h 1930630"/>
              <a:gd name="connsiteX28" fmla="*/ 2496457 w 2507171"/>
              <a:gd name="connsiteY28" fmla="*/ 1872573 h 1930630"/>
              <a:gd name="connsiteX29" fmla="*/ 87086 w 2507171"/>
              <a:gd name="connsiteY29" fmla="*/ 1785487 h 1930630"/>
              <a:gd name="connsiteX30" fmla="*/ 116114 w 2507171"/>
              <a:gd name="connsiteY30" fmla="*/ 1800002 h 1930630"/>
              <a:gd name="connsiteX31" fmla="*/ 72571 w 2507171"/>
              <a:gd name="connsiteY31" fmla="*/ 1814516 h 1930630"/>
              <a:gd name="connsiteX32" fmla="*/ 145143 w 2507171"/>
              <a:gd name="connsiteY32" fmla="*/ 1785487 h 193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07171" h="1930630">
                <a:moveTo>
                  <a:pt x="130629" y="1930630"/>
                </a:moveTo>
                <a:lnTo>
                  <a:pt x="130629" y="1930630"/>
                </a:lnTo>
                <a:cubicBezTo>
                  <a:pt x="116115" y="1887087"/>
                  <a:pt x="103563" y="1842841"/>
                  <a:pt x="87086" y="1800002"/>
                </a:cubicBezTo>
                <a:cubicBezTo>
                  <a:pt x="79319" y="1779807"/>
                  <a:pt x="65654" y="1762203"/>
                  <a:pt x="58057" y="1741944"/>
                </a:cubicBezTo>
                <a:cubicBezTo>
                  <a:pt x="51053" y="1723266"/>
                  <a:pt x="49023" y="1703067"/>
                  <a:pt x="43543" y="1683887"/>
                </a:cubicBezTo>
                <a:cubicBezTo>
                  <a:pt x="39340" y="1669176"/>
                  <a:pt x="33232" y="1655055"/>
                  <a:pt x="29029" y="1640344"/>
                </a:cubicBezTo>
                <a:cubicBezTo>
                  <a:pt x="15361" y="1592506"/>
                  <a:pt x="9979" y="1559613"/>
                  <a:pt x="0" y="1509716"/>
                </a:cubicBezTo>
                <a:cubicBezTo>
                  <a:pt x="4838" y="1432306"/>
                  <a:pt x="6796" y="1354663"/>
                  <a:pt x="14514" y="1277487"/>
                </a:cubicBezTo>
                <a:cubicBezTo>
                  <a:pt x="17117" y="1251457"/>
                  <a:pt x="34703" y="1202407"/>
                  <a:pt x="43543" y="1175887"/>
                </a:cubicBezTo>
                <a:cubicBezTo>
                  <a:pt x="48381" y="1142020"/>
                  <a:pt x="51348" y="1107833"/>
                  <a:pt x="58057" y="1074287"/>
                </a:cubicBezTo>
                <a:cubicBezTo>
                  <a:pt x="61057" y="1059285"/>
                  <a:pt x="69570" y="1045746"/>
                  <a:pt x="72571" y="1030744"/>
                </a:cubicBezTo>
                <a:cubicBezTo>
                  <a:pt x="97147" y="907864"/>
                  <a:pt x="75637" y="960425"/>
                  <a:pt x="101600" y="856573"/>
                </a:cubicBezTo>
                <a:cubicBezTo>
                  <a:pt x="105311" y="841730"/>
                  <a:pt x="112795" y="827965"/>
                  <a:pt x="116114" y="813030"/>
                </a:cubicBezTo>
                <a:cubicBezTo>
                  <a:pt x="144434" y="685591"/>
                  <a:pt x="118850" y="732811"/>
                  <a:pt x="145143" y="566287"/>
                </a:cubicBezTo>
                <a:cubicBezTo>
                  <a:pt x="151365" y="526879"/>
                  <a:pt x="169222" y="489761"/>
                  <a:pt x="174171" y="450173"/>
                </a:cubicBezTo>
                <a:lnTo>
                  <a:pt x="188686" y="334059"/>
                </a:lnTo>
                <a:cubicBezTo>
                  <a:pt x="183848" y="232459"/>
                  <a:pt x="104115" y="103003"/>
                  <a:pt x="174171" y="29259"/>
                </a:cubicBezTo>
                <a:cubicBezTo>
                  <a:pt x="240899" y="-40981"/>
                  <a:pt x="367859" y="36343"/>
                  <a:pt x="464457" y="43773"/>
                </a:cubicBezTo>
                <a:cubicBezTo>
                  <a:pt x="562944" y="51349"/>
                  <a:pt x="528602" y="58075"/>
                  <a:pt x="609600" y="72802"/>
                </a:cubicBezTo>
                <a:cubicBezTo>
                  <a:pt x="683048" y="86156"/>
                  <a:pt x="823261" y="100480"/>
                  <a:pt x="885371" y="101830"/>
                </a:cubicBezTo>
                <a:lnTo>
                  <a:pt x="2046514" y="116344"/>
                </a:lnTo>
                <a:cubicBezTo>
                  <a:pt x="2061028" y="121182"/>
                  <a:pt x="2074789" y="129874"/>
                  <a:pt x="2090057" y="130859"/>
                </a:cubicBezTo>
                <a:cubicBezTo>
                  <a:pt x="2225329" y="139586"/>
                  <a:pt x="2365242" y="111354"/>
                  <a:pt x="2496457" y="145373"/>
                </a:cubicBezTo>
                <a:cubicBezTo>
                  <a:pt x="2524944" y="152759"/>
                  <a:pt x="2488327" y="203731"/>
                  <a:pt x="2481943" y="232459"/>
                </a:cubicBezTo>
                <a:cubicBezTo>
                  <a:pt x="2478624" y="247394"/>
                  <a:pt x="2471632" y="261291"/>
                  <a:pt x="2467429" y="276002"/>
                </a:cubicBezTo>
                <a:cubicBezTo>
                  <a:pt x="2461949" y="295182"/>
                  <a:pt x="2457752" y="314707"/>
                  <a:pt x="2452914" y="334059"/>
                </a:cubicBezTo>
                <a:cubicBezTo>
                  <a:pt x="2457752" y="377602"/>
                  <a:pt x="2460226" y="421472"/>
                  <a:pt x="2467429" y="464687"/>
                </a:cubicBezTo>
                <a:cubicBezTo>
                  <a:pt x="2479519" y="537229"/>
                  <a:pt x="2495429" y="484206"/>
                  <a:pt x="2496457" y="580802"/>
                </a:cubicBezTo>
                <a:cubicBezTo>
                  <a:pt x="2501037" y="1011368"/>
                  <a:pt x="2496457" y="1441983"/>
                  <a:pt x="2496457" y="1872573"/>
                </a:cubicBezTo>
                <a:lnTo>
                  <a:pt x="87086" y="1785487"/>
                </a:lnTo>
                <a:lnTo>
                  <a:pt x="116114" y="1800002"/>
                </a:lnTo>
                <a:lnTo>
                  <a:pt x="72571" y="1814516"/>
                </a:lnTo>
                <a:lnTo>
                  <a:pt x="145143" y="1785487"/>
                </a:ln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0F8D07F-C6C2-4C81-A1AA-A3C167228E6C}"/>
              </a:ext>
            </a:extLst>
          </p:cNvPr>
          <p:cNvSpPr/>
          <p:nvPr/>
        </p:nvSpPr>
        <p:spPr>
          <a:xfrm>
            <a:off x="7590971" y="1785257"/>
            <a:ext cx="3831597" cy="2690286"/>
          </a:xfrm>
          <a:custGeom>
            <a:avLst/>
            <a:gdLst>
              <a:gd name="connsiteX0" fmla="*/ 87086 w 3831597"/>
              <a:gd name="connsiteY0" fmla="*/ 2685143 h 2690286"/>
              <a:gd name="connsiteX1" fmla="*/ 87086 w 3831597"/>
              <a:gd name="connsiteY1" fmla="*/ 2685143 h 2690286"/>
              <a:gd name="connsiteX2" fmla="*/ 43543 w 3831597"/>
              <a:gd name="connsiteY2" fmla="*/ 2510972 h 2690286"/>
              <a:gd name="connsiteX3" fmla="*/ 14515 w 3831597"/>
              <a:gd name="connsiteY3" fmla="*/ 2452914 h 2690286"/>
              <a:gd name="connsiteX4" fmla="*/ 29029 w 3831597"/>
              <a:gd name="connsiteY4" fmla="*/ 2394857 h 2690286"/>
              <a:gd name="connsiteX5" fmla="*/ 72572 w 3831597"/>
              <a:gd name="connsiteY5" fmla="*/ 2380343 h 2690286"/>
              <a:gd name="connsiteX6" fmla="*/ 116115 w 3831597"/>
              <a:gd name="connsiteY6" fmla="*/ 2351314 h 2690286"/>
              <a:gd name="connsiteX7" fmla="*/ 87086 w 3831597"/>
              <a:gd name="connsiteY7" fmla="*/ 2162629 h 2690286"/>
              <a:gd name="connsiteX8" fmla="*/ 58058 w 3831597"/>
              <a:gd name="connsiteY8" fmla="*/ 2075543 h 2690286"/>
              <a:gd name="connsiteX9" fmla="*/ 43543 w 3831597"/>
              <a:gd name="connsiteY9" fmla="*/ 653143 h 2690286"/>
              <a:gd name="connsiteX10" fmla="*/ 14515 w 3831597"/>
              <a:gd name="connsiteY10" fmla="*/ 551543 h 2690286"/>
              <a:gd name="connsiteX11" fmla="*/ 0 w 3831597"/>
              <a:gd name="connsiteY11" fmla="*/ 478972 h 2690286"/>
              <a:gd name="connsiteX12" fmla="*/ 14515 w 3831597"/>
              <a:gd name="connsiteY12" fmla="*/ 362857 h 2690286"/>
              <a:gd name="connsiteX13" fmla="*/ 58058 w 3831597"/>
              <a:gd name="connsiteY13" fmla="*/ 391886 h 2690286"/>
              <a:gd name="connsiteX14" fmla="*/ 72572 w 3831597"/>
              <a:gd name="connsiteY14" fmla="*/ 435429 h 2690286"/>
              <a:gd name="connsiteX15" fmla="*/ 174172 w 3831597"/>
              <a:gd name="connsiteY15" fmla="*/ 304800 h 2690286"/>
              <a:gd name="connsiteX16" fmla="*/ 217715 w 3831597"/>
              <a:gd name="connsiteY16" fmla="*/ 203200 h 2690286"/>
              <a:gd name="connsiteX17" fmla="*/ 246743 w 3831597"/>
              <a:gd name="connsiteY17" fmla="*/ 116114 h 2690286"/>
              <a:gd name="connsiteX18" fmla="*/ 261258 w 3831597"/>
              <a:gd name="connsiteY18" fmla="*/ 72572 h 2690286"/>
              <a:gd name="connsiteX19" fmla="*/ 362858 w 3831597"/>
              <a:gd name="connsiteY19" fmla="*/ 0 h 2690286"/>
              <a:gd name="connsiteX20" fmla="*/ 377372 w 3831597"/>
              <a:gd name="connsiteY20" fmla="*/ 87086 h 2690286"/>
              <a:gd name="connsiteX21" fmla="*/ 391886 w 3831597"/>
              <a:gd name="connsiteY21" fmla="*/ 130629 h 2690286"/>
              <a:gd name="connsiteX22" fmla="*/ 449943 w 3831597"/>
              <a:gd name="connsiteY22" fmla="*/ 145143 h 2690286"/>
              <a:gd name="connsiteX23" fmla="*/ 609600 w 3831597"/>
              <a:gd name="connsiteY23" fmla="*/ 116114 h 2690286"/>
              <a:gd name="connsiteX24" fmla="*/ 682172 w 3831597"/>
              <a:gd name="connsiteY24" fmla="*/ 101600 h 2690286"/>
              <a:gd name="connsiteX25" fmla="*/ 1146629 w 3831597"/>
              <a:gd name="connsiteY25" fmla="*/ 72572 h 2690286"/>
              <a:gd name="connsiteX26" fmla="*/ 2423886 w 3831597"/>
              <a:gd name="connsiteY26" fmla="*/ 87086 h 2690286"/>
              <a:gd name="connsiteX27" fmla="*/ 2989943 w 3831597"/>
              <a:gd name="connsiteY27" fmla="*/ 101600 h 2690286"/>
              <a:gd name="connsiteX28" fmla="*/ 3468915 w 3831597"/>
              <a:gd name="connsiteY28" fmla="*/ 159657 h 2690286"/>
              <a:gd name="connsiteX29" fmla="*/ 3541486 w 3831597"/>
              <a:gd name="connsiteY29" fmla="*/ 217714 h 2690286"/>
              <a:gd name="connsiteX30" fmla="*/ 3585029 w 3831597"/>
              <a:gd name="connsiteY30" fmla="*/ 246743 h 2690286"/>
              <a:gd name="connsiteX31" fmla="*/ 3599543 w 3831597"/>
              <a:gd name="connsiteY31" fmla="*/ 333829 h 2690286"/>
              <a:gd name="connsiteX32" fmla="*/ 3643086 w 3831597"/>
              <a:gd name="connsiteY32" fmla="*/ 435429 h 2690286"/>
              <a:gd name="connsiteX33" fmla="*/ 3701143 w 3831597"/>
              <a:gd name="connsiteY33" fmla="*/ 522514 h 2690286"/>
              <a:gd name="connsiteX34" fmla="*/ 3730172 w 3831597"/>
              <a:gd name="connsiteY34" fmla="*/ 566057 h 2690286"/>
              <a:gd name="connsiteX35" fmla="*/ 3744686 w 3831597"/>
              <a:gd name="connsiteY35" fmla="*/ 624114 h 2690286"/>
              <a:gd name="connsiteX36" fmla="*/ 3759200 w 3831597"/>
              <a:gd name="connsiteY36" fmla="*/ 667657 h 2690286"/>
              <a:gd name="connsiteX37" fmla="*/ 3643086 w 3831597"/>
              <a:gd name="connsiteY37" fmla="*/ 696686 h 2690286"/>
              <a:gd name="connsiteX38" fmla="*/ 3628572 w 3831597"/>
              <a:gd name="connsiteY38" fmla="*/ 2685143 h 2690286"/>
              <a:gd name="connsiteX39" fmla="*/ 3585029 w 3831597"/>
              <a:gd name="connsiteY39" fmla="*/ 2670629 h 2690286"/>
              <a:gd name="connsiteX40" fmla="*/ 3512458 w 3831597"/>
              <a:gd name="connsiteY40" fmla="*/ 2656114 h 2690286"/>
              <a:gd name="connsiteX41" fmla="*/ 3541486 w 3831597"/>
              <a:gd name="connsiteY41" fmla="*/ 2002972 h 2690286"/>
              <a:gd name="connsiteX42" fmla="*/ 3483429 w 3831597"/>
              <a:gd name="connsiteY42" fmla="*/ 1828800 h 2690286"/>
              <a:gd name="connsiteX43" fmla="*/ 3468915 w 3831597"/>
              <a:gd name="connsiteY43" fmla="*/ 1785257 h 2690286"/>
              <a:gd name="connsiteX44" fmla="*/ 3497943 w 3831597"/>
              <a:gd name="connsiteY44" fmla="*/ 1364343 h 2690286"/>
              <a:gd name="connsiteX45" fmla="*/ 3512458 w 3831597"/>
              <a:gd name="connsiteY45" fmla="*/ 1320800 h 2690286"/>
              <a:gd name="connsiteX46" fmla="*/ 3497943 w 3831597"/>
              <a:gd name="connsiteY46" fmla="*/ 856343 h 2690286"/>
              <a:gd name="connsiteX47" fmla="*/ 3425372 w 3831597"/>
              <a:gd name="connsiteY47" fmla="*/ 754743 h 2690286"/>
              <a:gd name="connsiteX48" fmla="*/ 3439886 w 3831597"/>
              <a:gd name="connsiteY48" fmla="*/ 986972 h 2690286"/>
              <a:gd name="connsiteX49" fmla="*/ 3410858 w 3831597"/>
              <a:gd name="connsiteY49" fmla="*/ 1393372 h 2690286"/>
              <a:gd name="connsiteX50" fmla="*/ 3396343 w 3831597"/>
              <a:gd name="connsiteY50" fmla="*/ 1436914 h 2690286"/>
              <a:gd name="connsiteX51" fmla="*/ 3381829 w 3831597"/>
              <a:gd name="connsiteY51" fmla="*/ 1494972 h 2690286"/>
              <a:gd name="connsiteX52" fmla="*/ 3367315 w 3831597"/>
              <a:gd name="connsiteY52" fmla="*/ 1625600 h 2690286"/>
              <a:gd name="connsiteX53" fmla="*/ 3352800 w 3831597"/>
              <a:gd name="connsiteY53" fmla="*/ 1944914 h 2690286"/>
              <a:gd name="connsiteX54" fmla="*/ 3265715 w 3831597"/>
              <a:gd name="connsiteY54" fmla="*/ 1930400 h 2690286"/>
              <a:gd name="connsiteX55" fmla="*/ 3222172 w 3831597"/>
              <a:gd name="connsiteY55" fmla="*/ 1785257 h 2690286"/>
              <a:gd name="connsiteX56" fmla="*/ 3207658 w 3831597"/>
              <a:gd name="connsiteY56" fmla="*/ 1074057 h 2690286"/>
              <a:gd name="connsiteX57" fmla="*/ 3193143 w 3831597"/>
              <a:gd name="connsiteY57" fmla="*/ 1030514 h 2690286"/>
              <a:gd name="connsiteX58" fmla="*/ 3164115 w 3831597"/>
              <a:gd name="connsiteY58" fmla="*/ 914400 h 2690286"/>
              <a:gd name="connsiteX59" fmla="*/ 3149600 w 3831597"/>
              <a:gd name="connsiteY59" fmla="*/ 841829 h 2690286"/>
              <a:gd name="connsiteX60" fmla="*/ 3120572 w 3831597"/>
              <a:gd name="connsiteY60" fmla="*/ 754743 h 2690286"/>
              <a:gd name="connsiteX61" fmla="*/ 3033486 w 3831597"/>
              <a:gd name="connsiteY61" fmla="*/ 740229 h 2690286"/>
              <a:gd name="connsiteX62" fmla="*/ 2119086 w 3831597"/>
              <a:gd name="connsiteY62" fmla="*/ 725714 h 2690286"/>
              <a:gd name="connsiteX63" fmla="*/ 2061029 w 3831597"/>
              <a:gd name="connsiteY63" fmla="*/ 711200 h 2690286"/>
              <a:gd name="connsiteX64" fmla="*/ 2017486 w 3831597"/>
              <a:gd name="connsiteY64" fmla="*/ 696686 h 2690286"/>
              <a:gd name="connsiteX65" fmla="*/ 1828800 w 3831597"/>
              <a:gd name="connsiteY65" fmla="*/ 667657 h 2690286"/>
              <a:gd name="connsiteX66" fmla="*/ 1611086 w 3831597"/>
              <a:gd name="connsiteY66" fmla="*/ 624114 h 2690286"/>
              <a:gd name="connsiteX67" fmla="*/ 1553029 w 3831597"/>
              <a:gd name="connsiteY67" fmla="*/ 609600 h 2690286"/>
              <a:gd name="connsiteX68" fmla="*/ 1509486 w 3831597"/>
              <a:gd name="connsiteY68" fmla="*/ 595086 h 2690286"/>
              <a:gd name="connsiteX69" fmla="*/ 1422400 w 3831597"/>
              <a:gd name="connsiteY69" fmla="*/ 580572 h 2690286"/>
              <a:gd name="connsiteX70" fmla="*/ 1306286 w 3831597"/>
              <a:gd name="connsiteY70" fmla="*/ 566057 h 2690286"/>
              <a:gd name="connsiteX71" fmla="*/ 1291772 w 3831597"/>
              <a:gd name="connsiteY71" fmla="*/ 711200 h 2690286"/>
              <a:gd name="connsiteX72" fmla="*/ 1175658 w 3831597"/>
              <a:gd name="connsiteY72" fmla="*/ 769257 h 2690286"/>
              <a:gd name="connsiteX73" fmla="*/ 1117600 w 3831597"/>
              <a:gd name="connsiteY73" fmla="*/ 783772 h 2690286"/>
              <a:gd name="connsiteX74" fmla="*/ 1030515 w 3831597"/>
              <a:gd name="connsiteY74" fmla="*/ 812800 h 2690286"/>
              <a:gd name="connsiteX75" fmla="*/ 986972 w 3831597"/>
              <a:gd name="connsiteY75" fmla="*/ 827314 h 2690286"/>
              <a:gd name="connsiteX76" fmla="*/ 914400 w 3831597"/>
              <a:gd name="connsiteY76" fmla="*/ 841829 h 2690286"/>
              <a:gd name="connsiteX77" fmla="*/ 595086 w 3831597"/>
              <a:gd name="connsiteY77" fmla="*/ 827314 h 2690286"/>
              <a:gd name="connsiteX78" fmla="*/ 508000 w 3831597"/>
              <a:gd name="connsiteY78" fmla="*/ 812800 h 2690286"/>
              <a:gd name="connsiteX79" fmla="*/ 493486 w 3831597"/>
              <a:gd name="connsiteY79" fmla="*/ 769257 h 2690286"/>
              <a:gd name="connsiteX80" fmla="*/ 508000 w 3831597"/>
              <a:gd name="connsiteY80" fmla="*/ 870857 h 2690286"/>
              <a:gd name="connsiteX81" fmla="*/ 522515 w 3831597"/>
              <a:gd name="connsiteY81" fmla="*/ 914400 h 2690286"/>
              <a:gd name="connsiteX82" fmla="*/ 537029 w 3831597"/>
              <a:gd name="connsiteY82" fmla="*/ 986972 h 2690286"/>
              <a:gd name="connsiteX83" fmla="*/ 522515 w 3831597"/>
              <a:gd name="connsiteY83" fmla="*/ 1567543 h 2690286"/>
              <a:gd name="connsiteX84" fmla="*/ 508000 w 3831597"/>
              <a:gd name="connsiteY84" fmla="*/ 1625600 h 2690286"/>
              <a:gd name="connsiteX85" fmla="*/ 478972 w 3831597"/>
              <a:gd name="connsiteY85" fmla="*/ 1857829 h 2690286"/>
              <a:gd name="connsiteX86" fmla="*/ 449943 w 3831597"/>
              <a:gd name="connsiteY86" fmla="*/ 1959429 h 2690286"/>
              <a:gd name="connsiteX87" fmla="*/ 406400 w 3831597"/>
              <a:gd name="connsiteY87" fmla="*/ 1930400 h 2690286"/>
              <a:gd name="connsiteX88" fmla="*/ 362858 w 3831597"/>
              <a:gd name="connsiteY88" fmla="*/ 1828800 h 2690286"/>
              <a:gd name="connsiteX89" fmla="*/ 377372 w 3831597"/>
              <a:gd name="connsiteY89" fmla="*/ 1553029 h 2690286"/>
              <a:gd name="connsiteX90" fmla="*/ 391886 w 3831597"/>
              <a:gd name="connsiteY90" fmla="*/ 1509486 h 2690286"/>
              <a:gd name="connsiteX91" fmla="*/ 420915 w 3831597"/>
              <a:gd name="connsiteY91" fmla="*/ 1407886 h 2690286"/>
              <a:gd name="connsiteX92" fmla="*/ 391886 w 3831597"/>
              <a:gd name="connsiteY92" fmla="*/ 1233714 h 2690286"/>
              <a:gd name="connsiteX93" fmla="*/ 362858 w 3831597"/>
              <a:gd name="connsiteY93" fmla="*/ 1146629 h 2690286"/>
              <a:gd name="connsiteX94" fmla="*/ 348343 w 3831597"/>
              <a:gd name="connsiteY94" fmla="*/ 1103086 h 2690286"/>
              <a:gd name="connsiteX95" fmla="*/ 333829 w 3831597"/>
              <a:gd name="connsiteY95" fmla="*/ 957943 h 2690286"/>
              <a:gd name="connsiteX96" fmla="*/ 304800 w 3831597"/>
              <a:gd name="connsiteY96" fmla="*/ 740229 h 2690286"/>
              <a:gd name="connsiteX97" fmla="*/ 275772 w 3831597"/>
              <a:gd name="connsiteY97" fmla="*/ 1103086 h 2690286"/>
              <a:gd name="connsiteX98" fmla="*/ 304800 w 3831597"/>
              <a:gd name="connsiteY98" fmla="*/ 1233714 h 2690286"/>
              <a:gd name="connsiteX99" fmla="*/ 290286 w 3831597"/>
              <a:gd name="connsiteY99" fmla="*/ 1407886 h 2690286"/>
              <a:gd name="connsiteX100" fmla="*/ 261258 w 3831597"/>
              <a:gd name="connsiteY100" fmla="*/ 1509486 h 2690286"/>
              <a:gd name="connsiteX101" fmla="*/ 246743 w 3831597"/>
              <a:gd name="connsiteY101" fmla="*/ 1596572 h 2690286"/>
              <a:gd name="connsiteX102" fmla="*/ 232229 w 3831597"/>
              <a:gd name="connsiteY102" fmla="*/ 1654629 h 2690286"/>
              <a:gd name="connsiteX103" fmla="*/ 217715 w 3831597"/>
              <a:gd name="connsiteY103" fmla="*/ 2685143 h 2690286"/>
              <a:gd name="connsiteX104" fmla="*/ 174172 w 3831597"/>
              <a:gd name="connsiteY104" fmla="*/ 2670629 h 2690286"/>
              <a:gd name="connsiteX105" fmla="*/ 87086 w 3831597"/>
              <a:gd name="connsiteY105" fmla="*/ 2685143 h 269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831597" h="2690286">
                <a:moveTo>
                  <a:pt x="87086" y="2685143"/>
                </a:moveTo>
                <a:lnTo>
                  <a:pt x="87086" y="2685143"/>
                </a:lnTo>
                <a:cubicBezTo>
                  <a:pt x="80406" y="2655082"/>
                  <a:pt x="63361" y="2557213"/>
                  <a:pt x="43543" y="2510972"/>
                </a:cubicBezTo>
                <a:cubicBezTo>
                  <a:pt x="35020" y="2491085"/>
                  <a:pt x="24191" y="2472267"/>
                  <a:pt x="14515" y="2452914"/>
                </a:cubicBezTo>
                <a:cubicBezTo>
                  <a:pt x="19353" y="2433562"/>
                  <a:pt x="16568" y="2410434"/>
                  <a:pt x="29029" y="2394857"/>
                </a:cubicBezTo>
                <a:cubicBezTo>
                  <a:pt x="38586" y="2382910"/>
                  <a:pt x="58888" y="2387185"/>
                  <a:pt x="72572" y="2380343"/>
                </a:cubicBezTo>
                <a:cubicBezTo>
                  <a:pt x="88174" y="2372542"/>
                  <a:pt x="101601" y="2360990"/>
                  <a:pt x="116115" y="2351314"/>
                </a:cubicBezTo>
                <a:cubicBezTo>
                  <a:pt x="109324" y="2296988"/>
                  <a:pt x="102429" y="2218889"/>
                  <a:pt x="87086" y="2162629"/>
                </a:cubicBezTo>
                <a:cubicBezTo>
                  <a:pt x="79035" y="2133108"/>
                  <a:pt x="58058" y="2075543"/>
                  <a:pt x="58058" y="2075543"/>
                </a:cubicBezTo>
                <a:cubicBezTo>
                  <a:pt x="53220" y="1601410"/>
                  <a:pt x="52839" y="1127210"/>
                  <a:pt x="43543" y="653143"/>
                </a:cubicBezTo>
                <a:cubicBezTo>
                  <a:pt x="42965" y="623685"/>
                  <a:pt x="21802" y="580692"/>
                  <a:pt x="14515" y="551543"/>
                </a:cubicBezTo>
                <a:cubicBezTo>
                  <a:pt x="8532" y="527610"/>
                  <a:pt x="4838" y="503162"/>
                  <a:pt x="0" y="478972"/>
                </a:cubicBezTo>
                <a:cubicBezTo>
                  <a:pt x="4838" y="440267"/>
                  <a:pt x="-7122" y="395312"/>
                  <a:pt x="14515" y="362857"/>
                </a:cubicBezTo>
                <a:cubicBezTo>
                  <a:pt x="24191" y="348343"/>
                  <a:pt x="47161" y="378264"/>
                  <a:pt x="58058" y="391886"/>
                </a:cubicBezTo>
                <a:cubicBezTo>
                  <a:pt x="67615" y="403833"/>
                  <a:pt x="67734" y="420915"/>
                  <a:pt x="72572" y="435429"/>
                </a:cubicBezTo>
                <a:cubicBezTo>
                  <a:pt x="142015" y="331264"/>
                  <a:pt x="105959" y="373013"/>
                  <a:pt x="174172" y="304800"/>
                </a:cubicBezTo>
                <a:cubicBezTo>
                  <a:pt x="220892" y="164637"/>
                  <a:pt x="145974" y="382554"/>
                  <a:pt x="217715" y="203200"/>
                </a:cubicBezTo>
                <a:cubicBezTo>
                  <a:pt x="229079" y="174790"/>
                  <a:pt x="237067" y="145143"/>
                  <a:pt x="246743" y="116114"/>
                </a:cubicBezTo>
                <a:cubicBezTo>
                  <a:pt x="251581" y="101600"/>
                  <a:pt x="248528" y="81059"/>
                  <a:pt x="261258" y="72572"/>
                </a:cubicBezTo>
                <a:cubicBezTo>
                  <a:pt x="324928" y="30124"/>
                  <a:pt x="290845" y="54009"/>
                  <a:pt x="362858" y="0"/>
                </a:cubicBezTo>
                <a:cubicBezTo>
                  <a:pt x="367696" y="29029"/>
                  <a:pt x="370988" y="58358"/>
                  <a:pt x="377372" y="87086"/>
                </a:cubicBezTo>
                <a:cubicBezTo>
                  <a:pt x="380691" y="102021"/>
                  <a:pt x="379939" y="121072"/>
                  <a:pt x="391886" y="130629"/>
                </a:cubicBezTo>
                <a:cubicBezTo>
                  <a:pt x="407463" y="143090"/>
                  <a:pt x="430591" y="140305"/>
                  <a:pt x="449943" y="145143"/>
                </a:cubicBezTo>
                <a:cubicBezTo>
                  <a:pt x="538766" y="115536"/>
                  <a:pt x="457206" y="139560"/>
                  <a:pt x="609600" y="116114"/>
                </a:cubicBezTo>
                <a:cubicBezTo>
                  <a:pt x="633983" y="112363"/>
                  <a:pt x="657625" y="104055"/>
                  <a:pt x="682172" y="101600"/>
                </a:cubicBezTo>
                <a:cubicBezTo>
                  <a:pt x="739301" y="95887"/>
                  <a:pt x="1102310" y="75179"/>
                  <a:pt x="1146629" y="72572"/>
                </a:cubicBezTo>
                <a:lnTo>
                  <a:pt x="2423886" y="87086"/>
                </a:lnTo>
                <a:cubicBezTo>
                  <a:pt x="2612610" y="90058"/>
                  <a:pt x="2801649" y="88524"/>
                  <a:pt x="2989943" y="101600"/>
                </a:cubicBezTo>
                <a:cubicBezTo>
                  <a:pt x="3150383" y="112742"/>
                  <a:pt x="3309258" y="140305"/>
                  <a:pt x="3468915" y="159657"/>
                </a:cubicBezTo>
                <a:cubicBezTo>
                  <a:pt x="3493105" y="179009"/>
                  <a:pt x="3516703" y="199127"/>
                  <a:pt x="3541486" y="217714"/>
                </a:cubicBezTo>
                <a:cubicBezTo>
                  <a:pt x="3555441" y="228181"/>
                  <a:pt x="3577228" y="231140"/>
                  <a:pt x="3585029" y="246743"/>
                </a:cubicBezTo>
                <a:cubicBezTo>
                  <a:pt x="3598190" y="273065"/>
                  <a:pt x="3593159" y="305101"/>
                  <a:pt x="3599543" y="333829"/>
                </a:cubicBezTo>
                <a:cubicBezTo>
                  <a:pt x="3606608" y="365622"/>
                  <a:pt x="3627428" y="409332"/>
                  <a:pt x="3643086" y="435429"/>
                </a:cubicBezTo>
                <a:cubicBezTo>
                  <a:pt x="3661036" y="465345"/>
                  <a:pt x="3681791" y="493486"/>
                  <a:pt x="3701143" y="522514"/>
                </a:cubicBezTo>
                <a:lnTo>
                  <a:pt x="3730172" y="566057"/>
                </a:lnTo>
                <a:cubicBezTo>
                  <a:pt x="3735010" y="585409"/>
                  <a:pt x="3739206" y="604934"/>
                  <a:pt x="3744686" y="624114"/>
                </a:cubicBezTo>
                <a:cubicBezTo>
                  <a:pt x="3748889" y="638825"/>
                  <a:pt x="3771650" y="658764"/>
                  <a:pt x="3759200" y="667657"/>
                </a:cubicBezTo>
                <a:cubicBezTo>
                  <a:pt x="3726735" y="690846"/>
                  <a:pt x="3681791" y="687010"/>
                  <a:pt x="3643086" y="696686"/>
                </a:cubicBezTo>
                <a:cubicBezTo>
                  <a:pt x="4030699" y="1278099"/>
                  <a:pt x="3714273" y="785440"/>
                  <a:pt x="3628572" y="2685143"/>
                </a:cubicBezTo>
                <a:cubicBezTo>
                  <a:pt x="3627882" y="2700427"/>
                  <a:pt x="3599872" y="2674340"/>
                  <a:pt x="3585029" y="2670629"/>
                </a:cubicBezTo>
                <a:cubicBezTo>
                  <a:pt x="3561096" y="2664646"/>
                  <a:pt x="3536648" y="2660952"/>
                  <a:pt x="3512458" y="2656114"/>
                </a:cubicBezTo>
                <a:cubicBezTo>
                  <a:pt x="3550113" y="2392522"/>
                  <a:pt x="3541486" y="2480813"/>
                  <a:pt x="3541486" y="2002972"/>
                </a:cubicBezTo>
                <a:cubicBezTo>
                  <a:pt x="3541486" y="1886206"/>
                  <a:pt x="3539514" y="1903579"/>
                  <a:pt x="3483429" y="1828800"/>
                </a:cubicBezTo>
                <a:cubicBezTo>
                  <a:pt x="3478591" y="1814286"/>
                  <a:pt x="3468915" y="1800556"/>
                  <a:pt x="3468915" y="1785257"/>
                </a:cubicBezTo>
                <a:cubicBezTo>
                  <a:pt x="3468915" y="1589203"/>
                  <a:pt x="3456594" y="1509063"/>
                  <a:pt x="3497943" y="1364343"/>
                </a:cubicBezTo>
                <a:cubicBezTo>
                  <a:pt x="3502146" y="1349632"/>
                  <a:pt x="3507620" y="1335314"/>
                  <a:pt x="3512458" y="1320800"/>
                </a:cubicBezTo>
                <a:cubicBezTo>
                  <a:pt x="3507620" y="1165981"/>
                  <a:pt x="3510134" y="1010757"/>
                  <a:pt x="3497943" y="856343"/>
                </a:cubicBezTo>
                <a:cubicBezTo>
                  <a:pt x="3490620" y="763590"/>
                  <a:pt x="3484672" y="774509"/>
                  <a:pt x="3425372" y="754743"/>
                </a:cubicBezTo>
                <a:cubicBezTo>
                  <a:pt x="3430210" y="832153"/>
                  <a:pt x="3439886" y="909411"/>
                  <a:pt x="3439886" y="986972"/>
                </a:cubicBezTo>
                <a:cubicBezTo>
                  <a:pt x="3439886" y="1073376"/>
                  <a:pt x="3434328" y="1276027"/>
                  <a:pt x="3410858" y="1393372"/>
                </a:cubicBezTo>
                <a:cubicBezTo>
                  <a:pt x="3407858" y="1408374"/>
                  <a:pt x="3400546" y="1422203"/>
                  <a:pt x="3396343" y="1436914"/>
                </a:cubicBezTo>
                <a:cubicBezTo>
                  <a:pt x="3390863" y="1456095"/>
                  <a:pt x="3386667" y="1475619"/>
                  <a:pt x="3381829" y="1494972"/>
                </a:cubicBezTo>
                <a:cubicBezTo>
                  <a:pt x="3376991" y="1538515"/>
                  <a:pt x="3370136" y="1581880"/>
                  <a:pt x="3367315" y="1625600"/>
                </a:cubicBezTo>
                <a:cubicBezTo>
                  <a:pt x="3360455" y="1731927"/>
                  <a:pt x="3386493" y="1843834"/>
                  <a:pt x="3352800" y="1944914"/>
                </a:cubicBezTo>
                <a:cubicBezTo>
                  <a:pt x="3343494" y="1972833"/>
                  <a:pt x="3294743" y="1935238"/>
                  <a:pt x="3265715" y="1930400"/>
                </a:cubicBezTo>
                <a:cubicBezTo>
                  <a:pt x="3230378" y="1824390"/>
                  <a:pt x="3244107" y="1872999"/>
                  <a:pt x="3222172" y="1785257"/>
                </a:cubicBezTo>
                <a:cubicBezTo>
                  <a:pt x="3217334" y="1548190"/>
                  <a:pt x="3216771" y="1310998"/>
                  <a:pt x="3207658" y="1074057"/>
                </a:cubicBezTo>
                <a:cubicBezTo>
                  <a:pt x="3207070" y="1058769"/>
                  <a:pt x="3197169" y="1045274"/>
                  <a:pt x="3193143" y="1030514"/>
                </a:cubicBezTo>
                <a:cubicBezTo>
                  <a:pt x="3182646" y="992024"/>
                  <a:pt x="3171940" y="953521"/>
                  <a:pt x="3164115" y="914400"/>
                </a:cubicBezTo>
                <a:cubicBezTo>
                  <a:pt x="3159277" y="890210"/>
                  <a:pt x="3156091" y="865629"/>
                  <a:pt x="3149600" y="841829"/>
                </a:cubicBezTo>
                <a:cubicBezTo>
                  <a:pt x="3141549" y="812308"/>
                  <a:pt x="3143600" y="774892"/>
                  <a:pt x="3120572" y="754743"/>
                </a:cubicBezTo>
                <a:cubicBezTo>
                  <a:pt x="3098424" y="735364"/>
                  <a:pt x="3062903" y="741082"/>
                  <a:pt x="3033486" y="740229"/>
                </a:cubicBezTo>
                <a:cubicBezTo>
                  <a:pt x="2728776" y="731397"/>
                  <a:pt x="2423886" y="730552"/>
                  <a:pt x="2119086" y="725714"/>
                </a:cubicBezTo>
                <a:cubicBezTo>
                  <a:pt x="2099734" y="720876"/>
                  <a:pt x="2080209" y="716680"/>
                  <a:pt x="2061029" y="711200"/>
                </a:cubicBezTo>
                <a:cubicBezTo>
                  <a:pt x="2046318" y="706997"/>
                  <a:pt x="2032329" y="700397"/>
                  <a:pt x="2017486" y="696686"/>
                </a:cubicBezTo>
                <a:cubicBezTo>
                  <a:pt x="1950996" y="680064"/>
                  <a:pt x="1899301" y="676470"/>
                  <a:pt x="1828800" y="667657"/>
                </a:cubicBezTo>
                <a:cubicBezTo>
                  <a:pt x="1700152" y="624775"/>
                  <a:pt x="1772126" y="642008"/>
                  <a:pt x="1611086" y="624114"/>
                </a:cubicBezTo>
                <a:cubicBezTo>
                  <a:pt x="1591734" y="619276"/>
                  <a:pt x="1572209" y="615080"/>
                  <a:pt x="1553029" y="609600"/>
                </a:cubicBezTo>
                <a:cubicBezTo>
                  <a:pt x="1538318" y="605397"/>
                  <a:pt x="1524421" y="598405"/>
                  <a:pt x="1509486" y="595086"/>
                </a:cubicBezTo>
                <a:cubicBezTo>
                  <a:pt x="1480758" y="588702"/>
                  <a:pt x="1451429" y="585410"/>
                  <a:pt x="1422400" y="580572"/>
                </a:cubicBezTo>
                <a:cubicBezTo>
                  <a:pt x="1408424" y="573584"/>
                  <a:pt x="1328244" y="517750"/>
                  <a:pt x="1306286" y="566057"/>
                </a:cubicBezTo>
                <a:cubicBezTo>
                  <a:pt x="1286166" y="610321"/>
                  <a:pt x="1312148" y="667053"/>
                  <a:pt x="1291772" y="711200"/>
                </a:cubicBezTo>
                <a:cubicBezTo>
                  <a:pt x="1280736" y="735111"/>
                  <a:pt x="1205477" y="760737"/>
                  <a:pt x="1175658" y="769257"/>
                </a:cubicBezTo>
                <a:cubicBezTo>
                  <a:pt x="1156477" y="774737"/>
                  <a:pt x="1136707" y="778040"/>
                  <a:pt x="1117600" y="783772"/>
                </a:cubicBezTo>
                <a:cubicBezTo>
                  <a:pt x="1088292" y="792564"/>
                  <a:pt x="1059543" y="803124"/>
                  <a:pt x="1030515" y="812800"/>
                </a:cubicBezTo>
                <a:cubicBezTo>
                  <a:pt x="1016001" y="817638"/>
                  <a:pt x="1001974" y="824313"/>
                  <a:pt x="986972" y="827314"/>
                </a:cubicBezTo>
                <a:lnTo>
                  <a:pt x="914400" y="841829"/>
                </a:lnTo>
                <a:cubicBezTo>
                  <a:pt x="807962" y="836991"/>
                  <a:pt x="701363" y="834905"/>
                  <a:pt x="595086" y="827314"/>
                </a:cubicBezTo>
                <a:cubicBezTo>
                  <a:pt x="565732" y="825217"/>
                  <a:pt x="533552" y="827401"/>
                  <a:pt x="508000" y="812800"/>
                </a:cubicBezTo>
                <a:cubicBezTo>
                  <a:pt x="494716" y="805209"/>
                  <a:pt x="498324" y="783771"/>
                  <a:pt x="493486" y="769257"/>
                </a:cubicBezTo>
                <a:cubicBezTo>
                  <a:pt x="498324" y="803124"/>
                  <a:pt x="501291" y="837311"/>
                  <a:pt x="508000" y="870857"/>
                </a:cubicBezTo>
                <a:cubicBezTo>
                  <a:pt x="511001" y="885859"/>
                  <a:pt x="518804" y="899557"/>
                  <a:pt x="522515" y="914400"/>
                </a:cubicBezTo>
                <a:cubicBezTo>
                  <a:pt x="528498" y="938333"/>
                  <a:pt x="532191" y="962781"/>
                  <a:pt x="537029" y="986972"/>
                </a:cubicBezTo>
                <a:cubicBezTo>
                  <a:pt x="532191" y="1180496"/>
                  <a:pt x="531305" y="1374159"/>
                  <a:pt x="522515" y="1567543"/>
                </a:cubicBezTo>
                <a:cubicBezTo>
                  <a:pt x="521609" y="1587470"/>
                  <a:pt x="510959" y="1605873"/>
                  <a:pt x="508000" y="1625600"/>
                </a:cubicBezTo>
                <a:cubicBezTo>
                  <a:pt x="496428" y="1702749"/>
                  <a:pt x="503641" y="1783820"/>
                  <a:pt x="478972" y="1857829"/>
                </a:cubicBezTo>
                <a:cubicBezTo>
                  <a:pt x="458150" y="1920296"/>
                  <a:pt x="468169" y="1886529"/>
                  <a:pt x="449943" y="1959429"/>
                </a:cubicBezTo>
                <a:cubicBezTo>
                  <a:pt x="435429" y="1949753"/>
                  <a:pt x="418735" y="1942735"/>
                  <a:pt x="406400" y="1930400"/>
                </a:cubicBezTo>
                <a:cubicBezTo>
                  <a:pt x="372989" y="1896989"/>
                  <a:pt x="373961" y="1873214"/>
                  <a:pt x="362858" y="1828800"/>
                </a:cubicBezTo>
                <a:cubicBezTo>
                  <a:pt x="367696" y="1736876"/>
                  <a:pt x="369038" y="1644702"/>
                  <a:pt x="377372" y="1553029"/>
                </a:cubicBezTo>
                <a:cubicBezTo>
                  <a:pt x="378757" y="1537792"/>
                  <a:pt x="387683" y="1524197"/>
                  <a:pt x="391886" y="1509486"/>
                </a:cubicBezTo>
                <a:cubicBezTo>
                  <a:pt x="428328" y="1381938"/>
                  <a:pt x="386120" y="1512267"/>
                  <a:pt x="420915" y="1407886"/>
                </a:cubicBezTo>
                <a:cubicBezTo>
                  <a:pt x="410624" y="1325561"/>
                  <a:pt x="412434" y="1302210"/>
                  <a:pt x="391886" y="1233714"/>
                </a:cubicBezTo>
                <a:cubicBezTo>
                  <a:pt x="383094" y="1204406"/>
                  <a:pt x="372534" y="1175657"/>
                  <a:pt x="362858" y="1146629"/>
                </a:cubicBezTo>
                <a:lnTo>
                  <a:pt x="348343" y="1103086"/>
                </a:lnTo>
                <a:cubicBezTo>
                  <a:pt x="343505" y="1054705"/>
                  <a:pt x="338231" y="1006366"/>
                  <a:pt x="333829" y="957943"/>
                </a:cubicBezTo>
                <a:cubicBezTo>
                  <a:pt x="316071" y="762607"/>
                  <a:pt x="338257" y="840595"/>
                  <a:pt x="304800" y="740229"/>
                </a:cubicBezTo>
                <a:cubicBezTo>
                  <a:pt x="152177" y="791103"/>
                  <a:pt x="251728" y="742421"/>
                  <a:pt x="275772" y="1103086"/>
                </a:cubicBezTo>
                <a:cubicBezTo>
                  <a:pt x="280029" y="1166948"/>
                  <a:pt x="287619" y="1182172"/>
                  <a:pt x="304800" y="1233714"/>
                </a:cubicBezTo>
                <a:cubicBezTo>
                  <a:pt x="299962" y="1291771"/>
                  <a:pt x="297512" y="1350077"/>
                  <a:pt x="290286" y="1407886"/>
                </a:cubicBezTo>
                <a:cubicBezTo>
                  <a:pt x="281255" y="1480133"/>
                  <a:pt x="275028" y="1447520"/>
                  <a:pt x="261258" y="1509486"/>
                </a:cubicBezTo>
                <a:cubicBezTo>
                  <a:pt x="254874" y="1538214"/>
                  <a:pt x="252515" y="1567714"/>
                  <a:pt x="246743" y="1596572"/>
                </a:cubicBezTo>
                <a:cubicBezTo>
                  <a:pt x="242831" y="1616133"/>
                  <a:pt x="237067" y="1635277"/>
                  <a:pt x="232229" y="1654629"/>
                </a:cubicBezTo>
                <a:cubicBezTo>
                  <a:pt x="227391" y="1998134"/>
                  <a:pt x="237314" y="2342164"/>
                  <a:pt x="217715" y="2685143"/>
                </a:cubicBezTo>
                <a:cubicBezTo>
                  <a:pt x="216842" y="2700417"/>
                  <a:pt x="187856" y="2677471"/>
                  <a:pt x="174172" y="2670629"/>
                </a:cubicBezTo>
                <a:cubicBezTo>
                  <a:pt x="112870" y="2639978"/>
                  <a:pt x="101600" y="2682724"/>
                  <a:pt x="87086" y="268514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6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/>
      <p:bldP spid="17" grpId="0"/>
      <p:bldP spid="18" grpId="0"/>
      <p:bldP spid="19" grpId="0"/>
      <p:bldP spid="33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1CA501C-B66C-4069-B972-3D44C50910E5}"/>
              </a:ext>
            </a:extLst>
          </p:cNvPr>
          <p:cNvSpPr/>
          <p:nvPr/>
        </p:nvSpPr>
        <p:spPr>
          <a:xfrm>
            <a:off x="1875971" y="3370645"/>
            <a:ext cx="7779657" cy="1440531"/>
          </a:xfrm>
          <a:custGeom>
            <a:avLst/>
            <a:gdLst>
              <a:gd name="connsiteX0" fmla="*/ 261257 w 7779657"/>
              <a:gd name="connsiteY0" fmla="*/ 264874 h 1440531"/>
              <a:gd name="connsiteX1" fmla="*/ 261257 w 7779657"/>
              <a:gd name="connsiteY1" fmla="*/ 264874 h 1440531"/>
              <a:gd name="connsiteX2" fmla="*/ 508000 w 7779657"/>
              <a:gd name="connsiteY2" fmla="*/ 279388 h 1440531"/>
              <a:gd name="connsiteX3" fmla="*/ 566057 w 7779657"/>
              <a:gd name="connsiteY3" fmla="*/ 293903 h 1440531"/>
              <a:gd name="connsiteX4" fmla="*/ 1538514 w 7779657"/>
              <a:gd name="connsiteY4" fmla="*/ 279388 h 1440531"/>
              <a:gd name="connsiteX5" fmla="*/ 1611085 w 7779657"/>
              <a:gd name="connsiteY5" fmla="*/ 264874 h 1440531"/>
              <a:gd name="connsiteX6" fmla="*/ 1654628 w 7779657"/>
              <a:gd name="connsiteY6" fmla="*/ 250360 h 1440531"/>
              <a:gd name="connsiteX7" fmla="*/ 2191657 w 7779657"/>
              <a:gd name="connsiteY7" fmla="*/ 264874 h 1440531"/>
              <a:gd name="connsiteX8" fmla="*/ 2351314 w 7779657"/>
              <a:gd name="connsiteY8" fmla="*/ 293903 h 1440531"/>
              <a:gd name="connsiteX9" fmla="*/ 2830285 w 7779657"/>
              <a:gd name="connsiteY9" fmla="*/ 322931 h 1440531"/>
              <a:gd name="connsiteX10" fmla="*/ 5123543 w 7779657"/>
              <a:gd name="connsiteY10" fmla="*/ 308417 h 1440531"/>
              <a:gd name="connsiteX11" fmla="*/ 5167085 w 7779657"/>
              <a:gd name="connsiteY11" fmla="*/ 293903 h 1440531"/>
              <a:gd name="connsiteX12" fmla="*/ 5399314 w 7779657"/>
              <a:gd name="connsiteY12" fmla="*/ 279388 h 1440531"/>
              <a:gd name="connsiteX13" fmla="*/ 5500914 w 7779657"/>
              <a:gd name="connsiteY13" fmla="*/ 264874 h 1440531"/>
              <a:gd name="connsiteX14" fmla="*/ 5617028 w 7779657"/>
              <a:gd name="connsiteY14" fmla="*/ 235845 h 1440531"/>
              <a:gd name="connsiteX15" fmla="*/ 7678057 w 7779657"/>
              <a:gd name="connsiteY15" fmla="*/ 453560 h 1440531"/>
              <a:gd name="connsiteX16" fmla="*/ 7721600 w 7779657"/>
              <a:gd name="connsiteY16" fmla="*/ 700303 h 1440531"/>
              <a:gd name="connsiteX17" fmla="*/ 7736114 w 7779657"/>
              <a:gd name="connsiteY17" fmla="*/ 830931 h 1440531"/>
              <a:gd name="connsiteX18" fmla="*/ 7750628 w 7779657"/>
              <a:gd name="connsiteY18" fmla="*/ 874474 h 1440531"/>
              <a:gd name="connsiteX19" fmla="*/ 7765143 w 7779657"/>
              <a:gd name="connsiteY19" fmla="*/ 932531 h 1440531"/>
              <a:gd name="connsiteX20" fmla="*/ 7779657 w 7779657"/>
              <a:gd name="connsiteY20" fmla="*/ 1034131 h 1440531"/>
              <a:gd name="connsiteX21" fmla="*/ 7750628 w 7779657"/>
              <a:gd name="connsiteY21" fmla="*/ 1121217 h 1440531"/>
              <a:gd name="connsiteX22" fmla="*/ 7736114 w 7779657"/>
              <a:gd name="connsiteY22" fmla="*/ 1193788 h 1440531"/>
              <a:gd name="connsiteX23" fmla="*/ 7707085 w 7779657"/>
              <a:gd name="connsiteY23" fmla="*/ 1237331 h 1440531"/>
              <a:gd name="connsiteX24" fmla="*/ 7692571 w 7779657"/>
              <a:gd name="connsiteY24" fmla="*/ 1280874 h 1440531"/>
              <a:gd name="connsiteX25" fmla="*/ 7605485 w 7779657"/>
              <a:gd name="connsiteY25" fmla="*/ 1353445 h 1440531"/>
              <a:gd name="connsiteX26" fmla="*/ 7547428 w 7779657"/>
              <a:gd name="connsiteY26" fmla="*/ 1367960 h 1440531"/>
              <a:gd name="connsiteX27" fmla="*/ 7460343 w 7779657"/>
              <a:gd name="connsiteY27" fmla="*/ 1396988 h 1440531"/>
              <a:gd name="connsiteX28" fmla="*/ 7329714 w 7779657"/>
              <a:gd name="connsiteY28" fmla="*/ 1426017 h 1440531"/>
              <a:gd name="connsiteX29" fmla="*/ 3526971 w 7779657"/>
              <a:gd name="connsiteY29" fmla="*/ 1440531 h 1440531"/>
              <a:gd name="connsiteX30" fmla="*/ 1074057 w 7779657"/>
              <a:gd name="connsiteY30" fmla="*/ 1426017 h 1440531"/>
              <a:gd name="connsiteX31" fmla="*/ 928914 w 7779657"/>
              <a:gd name="connsiteY31" fmla="*/ 1396988 h 1440531"/>
              <a:gd name="connsiteX32" fmla="*/ 783771 w 7779657"/>
              <a:gd name="connsiteY32" fmla="*/ 1367960 h 1440531"/>
              <a:gd name="connsiteX33" fmla="*/ 595085 w 7779657"/>
              <a:gd name="connsiteY33" fmla="*/ 1338931 h 1440531"/>
              <a:gd name="connsiteX34" fmla="*/ 478971 w 7779657"/>
              <a:gd name="connsiteY34" fmla="*/ 1309903 h 1440531"/>
              <a:gd name="connsiteX35" fmla="*/ 116114 w 7779657"/>
              <a:gd name="connsiteY35" fmla="*/ 1280874 h 1440531"/>
              <a:gd name="connsiteX36" fmla="*/ 58057 w 7779657"/>
              <a:gd name="connsiteY36" fmla="*/ 1266360 h 1440531"/>
              <a:gd name="connsiteX37" fmla="*/ 43543 w 7779657"/>
              <a:gd name="connsiteY37" fmla="*/ 1222817 h 1440531"/>
              <a:gd name="connsiteX38" fmla="*/ 29028 w 7779657"/>
              <a:gd name="connsiteY38" fmla="*/ 1164760 h 1440531"/>
              <a:gd name="connsiteX39" fmla="*/ 0 w 7779657"/>
              <a:gd name="connsiteY39" fmla="*/ 1063160 h 1440531"/>
              <a:gd name="connsiteX40" fmla="*/ 14514 w 7779657"/>
              <a:gd name="connsiteY40" fmla="*/ 845445 h 1440531"/>
              <a:gd name="connsiteX41" fmla="*/ 29028 w 7779657"/>
              <a:gd name="connsiteY41" fmla="*/ 787388 h 1440531"/>
              <a:gd name="connsiteX42" fmla="*/ 43543 w 7779657"/>
              <a:gd name="connsiteY42" fmla="*/ 685788 h 1440531"/>
              <a:gd name="connsiteX43" fmla="*/ 58057 w 7779657"/>
              <a:gd name="connsiteY43" fmla="*/ 642245 h 1440531"/>
              <a:gd name="connsiteX44" fmla="*/ 72571 w 7779657"/>
              <a:gd name="connsiteY44" fmla="*/ 584188 h 1440531"/>
              <a:gd name="connsiteX45" fmla="*/ 87085 w 7779657"/>
              <a:gd name="connsiteY45" fmla="*/ 482588 h 1440531"/>
              <a:gd name="connsiteX46" fmla="*/ 130628 w 7779657"/>
              <a:gd name="connsiteY46" fmla="*/ 380988 h 1440531"/>
              <a:gd name="connsiteX47" fmla="*/ 159657 w 7779657"/>
              <a:gd name="connsiteY47" fmla="*/ 293903 h 1440531"/>
              <a:gd name="connsiteX48" fmla="*/ 217714 w 7779657"/>
              <a:gd name="connsiteY48" fmla="*/ 235845 h 1440531"/>
              <a:gd name="connsiteX49" fmla="*/ 261257 w 7779657"/>
              <a:gd name="connsiteY49" fmla="*/ 264874 h 144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779657" h="1440531">
                <a:moveTo>
                  <a:pt x="261257" y="264874"/>
                </a:moveTo>
                <a:lnTo>
                  <a:pt x="261257" y="264874"/>
                </a:lnTo>
                <a:cubicBezTo>
                  <a:pt x="343505" y="269712"/>
                  <a:pt x="425981" y="271577"/>
                  <a:pt x="508000" y="279388"/>
                </a:cubicBezTo>
                <a:cubicBezTo>
                  <a:pt x="527858" y="281279"/>
                  <a:pt x="546109" y="293903"/>
                  <a:pt x="566057" y="293903"/>
                </a:cubicBezTo>
                <a:cubicBezTo>
                  <a:pt x="890245" y="293903"/>
                  <a:pt x="1214362" y="284226"/>
                  <a:pt x="1538514" y="279388"/>
                </a:cubicBezTo>
                <a:cubicBezTo>
                  <a:pt x="1562704" y="274550"/>
                  <a:pt x="1587152" y="270857"/>
                  <a:pt x="1611085" y="264874"/>
                </a:cubicBezTo>
                <a:cubicBezTo>
                  <a:pt x="1625928" y="261163"/>
                  <a:pt x="1639329" y="250360"/>
                  <a:pt x="1654628" y="250360"/>
                </a:cubicBezTo>
                <a:cubicBezTo>
                  <a:pt x="1833703" y="250360"/>
                  <a:pt x="2012647" y="260036"/>
                  <a:pt x="2191657" y="264874"/>
                </a:cubicBezTo>
                <a:cubicBezTo>
                  <a:pt x="2230811" y="272705"/>
                  <a:pt x="2314184" y="290190"/>
                  <a:pt x="2351314" y="293903"/>
                </a:cubicBezTo>
                <a:cubicBezTo>
                  <a:pt x="2468376" y="305609"/>
                  <a:pt x="2727932" y="317544"/>
                  <a:pt x="2830285" y="322931"/>
                </a:cubicBezTo>
                <a:lnTo>
                  <a:pt x="5123543" y="308417"/>
                </a:lnTo>
                <a:cubicBezTo>
                  <a:pt x="5138841" y="308227"/>
                  <a:pt x="5151870" y="295505"/>
                  <a:pt x="5167085" y="293903"/>
                </a:cubicBezTo>
                <a:cubicBezTo>
                  <a:pt x="5244220" y="285783"/>
                  <a:pt x="5321904" y="284226"/>
                  <a:pt x="5399314" y="279388"/>
                </a:cubicBezTo>
                <a:cubicBezTo>
                  <a:pt x="5433181" y="274550"/>
                  <a:pt x="5467368" y="271583"/>
                  <a:pt x="5500914" y="264874"/>
                </a:cubicBezTo>
                <a:cubicBezTo>
                  <a:pt x="5540035" y="257050"/>
                  <a:pt x="5617028" y="235845"/>
                  <a:pt x="5617028" y="235845"/>
                </a:cubicBezTo>
                <a:cubicBezTo>
                  <a:pt x="8048728" y="253092"/>
                  <a:pt x="7583358" y="-430319"/>
                  <a:pt x="7678057" y="453560"/>
                </a:cubicBezTo>
                <a:cubicBezTo>
                  <a:pt x="7697757" y="637433"/>
                  <a:pt x="7688017" y="599559"/>
                  <a:pt x="7721600" y="700303"/>
                </a:cubicBezTo>
                <a:cubicBezTo>
                  <a:pt x="7726438" y="743846"/>
                  <a:pt x="7728912" y="787716"/>
                  <a:pt x="7736114" y="830931"/>
                </a:cubicBezTo>
                <a:cubicBezTo>
                  <a:pt x="7738629" y="846022"/>
                  <a:pt x="7746425" y="859763"/>
                  <a:pt x="7750628" y="874474"/>
                </a:cubicBezTo>
                <a:cubicBezTo>
                  <a:pt x="7756108" y="893654"/>
                  <a:pt x="7761575" y="912905"/>
                  <a:pt x="7765143" y="932531"/>
                </a:cubicBezTo>
                <a:cubicBezTo>
                  <a:pt x="7771263" y="966190"/>
                  <a:pt x="7774819" y="1000264"/>
                  <a:pt x="7779657" y="1034131"/>
                </a:cubicBezTo>
                <a:cubicBezTo>
                  <a:pt x="7769981" y="1063160"/>
                  <a:pt x="7756629" y="1091212"/>
                  <a:pt x="7750628" y="1121217"/>
                </a:cubicBezTo>
                <a:cubicBezTo>
                  <a:pt x="7745790" y="1145407"/>
                  <a:pt x="7744776" y="1170689"/>
                  <a:pt x="7736114" y="1193788"/>
                </a:cubicBezTo>
                <a:cubicBezTo>
                  <a:pt x="7729989" y="1210121"/>
                  <a:pt x="7716761" y="1222817"/>
                  <a:pt x="7707085" y="1237331"/>
                </a:cubicBezTo>
                <a:cubicBezTo>
                  <a:pt x="7702247" y="1251845"/>
                  <a:pt x="7701058" y="1268144"/>
                  <a:pt x="7692571" y="1280874"/>
                </a:cubicBezTo>
                <a:cubicBezTo>
                  <a:pt x="7678621" y="1301800"/>
                  <a:pt x="7630476" y="1342735"/>
                  <a:pt x="7605485" y="1353445"/>
                </a:cubicBezTo>
                <a:cubicBezTo>
                  <a:pt x="7587150" y="1361303"/>
                  <a:pt x="7566535" y="1362228"/>
                  <a:pt x="7547428" y="1367960"/>
                </a:cubicBezTo>
                <a:cubicBezTo>
                  <a:pt x="7518120" y="1376752"/>
                  <a:pt x="7490028" y="1389567"/>
                  <a:pt x="7460343" y="1396988"/>
                </a:cubicBezTo>
                <a:cubicBezTo>
                  <a:pt x="7437489" y="1402702"/>
                  <a:pt x="7348713" y="1425875"/>
                  <a:pt x="7329714" y="1426017"/>
                </a:cubicBezTo>
                <a:lnTo>
                  <a:pt x="3526971" y="1440531"/>
                </a:lnTo>
                <a:lnTo>
                  <a:pt x="1074057" y="1426017"/>
                </a:lnTo>
                <a:cubicBezTo>
                  <a:pt x="1024725" y="1425190"/>
                  <a:pt x="977295" y="1406664"/>
                  <a:pt x="928914" y="1396988"/>
                </a:cubicBezTo>
                <a:cubicBezTo>
                  <a:pt x="928910" y="1396987"/>
                  <a:pt x="783775" y="1367960"/>
                  <a:pt x="783771" y="1367960"/>
                </a:cubicBezTo>
                <a:cubicBezTo>
                  <a:pt x="713274" y="1359147"/>
                  <a:pt x="661572" y="1355553"/>
                  <a:pt x="595085" y="1338931"/>
                </a:cubicBezTo>
                <a:cubicBezTo>
                  <a:pt x="511348" y="1317997"/>
                  <a:pt x="593620" y="1325190"/>
                  <a:pt x="478971" y="1309903"/>
                </a:cubicBezTo>
                <a:cubicBezTo>
                  <a:pt x="370199" y="1295400"/>
                  <a:pt x="219679" y="1287778"/>
                  <a:pt x="116114" y="1280874"/>
                </a:cubicBezTo>
                <a:cubicBezTo>
                  <a:pt x="96762" y="1276036"/>
                  <a:pt x="73634" y="1278821"/>
                  <a:pt x="58057" y="1266360"/>
                </a:cubicBezTo>
                <a:cubicBezTo>
                  <a:pt x="46110" y="1256803"/>
                  <a:pt x="47746" y="1237528"/>
                  <a:pt x="43543" y="1222817"/>
                </a:cubicBezTo>
                <a:cubicBezTo>
                  <a:pt x="38063" y="1203637"/>
                  <a:pt x="34508" y="1183940"/>
                  <a:pt x="29028" y="1164760"/>
                </a:cubicBezTo>
                <a:cubicBezTo>
                  <a:pt x="-12606" y="1019044"/>
                  <a:pt x="45360" y="1244603"/>
                  <a:pt x="0" y="1063160"/>
                </a:cubicBezTo>
                <a:cubicBezTo>
                  <a:pt x="4838" y="990588"/>
                  <a:pt x="6900" y="917778"/>
                  <a:pt x="14514" y="845445"/>
                </a:cubicBezTo>
                <a:cubicBezTo>
                  <a:pt x="16602" y="825607"/>
                  <a:pt x="25460" y="807014"/>
                  <a:pt x="29028" y="787388"/>
                </a:cubicBezTo>
                <a:cubicBezTo>
                  <a:pt x="35148" y="753729"/>
                  <a:pt x="36834" y="719334"/>
                  <a:pt x="43543" y="685788"/>
                </a:cubicBezTo>
                <a:cubicBezTo>
                  <a:pt x="46544" y="670786"/>
                  <a:pt x="53854" y="656956"/>
                  <a:pt x="58057" y="642245"/>
                </a:cubicBezTo>
                <a:cubicBezTo>
                  <a:pt x="63537" y="623065"/>
                  <a:pt x="69003" y="603814"/>
                  <a:pt x="72571" y="584188"/>
                </a:cubicBezTo>
                <a:cubicBezTo>
                  <a:pt x="78691" y="550529"/>
                  <a:pt x="80376" y="516134"/>
                  <a:pt x="87085" y="482588"/>
                </a:cubicBezTo>
                <a:cubicBezTo>
                  <a:pt x="96428" y="435874"/>
                  <a:pt x="111749" y="428187"/>
                  <a:pt x="130628" y="380988"/>
                </a:cubicBezTo>
                <a:cubicBezTo>
                  <a:pt x="141992" y="352578"/>
                  <a:pt x="149981" y="322931"/>
                  <a:pt x="159657" y="293903"/>
                </a:cubicBezTo>
                <a:cubicBezTo>
                  <a:pt x="175594" y="246091"/>
                  <a:pt x="163071" y="244953"/>
                  <a:pt x="217714" y="235845"/>
                </a:cubicBezTo>
                <a:cubicBezTo>
                  <a:pt x="232031" y="233459"/>
                  <a:pt x="254000" y="260036"/>
                  <a:pt x="261257" y="2648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6873A5-F2C2-4588-B6AE-14D05349D9FF}"/>
              </a:ext>
            </a:extLst>
          </p:cNvPr>
          <p:cNvCxnSpPr>
            <a:cxnSpLocks/>
          </p:cNvCxnSpPr>
          <p:nvPr/>
        </p:nvCxnSpPr>
        <p:spPr>
          <a:xfrm>
            <a:off x="5257786" y="1600200"/>
            <a:ext cx="0" cy="243840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F53182-B0E7-405F-AE83-A90E73139A94}"/>
              </a:ext>
            </a:extLst>
          </p:cNvPr>
          <p:cNvCxnSpPr/>
          <p:nvPr/>
        </p:nvCxnSpPr>
        <p:spPr>
          <a:xfrm>
            <a:off x="3429000" y="1600200"/>
            <a:ext cx="1828800" cy="24384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A2C17C-31B2-4AD2-893D-2308A568262F}"/>
              </a:ext>
            </a:extLst>
          </p:cNvPr>
          <p:cNvCxnSpPr>
            <a:cxnSpLocks/>
          </p:cNvCxnSpPr>
          <p:nvPr/>
        </p:nvCxnSpPr>
        <p:spPr>
          <a:xfrm flipV="1">
            <a:off x="5257800" y="1600200"/>
            <a:ext cx="2057400" cy="243840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A9D0F84-6BC3-42D1-9796-5B39D71BD47A}"/>
              </a:ext>
            </a:extLst>
          </p:cNvPr>
          <p:cNvSpPr/>
          <p:nvPr/>
        </p:nvSpPr>
        <p:spPr>
          <a:xfrm>
            <a:off x="199854" y="1324593"/>
            <a:ext cx="24746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দ্বিতীয় সূত্র: প্রতিফলন কোণ আপতন কোণের সমান হয়।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A1AC810-847F-4606-BEF5-D9D6FBC96356}"/>
              </a:ext>
            </a:extLst>
          </p:cNvPr>
          <p:cNvSpPr/>
          <p:nvPr/>
        </p:nvSpPr>
        <p:spPr>
          <a:xfrm>
            <a:off x="4699000" y="3124200"/>
            <a:ext cx="558786" cy="194134"/>
          </a:xfrm>
          <a:custGeom>
            <a:avLst/>
            <a:gdLst>
              <a:gd name="connsiteX0" fmla="*/ 0 w 711200"/>
              <a:gd name="connsiteY0" fmla="*/ 271796 h 271796"/>
              <a:gd name="connsiteX1" fmla="*/ 0 w 711200"/>
              <a:gd name="connsiteY1" fmla="*/ 271796 h 271796"/>
              <a:gd name="connsiteX2" fmla="*/ 118534 w 711200"/>
              <a:gd name="connsiteY2" fmla="*/ 170196 h 271796"/>
              <a:gd name="connsiteX3" fmla="*/ 304800 w 711200"/>
              <a:gd name="connsiteY3" fmla="*/ 68596 h 271796"/>
              <a:gd name="connsiteX4" fmla="*/ 389467 w 711200"/>
              <a:gd name="connsiteY4" fmla="*/ 34729 h 271796"/>
              <a:gd name="connsiteX5" fmla="*/ 524934 w 711200"/>
              <a:gd name="connsiteY5" fmla="*/ 17796 h 271796"/>
              <a:gd name="connsiteX6" fmla="*/ 711200 w 711200"/>
              <a:gd name="connsiteY6" fmla="*/ 862 h 271796"/>
              <a:gd name="connsiteX7" fmla="*/ 694267 w 711200"/>
              <a:gd name="connsiteY7" fmla="*/ 85529 h 271796"/>
              <a:gd name="connsiteX8" fmla="*/ 694267 w 711200"/>
              <a:gd name="connsiteY8" fmla="*/ 85529 h 27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200" h="271796">
                <a:moveTo>
                  <a:pt x="0" y="271796"/>
                </a:moveTo>
                <a:lnTo>
                  <a:pt x="0" y="271796"/>
                </a:lnTo>
                <a:cubicBezTo>
                  <a:pt x="39511" y="237929"/>
                  <a:pt x="77898" y="202705"/>
                  <a:pt x="118534" y="170196"/>
                </a:cubicBezTo>
                <a:cubicBezTo>
                  <a:pt x="164920" y="133087"/>
                  <a:pt x="266285" y="84002"/>
                  <a:pt x="304800" y="68596"/>
                </a:cubicBezTo>
                <a:cubicBezTo>
                  <a:pt x="333022" y="57307"/>
                  <a:pt x="359849" y="41564"/>
                  <a:pt x="389467" y="34729"/>
                </a:cubicBezTo>
                <a:cubicBezTo>
                  <a:pt x="433809" y="24496"/>
                  <a:pt x="479956" y="24716"/>
                  <a:pt x="524934" y="17796"/>
                </a:cubicBezTo>
                <a:cubicBezTo>
                  <a:pt x="678177" y="-5780"/>
                  <a:pt x="539201" y="862"/>
                  <a:pt x="711200" y="862"/>
                </a:cubicBezTo>
                <a:lnTo>
                  <a:pt x="694267" y="85529"/>
                </a:lnTo>
                <a:lnTo>
                  <a:pt x="694267" y="85529"/>
                </a:lnTo>
              </a:path>
            </a:pathLst>
          </a:cu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50E942A-972E-4387-854C-11A571F48A5E}"/>
              </a:ext>
            </a:extLst>
          </p:cNvPr>
          <p:cNvSpPr/>
          <p:nvPr/>
        </p:nvSpPr>
        <p:spPr>
          <a:xfrm rot="310603">
            <a:off x="5106297" y="3172116"/>
            <a:ext cx="786829" cy="352255"/>
          </a:xfrm>
          <a:prstGeom prst="arc">
            <a:avLst>
              <a:gd name="adj1" fmla="val 12144905"/>
              <a:gd name="adj2" fmla="val 21024286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8E97F-D0F5-4B0A-99CA-D7F6EDB28443}"/>
              </a:ext>
            </a:extLst>
          </p:cNvPr>
          <p:cNvSpPr txBox="1"/>
          <p:nvPr/>
        </p:nvSpPr>
        <p:spPr>
          <a:xfrm rot="3300000">
            <a:off x="3217706" y="149917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আপতন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 </a:t>
            </a:r>
            <a:r>
              <a:rPr kumimoji="0" lang="as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ো</a:t>
            </a:r>
            <a:r>
              <a:rPr kumimoji="0" lang="as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139F1-1EFF-4CE1-9FCC-65F2B5BFAD16}"/>
              </a:ext>
            </a:extLst>
          </p:cNvPr>
          <p:cNvSpPr txBox="1"/>
          <p:nvPr/>
        </p:nvSpPr>
        <p:spPr>
          <a:xfrm rot="18480000" flipH="1">
            <a:off x="5984410" y="2433595"/>
            <a:ext cx="1928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প্রতিফলিত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রশ্মি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7C30AA-499E-4F9D-AF0D-002EA0AC9A47}"/>
              </a:ext>
            </a:extLst>
          </p:cNvPr>
          <p:cNvCxnSpPr>
            <a:endCxn id="8" idx="3"/>
          </p:cNvCxnSpPr>
          <p:nvPr/>
        </p:nvCxnSpPr>
        <p:spPr>
          <a:xfrm>
            <a:off x="4343400" y="2232534"/>
            <a:ext cx="595080" cy="940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B4E22B-B50E-483A-B153-C26C386E8F4B}"/>
              </a:ext>
            </a:extLst>
          </p:cNvPr>
          <p:cNvCxnSpPr>
            <a:cxnSpLocks/>
          </p:cNvCxnSpPr>
          <p:nvPr/>
        </p:nvCxnSpPr>
        <p:spPr>
          <a:xfrm flipH="1">
            <a:off x="5604211" y="2544542"/>
            <a:ext cx="134078" cy="54336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9651E2-E87D-4E97-93C7-3D9134E5CC81}"/>
              </a:ext>
            </a:extLst>
          </p:cNvPr>
          <p:cNvSpPr txBox="1"/>
          <p:nvPr/>
        </p:nvSpPr>
        <p:spPr>
          <a:xfrm>
            <a:off x="4938480" y="3232275"/>
            <a:ext cx="225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27B865-2EB3-4014-AEB2-C056E1A6A65A}"/>
              </a:ext>
            </a:extLst>
          </p:cNvPr>
          <p:cNvSpPr txBox="1"/>
          <p:nvPr/>
        </p:nvSpPr>
        <p:spPr>
          <a:xfrm>
            <a:off x="5348223" y="3173196"/>
            <a:ext cx="265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0C0E87-C84D-40A0-9F25-26738A15B20C}"/>
              </a:ext>
            </a:extLst>
          </p:cNvPr>
          <p:cNvSpPr txBox="1"/>
          <p:nvPr/>
        </p:nvSpPr>
        <p:spPr>
          <a:xfrm>
            <a:off x="35814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  <a:sym typeface="Symbol" panose="05050102010706020507" pitchFamily="18" charset="2"/>
              </a:rPr>
              <a:t>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  <a:sym typeface="Symbol" panose="05050102010706020507" pitchFamily="18" charset="2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  <a:sym typeface="Symbol" panose="05050102010706020507" pitchFamily="18" charset="2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A44A9-269C-40E7-86EB-A4E16EEBCAFE}"/>
              </a:ext>
            </a:extLst>
          </p:cNvPr>
          <p:cNvSpPr txBox="1"/>
          <p:nvPr/>
        </p:nvSpPr>
        <p:spPr>
          <a:xfrm>
            <a:off x="4072376" y="5071503"/>
            <a:ext cx="389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D60074-F60F-4526-8D09-2B74A5D6EFE2}"/>
              </a:ext>
            </a:extLst>
          </p:cNvPr>
          <p:cNvSpPr txBox="1"/>
          <p:nvPr/>
        </p:nvSpPr>
        <p:spPr>
          <a:xfrm>
            <a:off x="4343399" y="5163836"/>
            <a:ext cx="82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  <a:sym typeface="Symbol" panose="05050102010706020507" pitchFamily="18" charset="2"/>
              </a:rPr>
              <a:t>r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7BDD30-8BA0-4987-BD8A-CD29B7F572EE}"/>
              </a:ext>
            </a:extLst>
          </p:cNvPr>
          <p:cNvSpPr txBox="1"/>
          <p:nvPr/>
        </p:nvSpPr>
        <p:spPr>
          <a:xfrm rot="3300000">
            <a:off x="3217707" y="2641881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আপতিত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রশ্মি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468E74-D3E1-4BB2-8BB5-B0A0C9086089}"/>
              </a:ext>
            </a:extLst>
          </p:cNvPr>
          <p:cNvSpPr txBox="1"/>
          <p:nvPr/>
        </p:nvSpPr>
        <p:spPr>
          <a:xfrm rot="17640000" flipH="1">
            <a:off x="5318516" y="1621415"/>
            <a:ext cx="1550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প্রতিফলন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কোণ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1AAA7F-19AE-4B9C-9494-704BCD54642C}"/>
              </a:ext>
            </a:extLst>
          </p:cNvPr>
          <p:cNvSpPr txBox="1"/>
          <p:nvPr/>
        </p:nvSpPr>
        <p:spPr>
          <a:xfrm>
            <a:off x="4938480" y="533400"/>
            <a:ext cx="1131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অ</a:t>
            </a:r>
            <a:r>
              <a:rPr kumimoji="0" lang="as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ি</a:t>
            </a:r>
            <a:r>
              <a:rPr kumimoji="0" lang="as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ল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ম</a:t>
            </a:r>
            <a:r>
              <a:rPr kumimoji="0" lang="as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</a:t>
            </a:r>
          </a:p>
        </p:txBody>
      </p:sp>
    </p:spTree>
    <p:extLst>
      <p:ext uri="{BB962C8B-B14F-4D97-AF65-F5344CB8AC3E}">
        <p14:creationId xmlns:p14="http://schemas.microsoft.com/office/powerpoint/2010/main" val="42175744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8" grpId="0" animBg="1"/>
      <p:bldP spid="10" grpId="0" animBg="1"/>
      <p:bldP spid="11" grpId="0"/>
      <p:bldP spid="12" grpId="0"/>
      <p:bldP spid="13" grpId="0"/>
      <p:bldP spid="16" grpId="0"/>
      <p:bldP spid="14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561CA8-3183-4965-BAC5-C157286EF211}"/>
              </a:ext>
            </a:extLst>
          </p:cNvPr>
          <p:cNvSpPr/>
          <p:nvPr/>
        </p:nvSpPr>
        <p:spPr>
          <a:xfrm>
            <a:off x="152400" y="1659285"/>
            <a:ext cx="1188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যখন আলো কোনো পৃষ্ঠ থেকে প্রতিফলিত হয় তখন তা অবশ্যই প্রতিফলনের সূত্র মেনে চলে।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কোনো পৃষ্ঠ থেকে কীভাবে আলো প্রতিফলিত হবে তা নির্ভর করে প্রতিফলকের পৃষ্ঠের প্রকৃতির উপর।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s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প্রতিফলক পৃষ্ঠের প্রকৃতির উপর নির্ভর করে প্রতিফলনকে দুইভাগে ভাগ করা যায়।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যথা-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নিয়মিত বা সুষম প্রতিফলন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ব্যাপ্ত বা অনিয়মিত প্রতিফলন</a:t>
            </a:r>
          </a:p>
        </p:txBody>
      </p:sp>
    </p:spTree>
    <p:extLst>
      <p:ext uri="{BB962C8B-B14F-4D97-AF65-F5344CB8AC3E}">
        <p14:creationId xmlns:p14="http://schemas.microsoft.com/office/powerpoint/2010/main" val="23816021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3C83EEC-1D72-4429-9456-76EC2C2B0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6171" t="29674" r="32395" b="29025"/>
          <a:stretch/>
        </p:blipFill>
        <p:spPr>
          <a:xfrm flipV="1">
            <a:off x="515651" y="0"/>
            <a:ext cx="2418049" cy="1600200"/>
          </a:xfrm>
          <a:prstGeom prst="ellipse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701A5A-EF6F-4A77-95A9-0A032B2FAD63}"/>
              </a:ext>
            </a:extLst>
          </p:cNvPr>
          <p:cNvCxnSpPr>
            <a:cxnSpLocks/>
          </p:cNvCxnSpPr>
          <p:nvPr/>
        </p:nvCxnSpPr>
        <p:spPr>
          <a:xfrm>
            <a:off x="1847172" y="1214968"/>
            <a:ext cx="2572428" cy="27474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7D1B58-3E3A-4E8E-93DE-C8A3937621B8}"/>
              </a:ext>
            </a:extLst>
          </p:cNvPr>
          <p:cNvCxnSpPr>
            <a:cxnSpLocks/>
          </p:cNvCxnSpPr>
          <p:nvPr/>
        </p:nvCxnSpPr>
        <p:spPr>
          <a:xfrm flipV="1">
            <a:off x="4419600" y="1447800"/>
            <a:ext cx="3352800" cy="2514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F8E160A-BD76-46A4-8944-65F09A30A1C7}"/>
              </a:ext>
            </a:extLst>
          </p:cNvPr>
          <p:cNvCxnSpPr>
            <a:cxnSpLocks/>
          </p:cNvCxnSpPr>
          <p:nvPr/>
        </p:nvCxnSpPr>
        <p:spPr>
          <a:xfrm>
            <a:off x="2286000" y="1066800"/>
            <a:ext cx="2743201" cy="2899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A452415-E852-41FD-9563-1D0E69DB254B}"/>
              </a:ext>
            </a:extLst>
          </p:cNvPr>
          <p:cNvCxnSpPr>
            <a:cxnSpLocks/>
          </p:cNvCxnSpPr>
          <p:nvPr/>
        </p:nvCxnSpPr>
        <p:spPr>
          <a:xfrm>
            <a:off x="2762251" y="874185"/>
            <a:ext cx="2876549" cy="30966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85994C-902A-4608-B13C-FC70EE24EF7A}"/>
              </a:ext>
            </a:extLst>
          </p:cNvPr>
          <p:cNvCxnSpPr>
            <a:cxnSpLocks/>
          </p:cNvCxnSpPr>
          <p:nvPr/>
        </p:nvCxnSpPr>
        <p:spPr>
          <a:xfrm flipV="1">
            <a:off x="5067300" y="1456266"/>
            <a:ext cx="3352800" cy="2514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3E2D63-4C3D-4746-9737-CFA5353D4BD2}"/>
              </a:ext>
            </a:extLst>
          </p:cNvPr>
          <p:cNvCxnSpPr>
            <a:cxnSpLocks/>
          </p:cNvCxnSpPr>
          <p:nvPr/>
        </p:nvCxnSpPr>
        <p:spPr>
          <a:xfrm flipV="1">
            <a:off x="5676900" y="1456266"/>
            <a:ext cx="3352800" cy="2514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D81660-25C6-4838-ABBB-07D5266BFDB6}"/>
              </a:ext>
            </a:extLst>
          </p:cNvPr>
          <p:cNvCxnSpPr>
            <a:cxnSpLocks/>
          </p:cNvCxnSpPr>
          <p:nvPr/>
        </p:nvCxnSpPr>
        <p:spPr>
          <a:xfrm flipV="1">
            <a:off x="4419600" y="2080986"/>
            <a:ext cx="0" cy="1905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282BD54-615E-4386-ADC2-82F087972883}"/>
              </a:ext>
            </a:extLst>
          </p:cNvPr>
          <p:cNvCxnSpPr/>
          <p:nvPr/>
        </p:nvCxnSpPr>
        <p:spPr>
          <a:xfrm flipV="1">
            <a:off x="5061857" y="2080986"/>
            <a:ext cx="0" cy="1905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B86D6E7-F154-41BD-9A32-945B1B3D5AAD}"/>
              </a:ext>
            </a:extLst>
          </p:cNvPr>
          <p:cNvCxnSpPr>
            <a:cxnSpLocks/>
          </p:cNvCxnSpPr>
          <p:nvPr/>
        </p:nvCxnSpPr>
        <p:spPr>
          <a:xfrm flipV="1">
            <a:off x="5676900" y="2080986"/>
            <a:ext cx="0" cy="18814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40043C3-A1F4-4F4D-9074-91A8BC285183}"/>
              </a:ext>
            </a:extLst>
          </p:cNvPr>
          <p:cNvGrpSpPr/>
          <p:nvPr/>
        </p:nvGrpSpPr>
        <p:grpSpPr>
          <a:xfrm>
            <a:off x="609599" y="3964965"/>
            <a:ext cx="9906001" cy="1143000"/>
            <a:chOff x="609599" y="3964965"/>
            <a:chExt cx="9906001" cy="1143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822744-D6ED-4D14-AA35-4E4164E66962}"/>
                </a:ext>
              </a:extLst>
            </p:cNvPr>
            <p:cNvGrpSpPr/>
            <p:nvPr/>
          </p:nvGrpSpPr>
          <p:grpSpPr>
            <a:xfrm>
              <a:off x="609599" y="3964965"/>
              <a:ext cx="9906001" cy="1143000"/>
              <a:chOff x="609599" y="3964965"/>
              <a:chExt cx="9906001" cy="11430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526485-D9FD-4A53-A364-35CFB7E3679F}"/>
                  </a:ext>
                </a:extLst>
              </p:cNvPr>
              <p:cNvSpPr/>
              <p:nvPr/>
            </p:nvSpPr>
            <p:spPr>
              <a:xfrm>
                <a:off x="609599" y="3964965"/>
                <a:ext cx="9905985" cy="11430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A5D44BB-54C4-4C30-A8A1-816CCEF59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" y="3985986"/>
                <a:ext cx="9906000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18CDE32-E13C-470A-9971-5BE29FBC95D9}"/>
                </a:ext>
              </a:extLst>
            </p:cNvPr>
            <p:cNvSpPr txBox="1"/>
            <p:nvPr/>
          </p:nvSpPr>
          <p:spPr>
            <a:xfrm>
              <a:off x="2190750" y="4347632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rPr>
                <a:t>ম</a:t>
              </a:r>
              <a:r>
                <a:rPr kumimoji="0" lang="as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rPr>
                <a:t>স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rPr>
                <a:t>ৃনতল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rPr>
                <a:t>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378D93-C68E-4191-9B82-1D4505DB2524}"/>
              </a:ext>
            </a:extLst>
          </p:cNvPr>
          <p:cNvSpPr txBox="1"/>
          <p:nvPr/>
        </p:nvSpPr>
        <p:spPr>
          <a:xfrm>
            <a:off x="8420100" y="274320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ন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য়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ি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ত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্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ত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ফ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ন</a:t>
            </a:r>
          </a:p>
        </p:txBody>
      </p:sp>
    </p:spTree>
    <p:extLst>
      <p:ext uri="{BB962C8B-B14F-4D97-AF65-F5344CB8AC3E}">
        <p14:creationId xmlns:p14="http://schemas.microsoft.com/office/powerpoint/2010/main" val="27754464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59F8DB-FFF2-4321-A54F-F3B4F089011E}"/>
              </a:ext>
            </a:extLst>
          </p:cNvPr>
          <p:cNvSpPr/>
          <p:nvPr/>
        </p:nvSpPr>
        <p:spPr>
          <a:xfrm>
            <a:off x="1219200" y="2057400"/>
            <a:ext cx="9753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নিয়মিত প্রতিফলন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যদি একগুচ্ছ সমান্তরাল আলোকরশ্মি কোনো মসৃণ তলে আপতিত হয়ে প্রতিফলনের পর সমান্তরাল রশ্মিগুচ্ছ বা অভিসারী বা অপসারী রশ্মিগুচ্ছে পরিণত হয় তবে এ ধরণের প্রতিফলনকে আলোর নিয়মিত প্রতিফলন বলে।</a:t>
            </a:r>
          </a:p>
        </p:txBody>
      </p:sp>
    </p:spTree>
    <p:extLst>
      <p:ext uri="{BB962C8B-B14F-4D97-AF65-F5344CB8AC3E}">
        <p14:creationId xmlns:p14="http://schemas.microsoft.com/office/powerpoint/2010/main" val="2181028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4075F7C-7064-4ABD-BF38-8507126EB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500" t="30492" r="30614" b="24103"/>
          <a:stretch/>
        </p:blipFill>
        <p:spPr>
          <a:xfrm flipV="1">
            <a:off x="153029" y="76198"/>
            <a:ext cx="2895602" cy="1578211"/>
          </a:xfrm>
          <a:prstGeom prst="ellipse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563BF7-5575-4AC1-9BC1-2F6BE847E6BF}"/>
              </a:ext>
            </a:extLst>
          </p:cNvPr>
          <p:cNvCxnSpPr>
            <a:cxnSpLocks/>
          </p:cNvCxnSpPr>
          <p:nvPr/>
        </p:nvCxnSpPr>
        <p:spPr>
          <a:xfrm>
            <a:off x="1828800" y="1327452"/>
            <a:ext cx="2771117" cy="30561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E17D4-95D6-4D8A-B120-15899E744122}"/>
              </a:ext>
            </a:extLst>
          </p:cNvPr>
          <p:cNvCxnSpPr>
            <a:cxnSpLocks/>
          </p:cNvCxnSpPr>
          <p:nvPr/>
        </p:nvCxnSpPr>
        <p:spPr>
          <a:xfrm flipV="1">
            <a:off x="4563382" y="1484110"/>
            <a:ext cx="2368550" cy="28962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F5BF0F-FF6B-4085-88DB-714F35B0DABE}"/>
              </a:ext>
            </a:extLst>
          </p:cNvPr>
          <p:cNvCxnSpPr>
            <a:cxnSpLocks/>
          </p:cNvCxnSpPr>
          <p:nvPr/>
        </p:nvCxnSpPr>
        <p:spPr>
          <a:xfrm>
            <a:off x="2362200" y="1143000"/>
            <a:ext cx="2895601" cy="31024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B218F8-F520-4175-B738-0A1CE55571D2}"/>
              </a:ext>
            </a:extLst>
          </p:cNvPr>
          <p:cNvCxnSpPr>
            <a:cxnSpLocks/>
          </p:cNvCxnSpPr>
          <p:nvPr/>
        </p:nvCxnSpPr>
        <p:spPr>
          <a:xfrm>
            <a:off x="2819400" y="990600"/>
            <a:ext cx="3135314" cy="34503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1E4986-3930-4256-8394-61E8990513A4}"/>
              </a:ext>
            </a:extLst>
          </p:cNvPr>
          <p:cNvCxnSpPr>
            <a:cxnSpLocks/>
          </p:cNvCxnSpPr>
          <p:nvPr/>
        </p:nvCxnSpPr>
        <p:spPr>
          <a:xfrm flipV="1">
            <a:off x="5222138" y="1654412"/>
            <a:ext cx="3282950" cy="25891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AF10C9-0B0F-4704-91AE-9F6769617BFC}"/>
              </a:ext>
            </a:extLst>
          </p:cNvPr>
          <p:cNvCxnSpPr>
            <a:cxnSpLocks/>
          </p:cNvCxnSpPr>
          <p:nvPr/>
        </p:nvCxnSpPr>
        <p:spPr>
          <a:xfrm flipV="1">
            <a:off x="5948338" y="1327452"/>
            <a:ext cx="1981200" cy="30885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B61764-B1DE-461B-B1C1-2080A5A1AD4E}"/>
              </a:ext>
            </a:extLst>
          </p:cNvPr>
          <p:cNvCxnSpPr>
            <a:cxnSpLocks/>
          </p:cNvCxnSpPr>
          <p:nvPr/>
        </p:nvCxnSpPr>
        <p:spPr>
          <a:xfrm flipV="1">
            <a:off x="4576520" y="2476500"/>
            <a:ext cx="0" cy="190500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8573EE-87DD-4842-B09D-D1028A2A4626}"/>
              </a:ext>
            </a:extLst>
          </p:cNvPr>
          <p:cNvCxnSpPr/>
          <p:nvPr/>
        </p:nvCxnSpPr>
        <p:spPr>
          <a:xfrm flipV="1">
            <a:off x="5246912" y="2338549"/>
            <a:ext cx="0" cy="1905000"/>
          </a:xfrm>
          <a:prstGeom prst="line">
            <a:avLst/>
          </a:prstGeom>
          <a:ln w="381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8CEECE-EC29-4F43-8F17-44FE1B0A1015}"/>
              </a:ext>
            </a:extLst>
          </p:cNvPr>
          <p:cNvCxnSpPr>
            <a:cxnSpLocks/>
          </p:cNvCxnSpPr>
          <p:nvPr/>
        </p:nvCxnSpPr>
        <p:spPr>
          <a:xfrm flipV="1">
            <a:off x="5930741" y="2460561"/>
            <a:ext cx="0" cy="188141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68A427-4590-4E16-8CF9-CDD1FD69F681}"/>
              </a:ext>
            </a:extLst>
          </p:cNvPr>
          <p:cNvCxnSpPr>
            <a:cxnSpLocks/>
          </p:cNvCxnSpPr>
          <p:nvPr/>
        </p:nvCxnSpPr>
        <p:spPr>
          <a:xfrm>
            <a:off x="1295400" y="1344236"/>
            <a:ext cx="2676279" cy="3010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5177EE-033C-4D32-A43F-A5184BC431EC}"/>
              </a:ext>
            </a:extLst>
          </p:cNvPr>
          <p:cNvCxnSpPr>
            <a:cxnSpLocks/>
          </p:cNvCxnSpPr>
          <p:nvPr/>
        </p:nvCxnSpPr>
        <p:spPr>
          <a:xfrm flipV="1">
            <a:off x="3971679" y="2476500"/>
            <a:ext cx="0" cy="1905000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1AF47B-D385-495D-A87A-07AE62601650}"/>
              </a:ext>
            </a:extLst>
          </p:cNvPr>
          <p:cNvCxnSpPr>
            <a:cxnSpLocks/>
          </p:cNvCxnSpPr>
          <p:nvPr/>
        </p:nvCxnSpPr>
        <p:spPr>
          <a:xfrm flipV="1">
            <a:off x="3971678" y="1349223"/>
            <a:ext cx="1928377" cy="3005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3104EA-25CA-4469-9C24-81D23A652AEF}"/>
              </a:ext>
            </a:extLst>
          </p:cNvPr>
          <p:cNvGrpSpPr/>
          <p:nvPr/>
        </p:nvGrpSpPr>
        <p:grpSpPr>
          <a:xfrm>
            <a:off x="2589297" y="4245429"/>
            <a:ext cx="5265683" cy="794248"/>
            <a:chOff x="2589297" y="4245429"/>
            <a:chExt cx="5265683" cy="79424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E8C135D-6EAB-4599-A1A7-8AB4420FEDD4}"/>
                </a:ext>
              </a:extLst>
            </p:cNvPr>
            <p:cNvSpPr/>
            <p:nvPr/>
          </p:nvSpPr>
          <p:spPr>
            <a:xfrm>
              <a:off x="2589297" y="4245429"/>
              <a:ext cx="5265683" cy="788276"/>
            </a:xfrm>
            <a:custGeom>
              <a:avLst/>
              <a:gdLst>
                <a:gd name="connsiteX0" fmla="*/ 94593 w 5265683"/>
                <a:gd name="connsiteY0" fmla="*/ 599090 h 788276"/>
                <a:gd name="connsiteX1" fmla="*/ 94593 w 5265683"/>
                <a:gd name="connsiteY1" fmla="*/ 599090 h 788276"/>
                <a:gd name="connsiteX2" fmla="*/ 126124 w 5265683"/>
                <a:gd name="connsiteY2" fmla="*/ 457200 h 788276"/>
                <a:gd name="connsiteX3" fmla="*/ 157655 w 5265683"/>
                <a:gd name="connsiteY3" fmla="*/ 409904 h 788276"/>
                <a:gd name="connsiteX4" fmla="*/ 362607 w 5265683"/>
                <a:gd name="connsiteY4" fmla="*/ 236483 h 788276"/>
                <a:gd name="connsiteX5" fmla="*/ 504496 w 5265683"/>
                <a:gd name="connsiteY5" fmla="*/ 189186 h 788276"/>
                <a:gd name="connsiteX6" fmla="*/ 551793 w 5265683"/>
                <a:gd name="connsiteY6" fmla="*/ 173421 h 788276"/>
                <a:gd name="connsiteX7" fmla="*/ 599089 w 5265683"/>
                <a:gd name="connsiteY7" fmla="*/ 141890 h 788276"/>
                <a:gd name="connsiteX8" fmla="*/ 740979 w 5265683"/>
                <a:gd name="connsiteY8" fmla="*/ 94593 h 788276"/>
                <a:gd name="connsiteX9" fmla="*/ 993227 w 5265683"/>
                <a:gd name="connsiteY9" fmla="*/ 63062 h 788276"/>
                <a:gd name="connsiteX10" fmla="*/ 1513489 w 5265683"/>
                <a:gd name="connsiteY10" fmla="*/ 78828 h 788276"/>
                <a:gd name="connsiteX11" fmla="*/ 1734207 w 5265683"/>
                <a:gd name="connsiteY11" fmla="*/ 157655 h 788276"/>
                <a:gd name="connsiteX12" fmla="*/ 2270234 w 5265683"/>
                <a:gd name="connsiteY12" fmla="*/ 126124 h 788276"/>
                <a:gd name="connsiteX13" fmla="*/ 2412124 w 5265683"/>
                <a:gd name="connsiteY13" fmla="*/ 78828 h 788276"/>
                <a:gd name="connsiteX14" fmla="*/ 2459421 w 5265683"/>
                <a:gd name="connsiteY14" fmla="*/ 47297 h 788276"/>
                <a:gd name="connsiteX15" fmla="*/ 2585545 w 5265683"/>
                <a:gd name="connsiteY15" fmla="*/ 15766 h 788276"/>
                <a:gd name="connsiteX16" fmla="*/ 2648607 w 5265683"/>
                <a:gd name="connsiteY16" fmla="*/ 0 h 788276"/>
                <a:gd name="connsiteX17" fmla="*/ 2885089 w 5265683"/>
                <a:gd name="connsiteY17" fmla="*/ 15766 h 788276"/>
                <a:gd name="connsiteX18" fmla="*/ 2948152 w 5265683"/>
                <a:gd name="connsiteY18" fmla="*/ 63062 h 788276"/>
                <a:gd name="connsiteX19" fmla="*/ 3074276 w 5265683"/>
                <a:gd name="connsiteY19" fmla="*/ 110359 h 788276"/>
                <a:gd name="connsiteX20" fmla="*/ 3121572 w 5265683"/>
                <a:gd name="connsiteY20" fmla="*/ 141890 h 788276"/>
                <a:gd name="connsiteX21" fmla="*/ 3184634 w 5265683"/>
                <a:gd name="connsiteY21" fmla="*/ 157655 h 788276"/>
                <a:gd name="connsiteX22" fmla="*/ 3231931 w 5265683"/>
                <a:gd name="connsiteY22" fmla="*/ 173421 h 788276"/>
                <a:gd name="connsiteX23" fmla="*/ 3531476 w 5265683"/>
                <a:gd name="connsiteY23" fmla="*/ 157655 h 788276"/>
                <a:gd name="connsiteX24" fmla="*/ 3704896 w 5265683"/>
                <a:gd name="connsiteY24" fmla="*/ 126124 h 788276"/>
                <a:gd name="connsiteX25" fmla="*/ 3752193 w 5265683"/>
                <a:gd name="connsiteY25" fmla="*/ 110359 h 788276"/>
                <a:gd name="connsiteX26" fmla="*/ 4114800 w 5265683"/>
                <a:gd name="connsiteY26" fmla="*/ 78828 h 788276"/>
                <a:gd name="connsiteX27" fmla="*/ 4713889 w 5265683"/>
                <a:gd name="connsiteY27" fmla="*/ 126124 h 788276"/>
                <a:gd name="connsiteX28" fmla="*/ 4776952 w 5265683"/>
                <a:gd name="connsiteY28" fmla="*/ 157655 h 788276"/>
                <a:gd name="connsiteX29" fmla="*/ 4887310 w 5265683"/>
                <a:gd name="connsiteY29" fmla="*/ 252248 h 788276"/>
                <a:gd name="connsiteX30" fmla="*/ 5123793 w 5265683"/>
                <a:gd name="connsiteY30" fmla="*/ 315310 h 788276"/>
                <a:gd name="connsiteX31" fmla="*/ 5171089 w 5265683"/>
                <a:gd name="connsiteY31" fmla="*/ 331076 h 788276"/>
                <a:gd name="connsiteX32" fmla="*/ 5249917 w 5265683"/>
                <a:gd name="connsiteY32" fmla="*/ 488731 h 788276"/>
                <a:gd name="connsiteX33" fmla="*/ 5265683 w 5265683"/>
                <a:gd name="connsiteY33" fmla="*/ 536028 h 788276"/>
                <a:gd name="connsiteX34" fmla="*/ 4587765 w 5265683"/>
                <a:gd name="connsiteY34" fmla="*/ 693683 h 788276"/>
                <a:gd name="connsiteX35" fmla="*/ 2680138 w 5265683"/>
                <a:gd name="connsiteY35" fmla="*/ 709448 h 788276"/>
                <a:gd name="connsiteX36" fmla="*/ 2443655 w 5265683"/>
                <a:gd name="connsiteY36" fmla="*/ 725214 h 788276"/>
                <a:gd name="connsiteX37" fmla="*/ 2207172 w 5265683"/>
                <a:gd name="connsiteY37" fmla="*/ 756745 h 788276"/>
                <a:gd name="connsiteX38" fmla="*/ 2081048 w 5265683"/>
                <a:gd name="connsiteY38" fmla="*/ 772510 h 788276"/>
                <a:gd name="connsiteX39" fmla="*/ 1797269 w 5265683"/>
                <a:gd name="connsiteY39" fmla="*/ 788276 h 788276"/>
                <a:gd name="connsiteX40" fmla="*/ 882869 w 5265683"/>
                <a:gd name="connsiteY40" fmla="*/ 740979 h 788276"/>
                <a:gd name="connsiteX41" fmla="*/ 693683 w 5265683"/>
                <a:gd name="connsiteY41" fmla="*/ 693683 h 788276"/>
                <a:gd name="connsiteX42" fmla="*/ 346841 w 5265683"/>
                <a:gd name="connsiteY42" fmla="*/ 614855 h 788276"/>
                <a:gd name="connsiteX43" fmla="*/ 0 w 5265683"/>
                <a:gd name="connsiteY43" fmla="*/ 599090 h 788276"/>
                <a:gd name="connsiteX44" fmla="*/ 94593 w 5265683"/>
                <a:gd name="connsiteY44" fmla="*/ 520262 h 788276"/>
                <a:gd name="connsiteX45" fmla="*/ 157655 w 5265683"/>
                <a:gd name="connsiteY45" fmla="*/ 567559 h 78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265683" h="788276">
                  <a:moveTo>
                    <a:pt x="94593" y="599090"/>
                  </a:moveTo>
                  <a:lnTo>
                    <a:pt x="94593" y="599090"/>
                  </a:lnTo>
                  <a:cubicBezTo>
                    <a:pt x="105103" y="551793"/>
                    <a:pt x="110803" y="503164"/>
                    <a:pt x="126124" y="457200"/>
                  </a:cubicBezTo>
                  <a:cubicBezTo>
                    <a:pt x="132116" y="439225"/>
                    <a:pt x="146642" y="425322"/>
                    <a:pt x="157655" y="409904"/>
                  </a:cubicBezTo>
                  <a:cubicBezTo>
                    <a:pt x="212850" y="332632"/>
                    <a:pt x="258106" y="271317"/>
                    <a:pt x="362607" y="236483"/>
                  </a:cubicBezTo>
                  <a:lnTo>
                    <a:pt x="504496" y="189186"/>
                  </a:lnTo>
                  <a:lnTo>
                    <a:pt x="551793" y="173421"/>
                  </a:lnTo>
                  <a:cubicBezTo>
                    <a:pt x="567558" y="162911"/>
                    <a:pt x="581599" y="149178"/>
                    <a:pt x="599089" y="141890"/>
                  </a:cubicBezTo>
                  <a:cubicBezTo>
                    <a:pt x="645109" y="122715"/>
                    <a:pt x="691625" y="101643"/>
                    <a:pt x="740979" y="94593"/>
                  </a:cubicBezTo>
                  <a:cubicBezTo>
                    <a:pt x="898447" y="72098"/>
                    <a:pt x="814406" y="82932"/>
                    <a:pt x="993227" y="63062"/>
                  </a:cubicBezTo>
                  <a:cubicBezTo>
                    <a:pt x="1166648" y="68317"/>
                    <a:pt x="1341385" y="56857"/>
                    <a:pt x="1513489" y="78828"/>
                  </a:cubicBezTo>
                  <a:cubicBezTo>
                    <a:pt x="1590984" y="88721"/>
                    <a:pt x="1734207" y="157655"/>
                    <a:pt x="1734207" y="157655"/>
                  </a:cubicBezTo>
                  <a:cubicBezTo>
                    <a:pt x="1898067" y="152193"/>
                    <a:pt x="2099573" y="178635"/>
                    <a:pt x="2270234" y="126124"/>
                  </a:cubicBezTo>
                  <a:cubicBezTo>
                    <a:pt x="2317884" y="111462"/>
                    <a:pt x="2364827" y="94593"/>
                    <a:pt x="2412124" y="78828"/>
                  </a:cubicBezTo>
                  <a:cubicBezTo>
                    <a:pt x="2427890" y="68318"/>
                    <a:pt x="2442474" y="55771"/>
                    <a:pt x="2459421" y="47297"/>
                  </a:cubicBezTo>
                  <a:cubicBezTo>
                    <a:pt x="2493232" y="30391"/>
                    <a:pt x="2553157" y="22963"/>
                    <a:pt x="2585545" y="15766"/>
                  </a:cubicBezTo>
                  <a:cubicBezTo>
                    <a:pt x="2606697" y="11066"/>
                    <a:pt x="2627586" y="5255"/>
                    <a:pt x="2648607" y="0"/>
                  </a:cubicBezTo>
                  <a:cubicBezTo>
                    <a:pt x="2727434" y="5255"/>
                    <a:pt x="2807781" y="-509"/>
                    <a:pt x="2885089" y="15766"/>
                  </a:cubicBezTo>
                  <a:cubicBezTo>
                    <a:pt x="2910801" y="21179"/>
                    <a:pt x="2924650" y="51311"/>
                    <a:pt x="2948152" y="63062"/>
                  </a:cubicBezTo>
                  <a:cubicBezTo>
                    <a:pt x="2988312" y="83142"/>
                    <a:pt x="3033400" y="91779"/>
                    <a:pt x="3074276" y="110359"/>
                  </a:cubicBezTo>
                  <a:cubicBezTo>
                    <a:pt x="3091525" y="118200"/>
                    <a:pt x="3104156" y="134426"/>
                    <a:pt x="3121572" y="141890"/>
                  </a:cubicBezTo>
                  <a:cubicBezTo>
                    <a:pt x="3141488" y="150425"/>
                    <a:pt x="3163800" y="151702"/>
                    <a:pt x="3184634" y="157655"/>
                  </a:cubicBezTo>
                  <a:cubicBezTo>
                    <a:pt x="3200613" y="162220"/>
                    <a:pt x="3216165" y="168166"/>
                    <a:pt x="3231931" y="173421"/>
                  </a:cubicBezTo>
                  <a:cubicBezTo>
                    <a:pt x="3331779" y="168166"/>
                    <a:pt x="3431784" y="165324"/>
                    <a:pt x="3531476" y="157655"/>
                  </a:cubicBezTo>
                  <a:cubicBezTo>
                    <a:pt x="3592595" y="152954"/>
                    <a:pt x="3647003" y="142665"/>
                    <a:pt x="3704896" y="126124"/>
                  </a:cubicBezTo>
                  <a:cubicBezTo>
                    <a:pt x="3720875" y="121559"/>
                    <a:pt x="3735897" y="113618"/>
                    <a:pt x="3752193" y="110359"/>
                  </a:cubicBezTo>
                  <a:cubicBezTo>
                    <a:pt x="3865436" y="87710"/>
                    <a:pt x="4008005" y="85502"/>
                    <a:pt x="4114800" y="78828"/>
                  </a:cubicBezTo>
                  <a:cubicBezTo>
                    <a:pt x="4314496" y="94593"/>
                    <a:pt x="4514976" y="102444"/>
                    <a:pt x="4713889" y="126124"/>
                  </a:cubicBezTo>
                  <a:cubicBezTo>
                    <a:pt x="4737226" y="128902"/>
                    <a:pt x="4758150" y="143554"/>
                    <a:pt x="4776952" y="157655"/>
                  </a:cubicBezTo>
                  <a:cubicBezTo>
                    <a:pt x="4854529" y="215837"/>
                    <a:pt x="4814567" y="215877"/>
                    <a:pt x="4887310" y="252248"/>
                  </a:cubicBezTo>
                  <a:cubicBezTo>
                    <a:pt x="5017076" y="317131"/>
                    <a:pt x="4936156" y="252762"/>
                    <a:pt x="5123793" y="315310"/>
                  </a:cubicBezTo>
                  <a:lnTo>
                    <a:pt x="5171089" y="331076"/>
                  </a:lnTo>
                  <a:cubicBezTo>
                    <a:pt x="5238328" y="420728"/>
                    <a:pt x="5210076" y="369210"/>
                    <a:pt x="5249917" y="488731"/>
                  </a:cubicBezTo>
                  <a:lnTo>
                    <a:pt x="5265683" y="536028"/>
                  </a:lnTo>
                  <a:cubicBezTo>
                    <a:pt x="5020306" y="812074"/>
                    <a:pt x="5194102" y="685909"/>
                    <a:pt x="4587765" y="693683"/>
                  </a:cubicBezTo>
                  <a:lnTo>
                    <a:pt x="2680138" y="709448"/>
                  </a:lnTo>
                  <a:cubicBezTo>
                    <a:pt x="2601310" y="714703"/>
                    <a:pt x="2522361" y="718370"/>
                    <a:pt x="2443655" y="725214"/>
                  </a:cubicBezTo>
                  <a:cubicBezTo>
                    <a:pt x="2378678" y="730864"/>
                    <a:pt x="2273504" y="747901"/>
                    <a:pt x="2207172" y="756745"/>
                  </a:cubicBezTo>
                  <a:cubicBezTo>
                    <a:pt x="2165175" y="762345"/>
                    <a:pt x="2123292" y="769260"/>
                    <a:pt x="2081048" y="772510"/>
                  </a:cubicBezTo>
                  <a:cubicBezTo>
                    <a:pt x="1986588" y="779776"/>
                    <a:pt x="1891862" y="783021"/>
                    <a:pt x="1797269" y="788276"/>
                  </a:cubicBezTo>
                  <a:cubicBezTo>
                    <a:pt x="1492469" y="772510"/>
                    <a:pt x="1186961" y="767044"/>
                    <a:pt x="882869" y="740979"/>
                  </a:cubicBezTo>
                  <a:cubicBezTo>
                    <a:pt x="818104" y="735428"/>
                    <a:pt x="757069" y="708089"/>
                    <a:pt x="693683" y="693683"/>
                  </a:cubicBezTo>
                  <a:cubicBezTo>
                    <a:pt x="578069" y="667407"/>
                    <a:pt x="464212" y="631622"/>
                    <a:pt x="346841" y="614855"/>
                  </a:cubicBezTo>
                  <a:cubicBezTo>
                    <a:pt x="158448" y="587942"/>
                    <a:pt x="273642" y="599090"/>
                    <a:pt x="0" y="599090"/>
                  </a:cubicBezTo>
                  <a:lnTo>
                    <a:pt x="94593" y="520262"/>
                  </a:lnTo>
                  <a:lnTo>
                    <a:pt x="157655" y="56755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7CDAAA-0A41-4D6D-95A1-97935EE34450}"/>
                </a:ext>
              </a:extLst>
            </p:cNvPr>
            <p:cNvSpPr txBox="1"/>
            <p:nvPr/>
          </p:nvSpPr>
          <p:spPr>
            <a:xfrm>
              <a:off x="4114800" y="4639567"/>
              <a:ext cx="11430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rPr>
                <a:t>অ</a:t>
              </a:r>
              <a:r>
                <a:rPr kumimoji="0" lang="as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rPr>
                <a:t>ম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rPr>
                <a:t>সৃ</a:t>
              </a:r>
              <a:r>
                <a:rPr kumimoji="0" lang="as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rPr>
                <a:t>ণত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alpurush" panose="02000600000000000000" pitchFamily="2" charset="0"/>
                  <a:ea typeface="+mn-ea"/>
                  <a:cs typeface="Kalpurush" panose="02000600000000000000" pitchFamily="2" charset="0"/>
                </a:rPr>
                <a:t>ল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501DDD8-5670-4106-A8F5-206D06E6B329}"/>
              </a:ext>
            </a:extLst>
          </p:cNvPr>
          <p:cNvSpPr txBox="1"/>
          <p:nvPr/>
        </p:nvSpPr>
        <p:spPr>
          <a:xfrm>
            <a:off x="8229600" y="246056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অ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ি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য়ম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ি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ত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্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ত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ি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ফলন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084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8A0E3-8525-4A72-923C-8D4386507750}"/>
              </a:ext>
            </a:extLst>
          </p:cNvPr>
          <p:cNvSpPr/>
          <p:nvPr/>
        </p:nvSpPr>
        <p:spPr>
          <a:xfrm>
            <a:off x="609600" y="1828800"/>
            <a:ext cx="1097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ব্যাপ্ত প্রতিফলন: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যদি একগুচ্ছ সমান্তরাল আলোকরশ্মি কোনো তলে আপতিত হয়ে প্রতিফলনের পর আর সমান্তরাল না থাকে বা অভিসারী বা অপসারী রশ্মিগুচ্ছে পরিণত না হয় তবে এ ধরণের প্রতিফলনকে আলোর ব্যাপ্ত বা অনিয়মিত প্রতিফলন বলে।</a:t>
            </a:r>
          </a:p>
        </p:txBody>
      </p:sp>
    </p:spTree>
    <p:extLst>
      <p:ext uri="{BB962C8B-B14F-4D97-AF65-F5344CB8AC3E}">
        <p14:creationId xmlns:p14="http://schemas.microsoft.com/office/powerpoint/2010/main" val="4005051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CDEF2-F880-4D31-AB63-41036CD1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333" y="393261"/>
            <a:ext cx="3227363" cy="915035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4E91D-849D-416A-9874-ED8155C86D11}"/>
              </a:ext>
            </a:extLst>
          </p:cNvPr>
          <p:cNvSpPr txBox="1"/>
          <p:nvPr/>
        </p:nvSpPr>
        <p:spPr>
          <a:xfrm>
            <a:off x="7343335" y="858129"/>
            <a:ext cx="257438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678171-1CDD-4E65-A3FA-0A7F459C7941}"/>
              </a:ext>
            </a:extLst>
          </p:cNvPr>
          <p:cNvSpPr/>
          <p:nvPr/>
        </p:nvSpPr>
        <p:spPr>
          <a:xfrm>
            <a:off x="230172" y="3808933"/>
            <a:ext cx="108056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dirty="0" err="1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800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as-IN" sz="2800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আপতিত রশ্মি যত তির্যকভাবে প্রতিফলক তলের ওপর পড়বে, আলোর প্রতিফলন তত বেশি হবে।</a:t>
            </a:r>
            <a:b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as-IN" sz="2800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ii) </a:t>
            </a:r>
            <a:r>
              <a:rPr lang="as-IN" sz="2800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আলোর প্রতিফলন, প্রতিফলকের প্রকৃতি ও মাধ্যমের প্রকৃতির ওপর নির্ভর করে।</a:t>
            </a:r>
            <a:b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as-IN" sz="2800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যেমন, বায়ু থেকে আলোক এসে আয়নায় আপতিত হলে, যে পরিমাণ আলোর প্রতিফলন ঘটে, তা বায়ু থেকে জলে আপতিত হলে অপেক্ষাকৃত কম প্রতিফলন হয়।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65366-7028-4A0C-8017-65FCAE42D4D9}"/>
              </a:ext>
            </a:extLst>
          </p:cNvPr>
          <p:cNvSpPr/>
          <p:nvPr/>
        </p:nvSpPr>
        <p:spPr>
          <a:xfrm>
            <a:off x="1617582" y="1630178"/>
            <a:ext cx="783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প্রতিফলিত আলোর পরিমাণ কোন কোন বিষয়ের নির্ভর করে?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8E1F60-0826-4FDF-800B-189870807344}"/>
              </a:ext>
            </a:extLst>
          </p:cNvPr>
          <p:cNvSpPr/>
          <p:nvPr/>
        </p:nvSpPr>
        <p:spPr>
          <a:xfrm>
            <a:off x="1465972" y="2440091"/>
            <a:ext cx="8451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r>
              <a:rPr lang="as-IN" sz="2800" b="1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800" b="1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b="1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800" b="1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2800" b="1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2800" b="1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প্রতিফলিত আলোর পরিমাণ </a:t>
            </a:r>
            <a:r>
              <a:rPr lang="en-US" sz="2800" b="1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as-IN" sz="2800" b="1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b="1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1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800" b="1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 </a:t>
            </a:r>
            <a:r>
              <a:rPr lang="as-IN" sz="2800" b="1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বিষয়ের নির্ভর করে</a:t>
            </a:r>
            <a:r>
              <a:rPr lang="en-US" sz="2800" b="1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ঃ-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59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315E95-3E47-44C4-9979-178F3FB81C6A}"/>
              </a:ext>
            </a:extLst>
          </p:cNvPr>
          <p:cNvSpPr txBox="1"/>
          <p:nvPr/>
        </p:nvSpPr>
        <p:spPr>
          <a:xfrm>
            <a:off x="3873911" y="442451"/>
            <a:ext cx="181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9DE6EE-A68D-4D5D-9431-83190D613D4E}"/>
              </a:ext>
            </a:extLst>
          </p:cNvPr>
          <p:cNvSpPr txBox="1"/>
          <p:nvPr/>
        </p:nvSpPr>
        <p:spPr>
          <a:xfrm>
            <a:off x="6504040" y="442451"/>
            <a:ext cx="235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য়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০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8953E-CBB9-4983-B699-36FB567971A8}"/>
              </a:ext>
            </a:extLst>
          </p:cNvPr>
          <p:cNvSpPr txBox="1"/>
          <p:nvPr/>
        </p:nvSpPr>
        <p:spPr>
          <a:xfrm>
            <a:off x="1349477" y="1374170"/>
            <a:ext cx="780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প্রতিফ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ধ্যে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্থক্যে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F54BD7-6A9D-499F-879F-83FB7FEEEF24}"/>
              </a:ext>
            </a:extLst>
          </p:cNvPr>
          <p:cNvSpPr/>
          <p:nvPr/>
        </p:nvSpPr>
        <p:spPr>
          <a:xfrm>
            <a:off x="886347" y="2305890"/>
            <a:ext cx="213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s-IN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নিয়মিত প্রতিফলন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93BF3-866A-4F4C-BA32-76C0B0FBE0A6}"/>
              </a:ext>
            </a:extLst>
          </p:cNvPr>
          <p:cNvSpPr/>
          <p:nvPr/>
        </p:nvSpPr>
        <p:spPr>
          <a:xfrm>
            <a:off x="5687962" y="2305889"/>
            <a:ext cx="3494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as-IN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 </a:t>
            </a:r>
            <a:r>
              <a:rPr lang="as-IN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্ষিপ্ত</a:t>
            </a:r>
            <a:r>
              <a:rPr lang="en-US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প্রতিফলন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0E5853-74FA-4AD2-BC95-806FABD10189}"/>
              </a:ext>
            </a:extLst>
          </p:cNvPr>
          <p:cNvSpPr/>
          <p:nvPr/>
        </p:nvSpPr>
        <p:spPr>
          <a:xfrm>
            <a:off x="135193" y="2912458"/>
            <a:ext cx="5115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(1) নিয়মিত প্রতিফলনের ক্ষেত্রে প্রতিফলককে ঘুরিয়ে প্রতিফলিত রশ্মিগুচ্ছকে ইচ্ছামতো যে কোনও স্থানে ফেলা যায়।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CD9079-10D0-4B6A-AC39-D798EC2DD963}"/>
              </a:ext>
            </a:extLst>
          </p:cNvPr>
          <p:cNvSpPr/>
          <p:nvPr/>
        </p:nvSpPr>
        <p:spPr>
          <a:xfrm>
            <a:off x="5348748" y="2944243"/>
            <a:ext cx="4945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(1) বিক্ষিপ্ত প্রতিফলনের ক্ষেত্রে প্রতিফলককে ঘুরিয়ে প্রতিফলিত রশ্মিগুলিকে ইচ্ছামতো যে কোনও গায়গায় ফেলা যায় না।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CD4AB2-61DB-4F7B-BC46-4E6BFE1D706C}"/>
              </a:ext>
            </a:extLst>
          </p:cNvPr>
          <p:cNvSpPr/>
          <p:nvPr/>
        </p:nvSpPr>
        <p:spPr>
          <a:xfrm>
            <a:off x="135193" y="4144572"/>
            <a:ext cx="4355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s-IN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(2) মসৃণ তলে নিয়মিত প্রতিফলন হয়।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7B894B-6B2E-4CEE-80EA-FA82C56A1825}"/>
              </a:ext>
            </a:extLst>
          </p:cNvPr>
          <p:cNvSpPr/>
          <p:nvPr/>
        </p:nvSpPr>
        <p:spPr>
          <a:xfrm>
            <a:off x="5378245" y="4168085"/>
            <a:ext cx="5121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s-IN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(2) অমসৃণ প্রতিফলকে বিক্ষিপ্ত প্রতিফলন হয়।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E51C1C-A5DE-4D44-9A4C-E1B287FF990B}"/>
              </a:ext>
            </a:extLst>
          </p:cNvPr>
          <p:cNvSpPr/>
          <p:nvPr/>
        </p:nvSpPr>
        <p:spPr>
          <a:xfrm>
            <a:off x="135193" y="4638022"/>
            <a:ext cx="5115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2E2E2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(3) নিয়মিত প্রতিফলনে প্রতিফলক প্রতিবিম্ব সৃষ্টি করে। বস্তু থেকে প্রতিফলকের দূরত্ব = প্রতিফলক থেকে প্রতিবিম্বের দূরত্ব হয়।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C6ED00-B250-495F-BB39-973036A0D428}"/>
              </a:ext>
            </a:extLst>
          </p:cNvPr>
          <p:cNvSpPr/>
          <p:nvPr/>
        </p:nvSpPr>
        <p:spPr>
          <a:xfrm>
            <a:off x="5378245" y="4660509"/>
            <a:ext cx="5683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24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(3) বিক্ষিপ্ত প্রতিফলনে প্রতিফলক প্রতিবিম্ব সৃষ্টি করে না, শুধুমাত্র প্রতিফলকটিকেই দেখা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324831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38EC63-1F87-4561-BDB4-ACB5D3EBE3DA}"/>
              </a:ext>
            </a:extLst>
          </p:cNvPr>
          <p:cNvSpPr txBox="1"/>
          <p:nvPr/>
        </p:nvSpPr>
        <p:spPr>
          <a:xfrm>
            <a:off x="2238837" y="674557"/>
            <a:ext cx="6203853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সানোয়ার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সিনিয়র সহকারী 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ৈচড়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বিষয়ঃ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en-US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01735-597560</a:t>
            </a:r>
            <a:endParaRPr lang="bn-IN" sz="3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016A5-3341-4952-8873-AAD9D45C5D4F}"/>
              </a:ext>
            </a:extLst>
          </p:cNvPr>
          <p:cNvSpPr txBox="1"/>
          <p:nvPr/>
        </p:nvSpPr>
        <p:spPr>
          <a:xfrm>
            <a:off x="194872" y="674557"/>
            <a:ext cx="139408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9EBC3-1A4E-47C5-B319-8C8CD10047DE}"/>
              </a:ext>
            </a:extLst>
          </p:cNvPr>
          <p:cNvSpPr txBox="1"/>
          <p:nvPr/>
        </p:nvSpPr>
        <p:spPr>
          <a:xfrm>
            <a:off x="8416671" y="678844"/>
            <a:ext cx="30729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7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94AD-7973-494C-9E0E-677DBB0D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4"/>
            <a:ext cx="8924778" cy="956603"/>
          </a:xfrm>
        </p:spPr>
        <p:txBody>
          <a:bodyPr>
            <a:noAutofit/>
          </a:bodyPr>
          <a:lstStyle/>
          <a:p>
            <a:pPr algn="ctr"/>
            <a:r>
              <a:rPr lang="bn-IN" sz="6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6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7BF5D-EC7A-41B8-A729-61C3A75E17F0}"/>
              </a:ext>
            </a:extLst>
          </p:cNvPr>
          <p:cNvSpPr txBox="1"/>
          <p:nvPr/>
        </p:nvSpPr>
        <p:spPr>
          <a:xfrm>
            <a:off x="1054171" y="1228207"/>
            <a:ext cx="155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8ED9E-1E97-4761-AD72-933CFE9BC1ED}"/>
              </a:ext>
            </a:extLst>
          </p:cNvPr>
          <p:cNvSpPr txBox="1"/>
          <p:nvPr/>
        </p:nvSpPr>
        <p:spPr>
          <a:xfrm>
            <a:off x="464236" y="2447778"/>
            <a:ext cx="611354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</a:t>
            </a:r>
          </a:p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উঃ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একপ্রকার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শক্তি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প্রতিফলন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উঃ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২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bn-IN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0457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28D6A9-D78F-42FD-871B-A70B2ABBC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53614" y="315712"/>
            <a:ext cx="10068846" cy="62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97A295-FD51-4D9B-BF25-AD99A9BC2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95" y="469491"/>
            <a:ext cx="3477651" cy="138206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234F7-B8BB-4832-BDBF-843590320098}"/>
              </a:ext>
            </a:extLst>
          </p:cNvPr>
          <p:cNvSpPr txBox="1"/>
          <p:nvPr/>
        </p:nvSpPr>
        <p:spPr>
          <a:xfrm>
            <a:off x="2276168" y="4536719"/>
            <a:ext cx="5899355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প্রতিফ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ধ্যে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প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ঁচট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্থক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য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8B891-4861-4615-AF7C-DA4C816DC1EE}"/>
              </a:ext>
            </a:extLst>
          </p:cNvPr>
          <p:cNvSpPr txBox="1"/>
          <p:nvPr/>
        </p:nvSpPr>
        <p:spPr>
          <a:xfrm>
            <a:off x="2477729" y="3000876"/>
            <a:ext cx="441714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।আ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ৈশি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মূহ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2250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777160-AC0A-49D9-940D-535A96434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64617" y="885938"/>
            <a:ext cx="6096000" cy="5267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FF2C-87FD-4E3C-96E6-E2384ABE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82" y="0"/>
            <a:ext cx="6199849" cy="1557047"/>
          </a:xfrm>
        </p:spPr>
        <p:txBody>
          <a:bodyPr>
            <a:normAutofit/>
          </a:bodyPr>
          <a:lstStyle/>
          <a:p>
            <a:r>
              <a:rPr lang="bn-IN" sz="4400" dirty="0">
                <a:solidFill>
                  <a:srgbClr val="FFC000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জানিয়ে আজকের ক্লাস সমাপ্তি ঘোষণা কর</a:t>
            </a:r>
            <a:r>
              <a:rPr lang="en-US" sz="4400" dirty="0" err="1">
                <a:solidFill>
                  <a:srgbClr val="FFC000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4400" dirty="0">
                <a:solidFill>
                  <a:srgbClr val="FFC000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C1C4F4-3755-4A78-960C-EE35CA15E843}"/>
              </a:ext>
            </a:extLst>
          </p:cNvPr>
          <p:cNvSpPr/>
          <p:nvPr/>
        </p:nvSpPr>
        <p:spPr>
          <a:xfrm>
            <a:off x="3641213" y="5972062"/>
            <a:ext cx="29017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(</a:t>
            </a:r>
            <a:r>
              <a:rPr lang="en-US" sz="4400" dirty="0" err="1">
                <a:solidFill>
                  <a:schemeClr val="accent3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খোদা</a:t>
            </a:r>
            <a:r>
              <a:rPr lang="en-US" sz="4400" dirty="0">
                <a:solidFill>
                  <a:schemeClr val="accent3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3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হাফেজ</a:t>
            </a:r>
            <a:r>
              <a:rPr lang="en-US" sz="4400" dirty="0">
                <a:solidFill>
                  <a:schemeClr val="accent3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 </a:t>
            </a:r>
            <a:endParaRPr lang="en-US" dirty="0">
              <a:solidFill>
                <a:schemeClr val="accent3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0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5">
                <a:lumMod val="0"/>
                <a:lumOff val="100000"/>
              </a:schemeClr>
            </a:gs>
            <a:gs pos="4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5562A87-7800-47D2-A2EE-876BC708B1EA}"/>
              </a:ext>
            </a:extLst>
          </p:cNvPr>
          <p:cNvSpPr txBox="1"/>
          <p:nvPr/>
        </p:nvSpPr>
        <p:spPr>
          <a:xfrm>
            <a:off x="3716469" y="508418"/>
            <a:ext cx="402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005407B-BB83-47B3-A642-28E51A03B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95" y="121661"/>
            <a:ext cx="5633884" cy="5069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4EEE5E-D23C-4F2D-9626-B273192B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487" y="508418"/>
            <a:ext cx="3597952" cy="815680"/>
          </a:xfrm>
        </p:spPr>
        <p:txBody>
          <a:bodyPr>
            <a:norm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F597FE-2566-4FB7-BE13-1519BE1FC36B}"/>
              </a:ext>
            </a:extLst>
          </p:cNvPr>
          <p:cNvSpPr txBox="1"/>
          <p:nvPr/>
        </p:nvSpPr>
        <p:spPr>
          <a:xfrm>
            <a:off x="1738082" y="5406150"/>
            <a:ext cx="729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সম্পর্ক আছে কি 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।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8DFE39-D402-4B5E-9D28-59632E2A0754}"/>
              </a:ext>
            </a:extLst>
          </p:cNvPr>
          <p:cNvSpPr txBox="1"/>
          <p:nvPr/>
        </p:nvSpPr>
        <p:spPr>
          <a:xfrm>
            <a:off x="1579420" y="5913255"/>
            <a:ext cx="729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গূলো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যাচ্ছিলোনা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073AD6-FFE6-4517-8393-A51B287142D8}"/>
              </a:ext>
            </a:extLst>
          </p:cNvPr>
          <p:cNvSpPr txBox="1"/>
          <p:nvPr/>
        </p:nvSpPr>
        <p:spPr>
          <a:xfrm>
            <a:off x="9851923" y="4439265"/>
            <a:ext cx="2153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য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েখা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গ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ছে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45660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47EC7CD-C0E6-4735-92A4-93238DB352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370" t="3455" r="21912" b="3289"/>
          <a:stretch/>
        </p:blipFill>
        <p:spPr>
          <a:xfrm>
            <a:off x="3320468" y="4562477"/>
            <a:ext cx="1295400" cy="2057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26AF1C-4061-4230-BC5B-9B83DA333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2422" r="27774"/>
          <a:stretch/>
        </p:blipFill>
        <p:spPr>
          <a:xfrm rot="180000" flipH="1">
            <a:off x="7781238" y="14795"/>
            <a:ext cx="2019094" cy="256032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0BA5A3-5C0E-4729-A7B9-BD05DAF39B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0358"/>
          <a:stretch/>
        </p:blipFill>
        <p:spPr>
          <a:xfrm rot="13928091">
            <a:off x="-168926" y="-325256"/>
            <a:ext cx="1913194" cy="24384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2739C8F-F105-4D52-ABB9-EAE0C9910EFB}"/>
              </a:ext>
            </a:extLst>
          </p:cNvPr>
          <p:cNvCxnSpPr>
            <a:cxnSpLocks/>
          </p:cNvCxnSpPr>
          <p:nvPr/>
        </p:nvCxnSpPr>
        <p:spPr>
          <a:xfrm flipV="1">
            <a:off x="4029901" y="1367135"/>
            <a:ext cx="4699152" cy="319534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4261C4-E73A-4266-98C4-80C853764975}"/>
              </a:ext>
            </a:extLst>
          </p:cNvPr>
          <p:cNvCxnSpPr>
            <a:cxnSpLocks/>
            <a:stCxn id="7" idx="1"/>
          </p:cNvCxnSpPr>
          <p:nvPr/>
        </p:nvCxnSpPr>
        <p:spPr>
          <a:xfrm>
            <a:off x="1374835" y="1649137"/>
            <a:ext cx="2593333" cy="305902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5DAB295-8E2C-4E35-A205-7DE99AA0EF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370" t="3455" r="21912" b="3289"/>
          <a:stretch/>
        </p:blipFill>
        <p:spPr>
          <a:xfrm flipV="1">
            <a:off x="8817065" y="1649137"/>
            <a:ext cx="160040" cy="302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3A1832-4CCD-4126-8B14-BDE6C1DB8072}"/>
              </a:ext>
            </a:extLst>
          </p:cNvPr>
          <p:cNvSpPr txBox="1"/>
          <p:nvPr/>
        </p:nvSpPr>
        <p:spPr>
          <a:xfrm>
            <a:off x="2684206" y="383458"/>
            <a:ext cx="469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েখে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9CA7B-9D98-4A62-93BC-ADFD94A83895}"/>
              </a:ext>
            </a:extLst>
          </p:cNvPr>
          <p:cNvSpPr txBox="1"/>
          <p:nvPr/>
        </p:nvSpPr>
        <p:spPr>
          <a:xfrm>
            <a:off x="6858000" y="3708584"/>
            <a:ext cx="3126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ী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27CECB-46B3-4817-8EF5-77B218ABB4DC}"/>
              </a:ext>
            </a:extLst>
          </p:cNvPr>
          <p:cNvSpPr txBox="1"/>
          <p:nvPr/>
        </p:nvSpPr>
        <p:spPr>
          <a:xfrm>
            <a:off x="6819771" y="4685643"/>
            <a:ext cx="2633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ফলন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643839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91B343-F350-49E4-A226-2FDDBD261083}"/>
              </a:ext>
            </a:extLst>
          </p:cNvPr>
          <p:cNvSpPr txBox="1"/>
          <p:nvPr/>
        </p:nvSpPr>
        <p:spPr>
          <a:xfrm>
            <a:off x="874919" y="395711"/>
            <a:ext cx="980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4CCF0-78C9-42C2-BB59-EA4CBB792A6D}"/>
              </a:ext>
            </a:extLst>
          </p:cNvPr>
          <p:cNvSpPr txBox="1"/>
          <p:nvPr/>
        </p:nvSpPr>
        <p:spPr>
          <a:xfrm>
            <a:off x="1718302" y="1103597"/>
            <a:ext cx="4800486" cy="64633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 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C5789-2D7D-4E08-AE18-E7EB5350443E}"/>
              </a:ext>
            </a:extLst>
          </p:cNvPr>
          <p:cNvSpPr txBox="1"/>
          <p:nvPr/>
        </p:nvSpPr>
        <p:spPr>
          <a:xfrm>
            <a:off x="385729" y="2071897"/>
            <a:ext cx="112119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 ...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 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পারবে।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6BFEA-C106-492D-880B-4365B803DF49}"/>
              </a:ext>
            </a:extLst>
          </p:cNvPr>
          <p:cNvSpPr txBox="1"/>
          <p:nvPr/>
        </p:nvSpPr>
        <p:spPr>
          <a:xfrm>
            <a:off x="6518788" y="1197241"/>
            <a:ext cx="2934929" cy="461665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Reflection of Light</a:t>
            </a:r>
          </a:p>
        </p:txBody>
      </p:sp>
    </p:spTree>
    <p:extLst>
      <p:ext uri="{BB962C8B-B14F-4D97-AF65-F5344CB8AC3E}">
        <p14:creationId xmlns:p14="http://schemas.microsoft.com/office/powerpoint/2010/main" val="28984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A92A295-77D6-411E-8435-0F5D9725C65D}"/>
              </a:ext>
            </a:extLst>
          </p:cNvPr>
          <p:cNvSpPr/>
          <p:nvPr/>
        </p:nvSpPr>
        <p:spPr>
          <a:xfrm>
            <a:off x="91300" y="5522354"/>
            <a:ext cx="12253100" cy="1025797"/>
          </a:xfrm>
          <a:custGeom>
            <a:avLst/>
            <a:gdLst>
              <a:gd name="connsiteX0" fmla="*/ 0 w 12253100"/>
              <a:gd name="connsiteY0" fmla="*/ 0 h 1025797"/>
              <a:gd name="connsiteX1" fmla="*/ 0 w 12253100"/>
              <a:gd name="connsiteY1" fmla="*/ 0 h 1025797"/>
              <a:gd name="connsiteX2" fmla="*/ 159657 w 12253100"/>
              <a:gd name="connsiteY2" fmla="*/ 14515 h 1025797"/>
              <a:gd name="connsiteX3" fmla="*/ 290286 w 12253100"/>
              <a:gd name="connsiteY3" fmla="*/ 58058 h 1025797"/>
              <a:gd name="connsiteX4" fmla="*/ 333829 w 12253100"/>
              <a:gd name="connsiteY4" fmla="*/ 72572 h 1025797"/>
              <a:gd name="connsiteX5" fmla="*/ 435429 w 12253100"/>
              <a:gd name="connsiteY5" fmla="*/ 87086 h 1025797"/>
              <a:gd name="connsiteX6" fmla="*/ 609600 w 12253100"/>
              <a:gd name="connsiteY6" fmla="*/ 116115 h 1025797"/>
              <a:gd name="connsiteX7" fmla="*/ 711200 w 12253100"/>
              <a:gd name="connsiteY7" fmla="*/ 145143 h 1025797"/>
              <a:gd name="connsiteX8" fmla="*/ 8998857 w 12253100"/>
              <a:gd name="connsiteY8" fmla="*/ 145143 h 1025797"/>
              <a:gd name="connsiteX9" fmla="*/ 9593943 w 12253100"/>
              <a:gd name="connsiteY9" fmla="*/ 159658 h 1025797"/>
              <a:gd name="connsiteX10" fmla="*/ 11756572 w 12253100"/>
              <a:gd name="connsiteY10" fmla="*/ 174172 h 1025797"/>
              <a:gd name="connsiteX11" fmla="*/ 11800114 w 12253100"/>
              <a:gd name="connsiteY11" fmla="*/ 188686 h 1025797"/>
              <a:gd name="connsiteX12" fmla="*/ 12192000 w 12253100"/>
              <a:gd name="connsiteY12" fmla="*/ 203200 h 1025797"/>
              <a:gd name="connsiteX13" fmla="*/ 12206514 w 12253100"/>
              <a:gd name="connsiteY13" fmla="*/ 406400 h 1025797"/>
              <a:gd name="connsiteX14" fmla="*/ 12221029 w 12253100"/>
              <a:gd name="connsiteY14" fmla="*/ 508000 h 1025797"/>
              <a:gd name="connsiteX15" fmla="*/ 12206514 w 12253100"/>
              <a:gd name="connsiteY15" fmla="*/ 986972 h 1025797"/>
              <a:gd name="connsiteX16" fmla="*/ 11858172 w 12253100"/>
              <a:gd name="connsiteY16" fmla="*/ 972458 h 1025797"/>
              <a:gd name="connsiteX17" fmla="*/ 11582400 w 12253100"/>
              <a:gd name="connsiteY17" fmla="*/ 943429 h 1025797"/>
              <a:gd name="connsiteX18" fmla="*/ 8186057 w 12253100"/>
              <a:gd name="connsiteY18" fmla="*/ 928915 h 1025797"/>
              <a:gd name="connsiteX19" fmla="*/ 1335314 w 12253100"/>
              <a:gd name="connsiteY19" fmla="*/ 899886 h 1025797"/>
              <a:gd name="connsiteX20" fmla="*/ 1248229 w 12253100"/>
              <a:gd name="connsiteY20" fmla="*/ 885372 h 1025797"/>
              <a:gd name="connsiteX21" fmla="*/ 1132114 w 12253100"/>
              <a:gd name="connsiteY21" fmla="*/ 870858 h 1025797"/>
              <a:gd name="connsiteX22" fmla="*/ 246743 w 12253100"/>
              <a:gd name="connsiteY22" fmla="*/ 841829 h 1025797"/>
              <a:gd name="connsiteX23" fmla="*/ 203200 w 12253100"/>
              <a:gd name="connsiteY23" fmla="*/ 827315 h 1025797"/>
              <a:gd name="connsiteX24" fmla="*/ 29029 w 12253100"/>
              <a:gd name="connsiteY24" fmla="*/ 812800 h 1025797"/>
              <a:gd name="connsiteX25" fmla="*/ 43543 w 12253100"/>
              <a:gd name="connsiteY25" fmla="*/ 624115 h 1025797"/>
              <a:gd name="connsiteX26" fmla="*/ 58057 w 12253100"/>
              <a:gd name="connsiteY26" fmla="*/ 566058 h 1025797"/>
              <a:gd name="connsiteX27" fmla="*/ 43543 w 12253100"/>
              <a:gd name="connsiteY27" fmla="*/ 130629 h 1025797"/>
              <a:gd name="connsiteX28" fmla="*/ 0 w 12253100"/>
              <a:gd name="connsiteY28" fmla="*/ 0 h 102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53100" h="1025797">
                <a:moveTo>
                  <a:pt x="0" y="0"/>
                </a:moveTo>
                <a:lnTo>
                  <a:pt x="0" y="0"/>
                </a:lnTo>
                <a:cubicBezTo>
                  <a:pt x="53219" y="4838"/>
                  <a:pt x="107256" y="4035"/>
                  <a:pt x="159657" y="14515"/>
                </a:cubicBezTo>
                <a:cubicBezTo>
                  <a:pt x="204664" y="23517"/>
                  <a:pt x="246743" y="43544"/>
                  <a:pt x="290286" y="58058"/>
                </a:cubicBezTo>
                <a:cubicBezTo>
                  <a:pt x="304800" y="62896"/>
                  <a:pt x="318683" y="70408"/>
                  <a:pt x="333829" y="72572"/>
                </a:cubicBezTo>
                <a:lnTo>
                  <a:pt x="435429" y="87086"/>
                </a:lnTo>
                <a:cubicBezTo>
                  <a:pt x="532660" y="119496"/>
                  <a:pt x="429044" y="88337"/>
                  <a:pt x="609600" y="116115"/>
                </a:cubicBezTo>
                <a:cubicBezTo>
                  <a:pt x="643447" y="121322"/>
                  <a:pt x="678685" y="134305"/>
                  <a:pt x="711200" y="145143"/>
                </a:cubicBezTo>
                <a:cubicBezTo>
                  <a:pt x="4117939" y="102560"/>
                  <a:pt x="2281410" y="119889"/>
                  <a:pt x="8998857" y="145143"/>
                </a:cubicBezTo>
                <a:cubicBezTo>
                  <a:pt x="9197277" y="145889"/>
                  <a:pt x="9395533" y="157569"/>
                  <a:pt x="9593943" y="159658"/>
                </a:cubicBezTo>
                <a:lnTo>
                  <a:pt x="11756572" y="174172"/>
                </a:lnTo>
                <a:cubicBezTo>
                  <a:pt x="11771086" y="179010"/>
                  <a:pt x="11784849" y="187668"/>
                  <a:pt x="11800114" y="188686"/>
                </a:cubicBezTo>
                <a:cubicBezTo>
                  <a:pt x="11930543" y="197381"/>
                  <a:pt x="12076774" y="141472"/>
                  <a:pt x="12192000" y="203200"/>
                </a:cubicBezTo>
                <a:cubicBezTo>
                  <a:pt x="12251858" y="235267"/>
                  <a:pt x="12200076" y="338800"/>
                  <a:pt x="12206514" y="406400"/>
                </a:cubicBezTo>
                <a:cubicBezTo>
                  <a:pt x="12209758" y="440456"/>
                  <a:pt x="12216191" y="474133"/>
                  <a:pt x="12221029" y="508000"/>
                </a:cubicBezTo>
                <a:cubicBezTo>
                  <a:pt x="12216191" y="667657"/>
                  <a:pt x="12304851" y="861100"/>
                  <a:pt x="12206514" y="986972"/>
                </a:cubicBezTo>
                <a:cubicBezTo>
                  <a:pt x="12134967" y="1078552"/>
                  <a:pt x="11974111" y="980454"/>
                  <a:pt x="11858172" y="972458"/>
                </a:cubicBezTo>
                <a:cubicBezTo>
                  <a:pt x="11505693" y="948149"/>
                  <a:pt x="12397392" y="950001"/>
                  <a:pt x="11582400" y="943429"/>
                </a:cubicBezTo>
                <a:lnTo>
                  <a:pt x="8186057" y="928915"/>
                </a:lnTo>
                <a:cubicBezTo>
                  <a:pt x="5970645" y="375033"/>
                  <a:pt x="3618895" y="909521"/>
                  <a:pt x="1335314" y="899886"/>
                </a:cubicBezTo>
                <a:cubicBezTo>
                  <a:pt x="1305886" y="899762"/>
                  <a:pt x="1277362" y="889534"/>
                  <a:pt x="1248229" y="885372"/>
                </a:cubicBezTo>
                <a:cubicBezTo>
                  <a:pt x="1209615" y="879856"/>
                  <a:pt x="1170819" y="875696"/>
                  <a:pt x="1132114" y="870858"/>
                </a:cubicBezTo>
                <a:cubicBezTo>
                  <a:pt x="802014" y="788329"/>
                  <a:pt x="1155740" y="872128"/>
                  <a:pt x="246743" y="841829"/>
                </a:cubicBezTo>
                <a:cubicBezTo>
                  <a:pt x="231452" y="841319"/>
                  <a:pt x="218365" y="829337"/>
                  <a:pt x="203200" y="827315"/>
                </a:cubicBezTo>
                <a:cubicBezTo>
                  <a:pt x="145453" y="819615"/>
                  <a:pt x="87086" y="817638"/>
                  <a:pt x="29029" y="812800"/>
                </a:cubicBezTo>
                <a:cubicBezTo>
                  <a:pt x="33867" y="749905"/>
                  <a:pt x="36173" y="686764"/>
                  <a:pt x="43543" y="624115"/>
                </a:cubicBezTo>
                <a:cubicBezTo>
                  <a:pt x="45874" y="604304"/>
                  <a:pt x="58057" y="586006"/>
                  <a:pt x="58057" y="566058"/>
                </a:cubicBezTo>
                <a:cubicBezTo>
                  <a:pt x="58057" y="420834"/>
                  <a:pt x="47172" y="275807"/>
                  <a:pt x="43543" y="130629"/>
                </a:cubicBezTo>
                <a:cubicBezTo>
                  <a:pt x="42334" y="82263"/>
                  <a:pt x="7257" y="21771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C11F9-6DB2-411B-8905-04B93D3F2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981200" y="-152400"/>
            <a:ext cx="1524000" cy="1524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F9AE53-95FA-4A01-A202-14F39BE700CF}"/>
              </a:ext>
            </a:extLst>
          </p:cNvPr>
          <p:cNvCxnSpPr>
            <a:cxnSpLocks/>
          </p:cNvCxnSpPr>
          <p:nvPr/>
        </p:nvCxnSpPr>
        <p:spPr>
          <a:xfrm>
            <a:off x="-457200" y="1371600"/>
            <a:ext cx="6400800" cy="4343400"/>
          </a:xfrm>
          <a:prstGeom prst="line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091364-09EC-4F8F-AEFA-F8D9D58476C3}"/>
              </a:ext>
            </a:extLst>
          </p:cNvPr>
          <p:cNvCxnSpPr/>
          <p:nvPr/>
        </p:nvCxnSpPr>
        <p:spPr>
          <a:xfrm flipV="1">
            <a:off x="5943600" y="1066800"/>
            <a:ext cx="6477000" cy="46482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6FFBF70-7C0F-4219-A634-5258643C710E}"/>
              </a:ext>
            </a:extLst>
          </p:cNvPr>
          <p:cNvSpPr txBox="1"/>
          <p:nvPr/>
        </p:nvSpPr>
        <p:spPr>
          <a:xfrm>
            <a:off x="3451123" y="398206"/>
            <a:ext cx="2644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ড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ি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7404B-DD1B-4E83-AF77-CDA6FEC2BC2C}"/>
              </a:ext>
            </a:extLst>
          </p:cNvPr>
          <p:cNvSpPr txBox="1"/>
          <p:nvPr/>
        </p:nvSpPr>
        <p:spPr>
          <a:xfrm>
            <a:off x="4586749" y="6348096"/>
            <a:ext cx="2020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as-IN" sz="20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as-IN" sz="20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0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0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20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ফ</a:t>
            </a:r>
            <a:r>
              <a:rPr lang="as-IN" sz="20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ন। </a:t>
            </a:r>
          </a:p>
        </p:txBody>
      </p:sp>
    </p:spTree>
    <p:extLst>
      <p:ext uri="{BB962C8B-B14F-4D97-AF65-F5344CB8AC3E}">
        <p14:creationId xmlns:p14="http://schemas.microsoft.com/office/powerpoint/2010/main" val="21747585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07 -0.11042 L -0.06107 -0.11042 C -0.04831 -0.07894 -0.05938 -0.1081 -0.05234 -0.08681 C -0.05169 -0.08449 -0.05065 -0.08241 -0.05 -0.08009 C -0.04766 -0.07222 -0.05026 -0.07315 -0.04505 -0.06713 C -0.04388 -0.06574 -0.04258 -0.06574 -0.04128 -0.06482 C -0.03073 -0.05671 -0.04141 -0.06343 -0.03268 -0.05833 C -0.02786 -0.04977 -0.03294 -0.05741 -0.02656 -0.05185 C -0.02526 -0.05046 -0.02422 -0.04838 -0.02292 -0.04745 C -0.02135 -0.0463 -0.01953 -0.04607 -0.01797 -0.04514 C -0.01406 -0.04329 -0.01224 -0.04144 -0.00807 -0.03866 C -0.0069 -0.03773 -0.00573 -0.03727 -0.00443 -0.03634 C 0.00234 -0.01852 -0.00651 -0.03912 0.00169 -0.02778 C 0.00443 -0.02384 0.00599 -0.01736 0.00911 -0.01458 C 0.01237 -0.01158 0.01549 -0.00833 0.01888 -0.00579 C 0.02096 -0.0044 0.02305 -0.00324 0.025 -0.00139 C 0.02643 -0.00023 0.0276 0.00116 0.02878 0.00278 C 0.03099 0.00625 0.03216 0.01227 0.0349 0.01389 L 0.03854 0.01597 C 0.04245 0.0213 0.04414 0.02268 0.04714 0.02917 C 0.05065 0.03634 0.05052 0.0375 0.05339 0.04444 C 0.05456 0.04745 0.05573 0.05046 0.05703 0.05324 C 0.05781 0.05463 0.05872 0.05602 0.05951 0.05764 C 0.06042 0.05949 0.06094 0.06227 0.06198 0.06412 C 0.06458 0.06875 0.06862 0.07037 0.07174 0.07292 C 0.07344 0.07407 0.075 0.07592 0.07669 0.07731 C 0.07917 0.07893 0.08164 0.07963 0.08411 0.08148 C 0.08542 0.08264 0.08646 0.08495 0.08776 0.08588 C 0.0901 0.08773 0.09271 0.08889 0.09518 0.09028 L 0.10234 0.09907 C 0.10365 0.10046 0.10469 0.10255 0.10612 0.10347 C 0.11289 0.10741 0.10677 0.10324 0.11341 0.10995 C 0.1151 0.11157 0.1168 0.1125 0.11836 0.11435 C 0.11927 0.11551 0.11992 0.11759 0.12083 0.11875 C 0.12318 0.12199 0.12578 0.12454 0.12826 0.12755 L 0.1319 0.13194 C 0.13268 0.13403 0.1332 0.1368 0.13438 0.13842 C 0.13542 0.13981 0.13698 0.13935 0.13802 0.14051 C 0.13997 0.14305 0.14128 0.1463 0.14297 0.1493 L 0.14297 0.1493 C 0.15469 0.17523 0.14987 0.16342 0.15768 0.18426 C 0.15977 0.19514 0.15794 0.1875 0.16263 0.19954 C 0.17201 0.22338 0.16406 0.20301 0.17005 0.22153 C 0.1707 0.22384 0.17161 0.22592 0.17253 0.22801 C 0.1737 0.23102 0.17513 0.23356 0.17617 0.2368 C 0.17721 0.24028 0.17786 0.24398 0.17865 0.24768 C 0.17904 0.24977 0.17878 0.25301 0.17982 0.25417 C 0.18164 0.25625 0.18398 0.25555 0.18594 0.25648 C 0.18854 0.25764 0.19089 0.25972 0.19336 0.26088 C 0.19336 0.26088 0.21302 0.26944 0.21302 0.26944 L 0.21914 0.27176 C 0.22695 0.28079 0.21849 0.2713 0.22773 0.28055 C 0.23646 0.28912 0.23086 0.28518 0.23763 0.28912 C 0.23841 0.29074 0.23906 0.29259 0.2401 0.29352 C 0.24245 0.29606 0.24961 0.29745 0.25117 0.29792 C 0.25273 0.30023 0.25443 0.30255 0.25612 0.3044 C 0.26237 0.31204 0.26315 0.31088 0.26953 0.31991 C 0.27096 0.32176 0.27188 0.32454 0.27331 0.32639 C 0.27435 0.32755 0.27578 0.32755 0.27695 0.32847 C 0.29206 0.34005 0.27318 0.32639 0.28555 0.33727 C 0.28672 0.33842 0.28802 0.33866 0.28932 0.33958 C 0.2901 0.34097 0.29076 0.34282 0.29167 0.34375 C 0.29375 0.34583 0.29883 0.34884 0.30156 0.35046 C 0.30443 0.35393 0.31159 0.3625 0.3151 0.36574 C 0.31628 0.36667 0.31758 0.36713 0.31875 0.36782 C 0.32083 0.36921 0.32292 0.3706 0.32487 0.37222 C 0.33451 0.38079 0.32305 0.37338 0.33229 0.3787 C 0.33346 0.38032 0.33477 0.38148 0.33594 0.3831 C 0.33685 0.38449 0.33737 0.38657 0.33841 0.3875 C 0.33997 0.38889 0.34167 0.38912 0.34336 0.38981 C 0.34453 0.3912 0.34583 0.39236 0.34701 0.39421 C 0.34792 0.39537 0.34857 0.39722 0.34948 0.39838 C 0.35703 0.40741 0.35182 0.39838 0.35807 0.40717 C 0.35898 0.40856 0.35964 0.41042 0.36055 0.41157 C 0.36393 0.41643 0.36406 0.41574 0.36797 0.41805 C 0.36914 0.41967 0.37044 0.42083 0.37161 0.42245 C 0.37734 0.43079 0.37005 0.42546 0.38151 0.43565 C 0.38477 0.43866 0.38789 0.4419 0.39128 0.44444 C 0.39336 0.44583 0.39544 0.44722 0.3974 0.44884 C 0.40807 0.45741 0.40182 0.45393 0.41341 0.4618 C 0.41589 0.46342 0.41849 0.46435 0.42083 0.4662 C 0.42214 0.46736 0.42318 0.46944 0.42448 0.4706 C 0.4349 0.47986 0.41901 0.46111 0.43438 0.4794 C 0.43607 0.48125 0.43737 0.48449 0.43932 0.48588 C 0.44193 0.48819 0.44505 0.48842 0.44792 0.49028 C 0.45039 0.49213 0.45273 0.49491 0.45521 0.49676 C 0.46094 0.50116 0.46302 0.50139 0.46875 0.50347 C 0.47005 0.50486 0.47122 0.50625 0.4724 0.50787 C 0.47448 0.50995 0.47656 0.51204 0.47865 0.51435 C 0.48281 0.51921 0.48359 0.52245 0.48841 0.52523 C 0.49036 0.52639 0.49258 0.52662 0.49453 0.52731 C 0.49622 0.52893 0.49779 0.53055 0.49948 0.53171 C 0.50065 0.53264 0.50208 0.53287 0.50326 0.53403 C 0.51367 0.54467 0.50339 0.53773 0.51185 0.54282 C 0.51654 0.55116 0.51159 0.54352 0.51797 0.5493 C 0.52005 0.55116 0.52214 0.55347 0.52409 0.55579 C 0.525 0.55694 0.52552 0.55926 0.52656 0.56018 C 0.5276 0.56134 0.52904 0.56157 0.53021 0.5625 C 0.53151 0.56528 0.53255 0.56829 0.53398 0.57106 C 0.53503 0.57338 0.53659 0.57523 0.53763 0.57778 C 0.53828 0.57963 0.53802 0.58241 0.5388 0.58426 C 0.53971 0.58634 0.54154 0.5868 0.54258 0.58866 C 0.54401 0.5912 0.54492 0.59467 0.54622 0.59745 C 0.54701 0.59884 0.54805 0.6 0.5487 0.60162 C 0.54974 0.6044 0.55 0.60787 0.55117 0.61042 C 0.55365 0.61597 0.55794 0.61921 0.55977 0.62569 C 0.56133 0.63171 0.56263 0.63773 0.56471 0.64329 C 0.56549 0.64537 0.56628 0.64768 0.56719 0.64977 C 0.56836 0.65278 0.56966 0.65555 0.57083 0.65856 C 0.5793 0.68264 0.56654 0.65139 0.57695 0.67616 C 0.57982 0.6912 0.5776 0.68588 0.5819 0.69352 C 0.58229 0.69653 0.58229 0.69954 0.58307 0.70231 C 0.58438 0.70694 0.58802 0.71528 0.58802 0.71528 C 0.58841 0.71829 0.58854 0.72153 0.58919 0.72407 C 0.59063 0.72893 0.59414 0.73727 0.59414 0.73727 C 0.5974 0.76018 0.59258 0.73217 0.59909 0.75255 C 0.60156 0.76018 0.59857 0.7618 0.60273 0.76782 C 0.60378 0.76921 0.60521 0.76921 0.60651 0.77014 C 0.60729 0.76412 0.60651 0.75671 0.60898 0.75255 L 0.6151 0.74167 C 0.61628 0.73935 0.61732 0.7368 0.61875 0.73495 L 0.62617 0.72639 C 0.62734 0.72477 0.62839 0.72268 0.62982 0.72199 L 0.63346 0.71967 C 0.63477 0.71829 0.63581 0.7162 0.63724 0.71528 C 0.64036 0.71342 0.64375 0.7125 0.64701 0.71111 C 0.64831 0.71042 0.64961 0.70995 0.65078 0.7088 C 0.65208 0.70764 0.65313 0.70555 0.65443 0.7044 C 0.65742 0.70185 0.6599 0.70208 0.66302 0.7 C 0.66471 0.69884 0.66628 0.69699 0.66797 0.6956 C 0.67031 0.69398 0.67292 0.69282 0.67526 0.69143 C 0.67656 0.69051 0.67786 0.69028 0.67904 0.68912 C 0.6806 0.68773 0.68229 0.68634 0.68398 0.68472 C 0.68516 0.68356 0.68633 0.68148 0.68763 0.68032 C 0.6888 0.6794 0.6901 0.67893 0.69128 0.67824 C 0.69401 0.67338 0.69388 0.67315 0.6974 0.66944 C 0.69909 0.66782 0.70078 0.6669 0.70234 0.66505 C 0.70495 0.6625 0.70977 0.65648 0.70977 0.65648 C 0.71055 0.65417 0.7112 0.65162 0.71224 0.64977 C 0.71328 0.64792 0.71471 0.64699 0.71589 0.64537 C 0.7224 0.63727 0.71849 0.64028 0.72448 0.6368 C 0.73281 0.62199 0.72852 0.62546 0.73555 0.6213 C 0.73672 0.61852 0.73854 0.6125 0.74049 0.61042 C 0.74154 0.60926 0.74297 0.60926 0.74414 0.60833 C 0.74583 0.60694 0.7474 0.60532 0.74909 0.60393 C 0.75026 0.60162 0.75143 0.5993 0.75273 0.59745 C 0.75508 0.59421 0.75768 0.59143 0.76016 0.58866 C 0.76133 0.58727 0.76276 0.58611 0.7638 0.58426 C 0.76849 0.57616 0.76589 0.5787 0.77122 0.57546 C 0.7724 0.57407 0.7737 0.57268 0.77487 0.57106 C 0.77578 0.56991 0.77643 0.56805 0.77734 0.56667 C 0.77969 0.56366 0.78229 0.56088 0.78477 0.5581 L 0.78841 0.5537 C 0.78971 0.55208 0.79102 0.55116 0.79206 0.5493 C 0.79414 0.5456 0.79583 0.5412 0.79831 0.53842 C 0.79948 0.5368 0.80078 0.53565 0.80195 0.53403 C 0.80807 0.525 0.80286 0.52917 0.80938 0.52523 C 0.81484 0.51065 0.80833 0.525 0.81549 0.51643 C 0.81693 0.51481 0.81784 0.51204 0.81914 0.50995 C 0.82396 0.50278 0.82396 0.50486 0.82773 0.49676 C 0.82878 0.49491 0.8293 0.49213 0.83021 0.49028 C 0.83255 0.48565 0.83568 0.48241 0.83763 0.47708 C 0.85 0.44398 0.83659 0.47801 0.84622 0.45741 C 0.84714 0.45555 0.84779 0.45301 0.8487 0.45092 C 0.84987 0.44792 0.85104 0.44491 0.85234 0.44213 C 0.85313 0.44051 0.85404 0.43935 0.85482 0.43773 C 0.86224 0.4213 0.85299 0.44097 0.85846 0.42477 C 0.85911 0.42292 0.86016 0.42176 0.86094 0.42037 C 0.86133 0.41805 0.86146 0.41574 0.86224 0.41389 C 0.86758 0.3993 0.86432 0.41505 0.86836 0.40069 C 0.86888 0.39861 0.86875 0.39606 0.86953 0.39421 C 0.87135 0.39005 0.8737 0.3868 0.87578 0.3831 L 0.87813 0.3787 C 0.88034 0.36736 0.87799 0.37662 0.88307 0.36574 C 0.88398 0.36366 0.88464 0.36111 0.88555 0.35903 C 0.8875 0.35532 0.8901 0.35255 0.89167 0.34815 C 0.89336 0.34375 0.89453 0.33889 0.89661 0.33518 C 0.90625 0.31805 0.89063 0.3463 0.90156 0.32407 C 0.90339 0.32037 0.90768 0.31319 0.90768 0.31319 C 0.91068 0.29699 0.90599 0.31875 0.9138 0.29792 C 0.91471 0.29583 0.91523 0.29329 0.91628 0.29143 C 0.9207 0.28333 0.92214 0.29028 0.92617 0.27616 C 0.9306 0.26018 0.9263 0.27292 0.93099 0.26296 C 0.93229 0.26018 0.93333 0.25671 0.93477 0.25417 C 0.93581 0.25231 0.93724 0.25139 0.93841 0.24977 C 0.94167 0.23287 0.93633 0.25741 0.94583 0.23241 C 0.94661 0.23009 0.9474 0.22778 0.94831 0.22592 C 0.94896 0.2243 0.95 0.22315 0.95065 0.22153 C 0.95794 0.2044 0.95247 0.21204 0.95938 0.20393 C 0.96367 0.19236 0.96068 0.1993 0.96914 0.18426 L 0.97656 0.1713 L 0.98151 0.1625 C 0.98307 0.16018 0.98477 0.1581 0.98633 0.15579 C 0.98724 0.15463 0.98789 0.15278 0.9888 0.15162 C 0.98997 0.14977 0.99141 0.14884 0.99258 0.14722 C 0.99427 0.14444 0.99544 0.14074 0.9974 0.13842 C 0.9987 0.13704 1 0.13565 1.00117 0.13403 C 1.00208 0.13264 1.0026 0.13079 1.00365 0.12963 C 1.00469 0.12847 1.00599 0.12824 1.00729 0.12755 C 1.0181 0.10833 1.00443 0.13171 1.01458 0.11643 C 1.01602 0.11458 1.01706 0.11204 1.01836 0.10995 C 1.01953 0.10833 1.02083 0.10717 1.02201 0.10555 C 1.02292 0.1044 1.02357 0.10255 1.02448 0.10116 C 1.02786 0.0963 1.02799 0.09699 1.0319 0.09467 C 1.03737 0.08472 1.03047 0.09676 1.03919 0.0838 C 1.0401 0.08241 1.04076 0.08055 1.04167 0.0794 C 1.04401 0.07616 1.04909 0.0706 1.04909 0.0706 C 1.05339 0.05903 1.04909 0.06759 1.05651 0.0618 C 1.05833 0.06042 1.0638 0.05231 1.0651 0.05092 C 1.06615 0.04977 1.06758 0.04954 1.06875 0.04884 C 1.07383 0.03981 1.07018 0.04537 1.08099 0.03565 L 1.08099 0.03565 C 1.0832 0.03287 1.08711 0.02731 1.08958 0.02477 C 1.09128 0.02315 1.0931 0.02245 1.09453 0.02037 C 1.09727 0.01643 1.0987 0.00926 1.10195 0.00717 C 1.10742 0.00393 1.10443 0.00602 1.11055 0.00069 C 1.11133 -0.0007 1.11198 -0.00255 1.11302 -0.0037 C 1.12057 -0.01273 1.11536 -0.00347 1.12161 -0.0125 C 1.12253 -0.01366 1.12305 -0.01574 1.12409 -0.01667 C 1.12513 -0.01806 1.12656 -0.01806 1.12773 -0.01898 C 1.13021 -0.02083 1.13255 -0.02361 1.13516 -0.02546 C 1.15078 -0.03658 1.13125 -0.02037 1.14375 -0.02986 C 1.1526 -0.03658 1.1444 -0.03287 1.15482 -0.03634 C 1.15781 -0.04005 1.1599 -0.04283 1.16341 -0.04514 C 1.16497 -0.0463 1.1668 -0.0463 1.16836 -0.04745 C 1.17005 -0.04861 1.17148 -0.05046 1.17331 -0.05185 C 1.17565 -0.05347 1.17839 -0.0537 1.1806 -0.05602 C 1.18385 -0.05972 1.18685 -0.06458 1.19049 -0.06713 C 1.19479 -0.07014 1.19753 -0.07176 1.20156 -0.0757 C 1.20286 -0.07708 1.20391 -0.07917 1.20521 -0.08009 C 1.20677 -0.08125 1.20846 -0.08148 1.21016 -0.08241 C 1.21133 -0.08287 1.21263 -0.0838 1.2138 -0.08449 C 1.2151 -0.08588 1.21615 -0.08796 1.21745 -0.08889 C 1.2207 -0.09074 1.22734 -0.09306 1.22734 -0.09306 C 1.22904 -0.09445 1.23073 -0.09583 1.23229 -0.09745 C 1.23359 -0.09861 1.23464 -0.1007 1.23594 -0.10185 C 1.23828 -0.1037 1.24089 -0.10463 1.24336 -0.10625 L 1.24701 -0.10833 C 1.24831 -0.10903 1.24948 -0.10995 1.25065 -0.11042 C 1.25234 -0.11134 1.25391 -0.11227 1.2556 -0.11273 C 1.2569 -0.11296 1.25807 -0.11273 1.25938 -0.11273 L 1.25938 -0.11273 " pathEditMode="relative" ptsTypes="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902FCF-AAE5-4293-9BA1-D183821DE834}"/>
              </a:ext>
            </a:extLst>
          </p:cNvPr>
          <p:cNvSpPr txBox="1"/>
          <p:nvPr/>
        </p:nvSpPr>
        <p:spPr>
          <a:xfrm>
            <a:off x="4141839" y="395994"/>
            <a:ext cx="3881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আলোর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প্রতিফলন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88389-D209-4CE9-B59D-47AD3F0A0B5E}"/>
              </a:ext>
            </a:extLst>
          </p:cNvPr>
          <p:cNvSpPr txBox="1"/>
          <p:nvPr/>
        </p:nvSpPr>
        <p:spPr>
          <a:xfrm>
            <a:off x="1828800" y="1226129"/>
            <a:ext cx="884282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আ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ো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্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ত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ি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ফলন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আলোকরশ্মি যখন এক মাধ্যম দিয়ে চলতে চলতে অন্য এক মাধ্যমের কোনো তলে আপতিত হয় তখন দুই মাধ্যমের বিভেদতল হতে কিছু পরিমাণ আলো আবার প্রথম মাধ্যমে ফিরে আসে। এ ঘটনাকে আলোর প্রতিফলন বলে।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1FBE2-1B61-4B14-8A2C-71408CFCFB9F}"/>
              </a:ext>
            </a:extLst>
          </p:cNvPr>
          <p:cNvSpPr txBox="1"/>
          <p:nvPr/>
        </p:nvSpPr>
        <p:spPr>
          <a:xfrm>
            <a:off x="1520371" y="205740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52B69B-35AF-4890-B236-11ED72877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3123" y="3046024"/>
            <a:ext cx="1839132" cy="23374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D5EAEC-D013-4317-B167-EEED3EBB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8490" y="3110697"/>
            <a:ext cx="2921852" cy="23374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4C6C4-E4FD-4D1F-8A0F-B3C634868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663510" y="3110697"/>
            <a:ext cx="2837942" cy="21852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EE36C8-C3AE-49C3-8ECF-9EF79514C18B}"/>
              </a:ext>
            </a:extLst>
          </p:cNvPr>
          <p:cNvSpPr txBox="1"/>
          <p:nvPr/>
        </p:nvSpPr>
        <p:spPr>
          <a:xfrm>
            <a:off x="2995448" y="5808976"/>
            <a:ext cx="476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ো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প্রতিফলনের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উদাহরণ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217135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w shucks, who is that fine man in the mirror- - GIF on Imgur">
            <a:hlinkClick r:id="" action="ppaction://media"/>
            <a:extLst>
              <a:ext uri="{FF2B5EF4-FFF2-40B4-BE49-F238E27FC236}">
                <a16:creationId xmlns:a16="http://schemas.microsoft.com/office/drawing/2014/main" id="{8711347C-40BB-4BFD-8C5D-1F4A7E141A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8777" y="1133390"/>
            <a:ext cx="5143500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7D597F-4CFF-4C84-B594-D3ACEF0B3023}"/>
              </a:ext>
            </a:extLst>
          </p:cNvPr>
          <p:cNvSpPr txBox="1"/>
          <p:nvPr/>
        </p:nvSpPr>
        <p:spPr>
          <a:xfrm>
            <a:off x="4849760" y="530942"/>
            <a:ext cx="1961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চিত্রটি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465966-4E85-4AD4-8880-0BF569040299}"/>
              </a:ext>
            </a:extLst>
          </p:cNvPr>
          <p:cNvSpPr txBox="1"/>
          <p:nvPr/>
        </p:nvSpPr>
        <p:spPr>
          <a:xfrm>
            <a:off x="2064774" y="5098475"/>
            <a:ext cx="8781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ফ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য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ি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নিজের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প্রতিবিম্ব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েখতে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পাছে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39EF1-6546-4996-B0FC-7035E0918835}"/>
              </a:ext>
            </a:extLst>
          </p:cNvPr>
          <p:cNvSpPr txBox="1"/>
          <p:nvPr/>
        </p:nvSpPr>
        <p:spPr>
          <a:xfrm>
            <a:off x="2610465" y="6096225"/>
            <a:ext cx="617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প্রতিফলন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55609-02DD-4072-AE62-C5737FF3B4BA}"/>
              </a:ext>
            </a:extLst>
          </p:cNvPr>
          <p:cNvSpPr txBox="1"/>
          <p:nvPr/>
        </p:nvSpPr>
        <p:spPr>
          <a:xfrm>
            <a:off x="4167648" y="5597350"/>
            <a:ext cx="3575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ঘটনা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4889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3F895FC-73A4-4CF4-9D3F-7BEE01F4E51F}"/>
              </a:ext>
            </a:extLst>
          </p:cNvPr>
          <p:cNvSpPr txBox="1"/>
          <p:nvPr/>
        </p:nvSpPr>
        <p:spPr>
          <a:xfrm>
            <a:off x="3716593" y="331575"/>
            <a:ext cx="619432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>
                <a:solidFill>
                  <a:srgbClr val="90C226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</a:t>
            </a:r>
            <a:r>
              <a:rPr lang="bn-BD" sz="3600">
                <a:solidFill>
                  <a:srgbClr val="90C226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</a:t>
            </a:r>
            <a:r>
              <a:rPr lang="en-US" sz="3600">
                <a:solidFill>
                  <a:srgbClr val="90C226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ে</a:t>
            </a:r>
            <a:r>
              <a:rPr lang="bn-BD" sz="3600">
                <a:solidFill>
                  <a:srgbClr val="90C226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en-US" sz="3600">
                <a:solidFill>
                  <a:srgbClr val="90C226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IN" sz="3600">
                <a:solidFill>
                  <a:srgbClr val="90C226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চিত্র</a:t>
            </a:r>
            <a:r>
              <a:rPr lang="en-US" sz="3600">
                <a:solidFill>
                  <a:srgbClr val="90C226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গুলো ভালো করে লক্</a:t>
            </a:r>
            <a:r>
              <a:rPr lang="bn-BD" sz="3600">
                <a:solidFill>
                  <a:srgbClr val="90C226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ষ</a:t>
            </a:r>
            <a:r>
              <a:rPr lang="en-US" sz="3600">
                <a:solidFill>
                  <a:srgbClr val="90C226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3600">
                <a:solidFill>
                  <a:srgbClr val="90C226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</a:t>
            </a:r>
            <a:r>
              <a:rPr lang="bn-IN" sz="3600">
                <a:solidFill>
                  <a:srgbClr val="90C226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রো......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AFEC9C-5171-4CCB-9EEB-D60539304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332" t="1823" r="13761" b="-1823"/>
          <a:stretch/>
        </p:blipFill>
        <p:spPr>
          <a:xfrm>
            <a:off x="0" y="12356"/>
            <a:ext cx="3470823" cy="2969909"/>
          </a:xfrm>
          <a:prstGeom prst="ellipse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B6AD7C9-351A-49ED-94AF-08F11BB1C2B1}"/>
              </a:ext>
            </a:extLst>
          </p:cNvPr>
          <p:cNvSpPr/>
          <p:nvPr/>
        </p:nvSpPr>
        <p:spPr>
          <a:xfrm>
            <a:off x="383458" y="4963886"/>
            <a:ext cx="4645743" cy="830998"/>
          </a:xfrm>
          <a:custGeom>
            <a:avLst/>
            <a:gdLst>
              <a:gd name="connsiteX0" fmla="*/ 90126 w 12354728"/>
              <a:gd name="connsiteY0" fmla="*/ 87086 h 2641600"/>
              <a:gd name="connsiteX1" fmla="*/ 90126 w 12354728"/>
              <a:gd name="connsiteY1" fmla="*/ 87086 h 2641600"/>
              <a:gd name="connsiteX2" fmla="*/ 1889898 w 12354728"/>
              <a:gd name="connsiteY2" fmla="*/ 101600 h 2641600"/>
              <a:gd name="connsiteX3" fmla="*/ 2194698 w 12354728"/>
              <a:gd name="connsiteY3" fmla="*/ 116114 h 2641600"/>
              <a:gd name="connsiteX4" fmla="*/ 2325326 w 12354728"/>
              <a:gd name="connsiteY4" fmla="*/ 145143 h 2641600"/>
              <a:gd name="connsiteX5" fmla="*/ 2644640 w 12354728"/>
              <a:gd name="connsiteY5" fmla="*/ 174172 h 2641600"/>
              <a:gd name="connsiteX6" fmla="*/ 2760755 w 12354728"/>
              <a:gd name="connsiteY6" fmla="*/ 203200 h 2641600"/>
              <a:gd name="connsiteX7" fmla="*/ 2978469 w 12354728"/>
              <a:gd name="connsiteY7" fmla="*/ 232229 h 2641600"/>
              <a:gd name="connsiteX8" fmla="*/ 3036526 w 12354728"/>
              <a:gd name="connsiteY8" fmla="*/ 246743 h 2641600"/>
              <a:gd name="connsiteX9" fmla="*/ 3123612 w 12354728"/>
              <a:gd name="connsiteY9" fmla="*/ 275772 h 2641600"/>
              <a:gd name="connsiteX10" fmla="*/ 3515498 w 12354728"/>
              <a:gd name="connsiteY10" fmla="*/ 261257 h 2641600"/>
              <a:gd name="connsiteX11" fmla="*/ 3602583 w 12354728"/>
              <a:gd name="connsiteY11" fmla="*/ 246743 h 2641600"/>
              <a:gd name="connsiteX12" fmla="*/ 10409783 w 12354728"/>
              <a:gd name="connsiteY12" fmla="*/ 261257 h 2641600"/>
              <a:gd name="connsiteX13" fmla="*/ 12340183 w 12354728"/>
              <a:gd name="connsiteY13" fmla="*/ 522514 h 2641600"/>
              <a:gd name="connsiteX14" fmla="*/ 12325669 w 12354728"/>
              <a:gd name="connsiteY14" fmla="*/ 580572 h 2641600"/>
              <a:gd name="connsiteX15" fmla="*/ 12311155 w 12354728"/>
              <a:gd name="connsiteY15" fmla="*/ 740229 h 2641600"/>
              <a:gd name="connsiteX16" fmla="*/ 12282126 w 12354728"/>
              <a:gd name="connsiteY16" fmla="*/ 798286 h 2641600"/>
              <a:gd name="connsiteX17" fmla="*/ 12267612 w 12354728"/>
              <a:gd name="connsiteY17" fmla="*/ 1465943 h 2641600"/>
              <a:gd name="connsiteX18" fmla="*/ 12253098 w 12354728"/>
              <a:gd name="connsiteY18" fmla="*/ 1509486 h 2641600"/>
              <a:gd name="connsiteX19" fmla="*/ 12238583 w 12354728"/>
              <a:gd name="connsiteY19" fmla="*/ 1596572 h 2641600"/>
              <a:gd name="connsiteX20" fmla="*/ 12253098 w 12354728"/>
              <a:gd name="connsiteY20" fmla="*/ 1712686 h 2641600"/>
              <a:gd name="connsiteX21" fmla="*/ 12282126 w 12354728"/>
              <a:gd name="connsiteY21" fmla="*/ 1814286 h 2641600"/>
              <a:gd name="connsiteX22" fmla="*/ 12296640 w 12354728"/>
              <a:gd name="connsiteY22" fmla="*/ 1872343 h 2641600"/>
              <a:gd name="connsiteX23" fmla="*/ 12267612 w 12354728"/>
              <a:gd name="connsiteY23" fmla="*/ 2133600 h 2641600"/>
              <a:gd name="connsiteX24" fmla="*/ 12253098 w 12354728"/>
              <a:gd name="connsiteY24" fmla="*/ 2177143 h 2641600"/>
              <a:gd name="connsiteX25" fmla="*/ 12267612 w 12354728"/>
              <a:gd name="connsiteY25" fmla="*/ 2365829 h 2641600"/>
              <a:gd name="connsiteX26" fmla="*/ 12296640 w 12354728"/>
              <a:gd name="connsiteY26" fmla="*/ 2409372 h 2641600"/>
              <a:gd name="connsiteX27" fmla="*/ 12282126 w 12354728"/>
              <a:gd name="connsiteY27" fmla="*/ 2641600 h 2641600"/>
              <a:gd name="connsiteX28" fmla="*/ 6519955 w 12354728"/>
              <a:gd name="connsiteY28" fmla="*/ 2627086 h 2641600"/>
              <a:gd name="connsiteX29" fmla="*/ 6389326 w 12354728"/>
              <a:gd name="connsiteY29" fmla="*/ 2598057 h 2641600"/>
              <a:gd name="connsiteX30" fmla="*/ 6345783 w 12354728"/>
              <a:gd name="connsiteY30" fmla="*/ 2583543 h 2641600"/>
              <a:gd name="connsiteX31" fmla="*/ 5068526 w 12354728"/>
              <a:gd name="connsiteY31" fmla="*/ 2569029 h 2641600"/>
              <a:gd name="connsiteX32" fmla="*/ 1715726 w 12354728"/>
              <a:gd name="connsiteY32" fmla="*/ 2583543 h 2641600"/>
              <a:gd name="connsiteX33" fmla="*/ 540069 w 12354728"/>
              <a:gd name="connsiteY33" fmla="*/ 2598057 h 2641600"/>
              <a:gd name="connsiteX34" fmla="*/ 423955 w 12354728"/>
              <a:gd name="connsiteY34" fmla="*/ 2627086 h 2641600"/>
              <a:gd name="connsiteX35" fmla="*/ 307840 w 12354728"/>
              <a:gd name="connsiteY35" fmla="*/ 2641600 h 2641600"/>
              <a:gd name="connsiteX36" fmla="*/ 148183 w 12354728"/>
              <a:gd name="connsiteY36" fmla="*/ 2612572 h 2641600"/>
              <a:gd name="connsiteX37" fmla="*/ 191726 w 12354728"/>
              <a:gd name="connsiteY37" fmla="*/ 2423886 h 2641600"/>
              <a:gd name="connsiteX38" fmla="*/ 162698 w 12354728"/>
              <a:gd name="connsiteY38" fmla="*/ 2365829 h 2641600"/>
              <a:gd name="connsiteX39" fmla="*/ 3040 w 12354728"/>
              <a:gd name="connsiteY39" fmla="*/ 2351314 h 2641600"/>
              <a:gd name="connsiteX40" fmla="*/ 46583 w 12354728"/>
              <a:gd name="connsiteY40" fmla="*/ 2336800 h 2641600"/>
              <a:gd name="connsiteX41" fmla="*/ 119155 w 12354728"/>
              <a:gd name="connsiteY41" fmla="*/ 2322286 h 2641600"/>
              <a:gd name="connsiteX42" fmla="*/ 191726 w 12354728"/>
              <a:gd name="connsiteY42" fmla="*/ 2293257 h 2641600"/>
              <a:gd name="connsiteX43" fmla="*/ 119155 w 12354728"/>
              <a:gd name="connsiteY43" fmla="*/ 2264229 h 2641600"/>
              <a:gd name="connsiteX44" fmla="*/ 119155 w 12354728"/>
              <a:gd name="connsiteY44" fmla="*/ 2177143 h 2641600"/>
              <a:gd name="connsiteX45" fmla="*/ 133669 w 12354728"/>
              <a:gd name="connsiteY45" fmla="*/ 1233714 h 2641600"/>
              <a:gd name="connsiteX46" fmla="*/ 148183 w 12354728"/>
              <a:gd name="connsiteY46" fmla="*/ 1175657 h 2641600"/>
              <a:gd name="connsiteX47" fmla="*/ 162698 w 12354728"/>
              <a:gd name="connsiteY47" fmla="*/ 1103086 h 2641600"/>
              <a:gd name="connsiteX48" fmla="*/ 177212 w 12354728"/>
              <a:gd name="connsiteY48" fmla="*/ 1059543 h 2641600"/>
              <a:gd name="connsiteX49" fmla="*/ 206240 w 12354728"/>
              <a:gd name="connsiteY49" fmla="*/ 885372 h 2641600"/>
              <a:gd name="connsiteX50" fmla="*/ 177212 w 12354728"/>
              <a:gd name="connsiteY50" fmla="*/ 203200 h 2641600"/>
              <a:gd name="connsiteX51" fmla="*/ 148183 w 12354728"/>
              <a:gd name="connsiteY51" fmla="*/ 0 h 2641600"/>
              <a:gd name="connsiteX52" fmla="*/ 220755 w 12354728"/>
              <a:gd name="connsiteY52" fmla="*/ 130629 h 2641600"/>
              <a:gd name="connsiteX53" fmla="*/ 220755 w 12354728"/>
              <a:gd name="connsiteY53" fmla="*/ 130629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354728" h="2641600">
                <a:moveTo>
                  <a:pt x="90126" y="87086"/>
                </a:moveTo>
                <a:lnTo>
                  <a:pt x="90126" y="87086"/>
                </a:lnTo>
                <a:lnTo>
                  <a:pt x="1889898" y="101600"/>
                </a:lnTo>
                <a:cubicBezTo>
                  <a:pt x="1991603" y="103003"/>
                  <a:pt x="2093282" y="108313"/>
                  <a:pt x="2194698" y="116114"/>
                </a:cubicBezTo>
                <a:cubicBezTo>
                  <a:pt x="2367054" y="129372"/>
                  <a:pt x="2178466" y="128826"/>
                  <a:pt x="2325326" y="145143"/>
                </a:cubicBezTo>
                <a:cubicBezTo>
                  <a:pt x="2576646" y="173067"/>
                  <a:pt x="2455852" y="145127"/>
                  <a:pt x="2644640" y="174172"/>
                </a:cubicBezTo>
                <a:cubicBezTo>
                  <a:pt x="2848531" y="205540"/>
                  <a:pt x="2621672" y="172293"/>
                  <a:pt x="2760755" y="203200"/>
                </a:cubicBezTo>
                <a:cubicBezTo>
                  <a:pt x="2825902" y="217677"/>
                  <a:pt x="2915586" y="225242"/>
                  <a:pt x="2978469" y="232229"/>
                </a:cubicBezTo>
                <a:cubicBezTo>
                  <a:pt x="2997821" y="237067"/>
                  <a:pt x="3017419" y="241011"/>
                  <a:pt x="3036526" y="246743"/>
                </a:cubicBezTo>
                <a:cubicBezTo>
                  <a:pt x="3065834" y="255536"/>
                  <a:pt x="3123612" y="275772"/>
                  <a:pt x="3123612" y="275772"/>
                </a:cubicBezTo>
                <a:cubicBezTo>
                  <a:pt x="3254241" y="270934"/>
                  <a:pt x="3385019" y="269165"/>
                  <a:pt x="3515498" y="261257"/>
                </a:cubicBezTo>
                <a:cubicBezTo>
                  <a:pt x="3544873" y="259477"/>
                  <a:pt x="3573154" y="246743"/>
                  <a:pt x="3602583" y="246743"/>
                </a:cubicBezTo>
                <a:lnTo>
                  <a:pt x="10409783" y="261257"/>
                </a:lnTo>
                <a:cubicBezTo>
                  <a:pt x="12181122" y="274477"/>
                  <a:pt x="12425299" y="-371189"/>
                  <a:pt x="12340183" y="522514"/>
                </a:cubicBezTo>
                <a:cubicBezTo>
                  <a:pt x="12338292" y="542372"/>
                  <a:pt x="12330507" y="561219"/>
                  <a:pt x="12325669" y="580572"/>
                </a:cubicBezTo>
                <a:cubicBezTo>
                  <a:pt x="12320831" y="633791"/>
                  <a:pt x="12321635" y="687828"/>
                  <a:pt x="12311155" y="740229"/>
                </a:cubicBezTo>
                <a:cubicBezTo>
                  <a:pt x="12306912" y="761445"/>
                  <a:pt x="12283422" y="776688"/>
                  <a:pt x="12282126" y="798286"/>
                </a:cubicBezTo>
                <a:cubicBezTo>
                  <a:pt x="12268794" y="1020491"/>
                  <a:pt x="12276690" y="1243523"/>
                  <a:pt x="12267612" y="1465943"/>
                </a:cubicBezTo>
                <a:cubicBezTo>
                  <a:pt x="12266988" y="1481230"/>
                  <a:pt x="12256417" y="1494551"/>
                  <a:pt x="12253098" y="1509486"/>
                </a:cubicBezTo>
                <a:cubicBezTo>
                  <a:pt x="12246714" y="1538214"/>
                  <a:pt x="12243421" y="1567543"/>
                  <a:pt x="12238583" y="1596572"/>
                </a:cubicBezTo>
                <a:cubicBezTo>
                  <a:pt x="12243421" y="1635277"/>
                  <a:pt x="12246685" y="1674211"/>
                  <a:pt x="12253098" y="1712686"/>
                </a:cubicBezTo>
                <a:cubicBezTo>
                  <a:pt x="12262173" y="1767136"/>
                  <a:pt x="12268321" y="1765969"/>
                  <a:pt x="12282126" y="1814286"/>
                </a:cubicBezTo>
                <a:cubicBezTo>
                  <a:pt x="12287606" y="1833466"/>
                  <a:pt x="12291802" y="1852991"/>
                  <a:pt x="12296640" y="1872343"/>
                </a:cubicBezTo>
                <a:cubicBezTo>
                  <a:pt x="12290521" y="1939655"/>
                  <a:pt x="12282326" y="2060028"/>
                  <a:pt x="12267612" y="2133600"/>
                </a:cubicBezTo>
                <a:cubicBezTo>
                  <a:pt x="12264612" y="2148602"/>
                  <a:pt x="12257936" y="2162629"/>
                  <a:pt x="12253098" y="2177143"/>
                </a:cubicBezTo>
                <a:cubicBezTo>
                  <a:pt x="12257936" y="2240038"/>
                  <a:pt x="12255987" y="2303828"/>
                  <a:pt x="12267612" y="2365829"/>
                </a:cubicBezTo>
                <a:cubicBezTo>
                  <a:pt x="12270827" y="2382974"/>
                  <a:pt x="12295723" y="2391952"/>
                  <a:pt x="12296640" y="2409372"/>
                </a:cubicBezTo>
                <a:cubicBezTo>
                  <a:pt x="12300716" y="2486825"/>
                  <a:pt x="12286964" y="2564191"/>
                  <a:pt x="12282126" y="2641600"/>
                </a:cubicBezTo>
                <a:lnTo>
                  <a:pt x="6519955" y="2627086"/>
                </a:lnTo>
                <a:cubicBezTo>
                  <a:pt x="6504719" y="2627010"/>
                  <a:pt x="6409138" y="2603718"/>
                  <a:pt x="6389326" y="2598057"/>
                </a:cubicBezTo>
                <a:cubicBezTo>
                  <a:pt x="6374615" y="2593854"/>
                  <a:pt x="6361079" y="2583879"/>
                  <a:pt x="6345783" y="2583543"/>
                </a:cubicBezTo>
                <a:cubicBezTo>
                  <a:pt x="5920106" y="2574188"/>
                  <a:pt x="5494278" y="2573867"/>
                  <a:pt x="5068526" y="2569029"/>
                </a:cubicBezTo>
                <a:lnTo>
                  <a:pt x="1715726" y="2583543"/>
                </a:lnTo>
                <a:lnTo>
                  <a:pt x="540069" y="2598057"/>
                </a:lnTo>
                <a:cubicBezTo>
                  <a:pt x="446969" y="2600222"/>
                  <a:pt x="494329" y="2614291"/>
                  <a:pt x="423955" y="2627086"/>
                </a:cubicBezTo>
                <a:cubicBezTo>
                  <a:pt x="385578" y="2634063"/>
                  <a:pt x="346545" y="2636762"/>
                  <a:pt x="307840" y="2641600"/>
                </a:cubicBezTo>
                <a:cubicBezTo>
                  <a:pt x="254621" y="2631924"/>
                  <a:pt x="182436" y="2654437"/>
                  <a:pt x="148183" y="2612572"/>
                </a:cubicBezTo>
                <a:cubicBezTo>
                  <a:pt x="144990" y="2608670"/>
                  <a:pt x="182739" y="2459835"/>
                  <a:pt x="191726" y="2423886"/>
                </a:cubicBezTo>
                <a:cubicBezTo>
                  <a:pt x="182050" y="2404534"/>
                  <a:pt x="182892" y="2373596"/>
                  <a:pt x="162698" y="2365829"/>
                </a:cubicBezTo>
                <a:cubicBezTo>
                  <a:pt x="112821" y="2346645"/>
                  <a:pt x="54883" y="2364275"/>
                  <a:pt x="3040" y="2351314"/>
                </a:cubicBezTo>
                <a:cubicBezTo>
                  <a:pt x="-11803" y="2347603"/>
                  <a:pt x="31740" y="2340511"/>
                  <a:pt x="46583" y="2336800"/>
                </a:cubicBezTo>
                <a:cubicBezTo>
                  <a:pt x="70516" y="2330817"/>
                  <a:pt x="94964" y="2327124"/>
                  <a:pt x="119155" y="2322286"/>
                </a:cubicBezTo>
                <a:cubicBezTo>
                  <a:pt x="143345" y="2312610"/>
                  <a:pt x="166771" y="2300744"/>
                  <a:pt x="191726" y="2293257"/>
                </a:cubicBezTo>
                <a:cubicBezTo>
                  <a:pt x="281912" y="2266201"/>
                  <a:pt x="348100" y="2287123"/>
                  <a:pt x="119155" y="2264229"/>
                </a:cubicBezTo>
                <a:cubicBezTo>
                  <a:pt x="83587" y="2157529"/>
                  <a:pt x="116017" y="2283843"/>
                  <a:pt x="119155" y="2177143"/>
                </a:cubicBezTo>
                <a:cubicBezTo>
                  <a:pt x="128402" y="1862765"/>
                  <a:pt x="124557" y="1548096"/>
                  <a:pt x="133669" y="1233714"/>
                </a:cubicBezTo>
                <a:cubicBezTo>
                  <a:pt x="134247" y="1213774"/>
                  <a:pt x="143856" y="1195130"/>
                  <a:pt x="148183" y="1175657"/>
                </a:cubicBezTo>
                <a:cubicBezTo>
                  <a:pt x="153535" y="1151575"/>
                  <a:pt x="156715" y="1127019"/>
                  <a:pt x="162698" y="1103086"/>
                </a:cubicBezTo>
                <a:cubicBezTo>
                  <a:pt x="166409" y="1088243"/>
                  <a:pt x="173501" y="1074386"/>
                  <a:pt x="177212" y="1059543"/>
                </a:cubicBezTo>
                <a:cubicBezTo>
                  <a:pt x="191361" y="1002946"/>
                  <a:pt x="198048" y="942720"/>
                  <a:pt x="206240" y="885372"/>
                </a:cubicBezTo>
                <a:cubicBezTo>
                  <a:pt x="205282" y="859497"/>
                  <a:pt x="185549" y="281013"/>
                  <a:pt x="177212" y="203200"/>
                </a:cubicBezTo>
                <a:cubicBezTo>
                  <a:pt x="141142" y="-133448"/>
                  <a:pt x="148183" y="266954"/>
                  <a:pt x="148183" y="0"/>
                </a:cubicBezTo>
                <a:lnTo>
                  <a:pt x="220755" y="130629"/>
                </a:lnTo>
                <a:lnTo>
                  <a:pt x="220755" y="130629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চিত্রগুলোর বিশেষত্ব কী?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DC9A027-6159-40DC-8812-21D8755023D6}"/>
              </a:ext>
            </a:extLst>
          </p:cNvPr>
          <p:cNvSpPr/>
          <p:nvPr/>
        </p:nvSpPr>
        <p:spPr>
          <a:xfrm>
            <a:off x="-152400" y="4496490"/>
            <a:ext cx="12344399" cy="467396"/>
          </a:xfrm>
          <a:custGeom>
            <a:avLst/>
            <a:gdLst>
              <a:gd name="connsiteX0" fmla="*/ 0 w 3410857"/>
              <a:gd name="connsiteY0" fmla="*/ 2939 h 467396"/>
              <a:gd name="connsiteX1" fmla="*/ 0 w 3410857"/>
              <a:gd name="connsiteY1" fmla="*/ 2939 h 467396"/>
              <a:gd name="connsiteX2" fmla="*/ 217714 w 3410857"/>
              <a:gd name="connsiteY2" fmla="*/ 17453 h 467396"/>
              <a:gd name="connsiteX3" fmla="*/ 1059543 w 3410857"/>
              <a:gd name="connsiteY3" fmla="*/ 46481 h 467396"/>
              <a:gd name="connsiteX4" fmla="*/ 3410857 w 3410857"/>
              <a:gd name="connsiteY4" fmla="*/ 31967 h 467396"/>
              <a:gd name="connsiteX5" fmla="*/ 3410857 w 3410857"/>
              <a:gd name="connsiteY5" fmla="*/ 31967 h 467396"/>
              <a:gd name="connsiteX6" fmla="*/ 3396343 w 3410857"/>
              <a:gd name="connsiteY6" fmla="*/ 162596 h 467396"/>
              <a:gd name="connsiteX7" fmla="*/ 3381829 w 3410857"/>
              <a:gd name="connsiteY7" fmla="*/ 220653 h 467396"/>
              <a:gd name="connsiteX8" fmla="*/ 3367314 w 3410857"/>
              <a:gd name="connsiteY8" fmla="*/ 467396 h 467396"/>
              <a:gd name="connsiteX9" fmla="*/ 3367314 w 3410857"/>
              <a:gd name="connsiteY9" fmla="*/ 467396 h 467396"/>
              <a:gd name="connsiteX10" fmla="*/ 362857 w 3410857"/>
              <a:gd name="connsiteY10" fmla="*/ 467396 h 467396"/>
              <a:gd name="connsiteX11" fmla="*/ 58057 w 3410857"/>
              <a:gd name="connsiteY11" fmla="*/ 467396 h 467396"/>
              <a:gd name="connsiteX12" fmla="*/ 58057 w 3410857"/>
              <a:gd name="connsiteY12" fmla="*/ 467396 h 467396"/>
              <a:gd name="connsiteX13" fmla="*/ 72571 w 3410857"/>
              <a:gd name="connsiteY13" fmla="*/ 322253 h 467396"/>
              <a:gd name="connsiteX14" fmla="*/ 101600 w 3410857"/>
              <a:gd name="connsiteY14" fmla="*/ 278710 h 467396"/>
              <a:gd name="connsiteX15" fmla="*/ 145143 w 3410857"/>
              <a:gd name="connsiteY15" fmla="*/ 148081 h 467396"/>
              <a:gd name="connsiteX16" fmla="*/ 159657 w 3410857"/>
              <a:gd name="connsiteY16" fmla="*/ 104539 h 467396"/>
              <a:gd name="connsiteX17" fmla="*/ 159657 w 3410857"/>
              <a:gd name="connsiteY17" fmla="*/ 31967 h 467396"/>
              <a:gd name="connsiteX18" fmla="*/ 159657 w 3410857"/>
              <a:gd name="connsiteY18" fmla="*/ 31967 h 467396"/>
              <a:gd name="connsiteX19" fmla="*/ 232229 w 3410857"/>
              <a:gd name="connsiteY19" fmla="*/ 17453 h 46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10857" h="467396">
                <a:moveTo>
                  <a:pt x="0" y="2939"/>
                </a:moveTo>
                <a:lnTo>
                  <a:pt x="0" y="2939"/>
                </a:lnTo>
                <a:cubicBezTo>
                  <a:pt x="72571" y="7777"/>
                  <a:pt x="145011" y="15376"/>
                  <a:pt x="217714" y="17453"/>
                </a:cubicBezTo>
                <a:cubicBezTo>
                  <a:pt x="1059033" y="41490"/>
                  <a:pt x="761923" y="-52723"/>
                  <a:pt x="1059543" y="46481"/>
                </a:cubicBezTo>
                <a:lnTo>
                  <a:pt x="3410857" y="31967"/>
                </a:lnTo>
                <a:lnTo>
                  <a:pt x="3410857" y="31967"/>
                </a:lnTo>
                <a:cubicBezTo>
                  <a:pt x="3406019" y="75510"/>
                  <a:pt x="3403005" y="119294"/>
                  <a:pt x="3396343" y="162596"/>
                </a:cubicBezTo>
                <a:cubicBezTo>
                  <a:pt x="3393310" y="182312"/>
                  <a:pt x="3384303" y="200859"/>
                  <a:pt x="3381829" y="220653"/>
                </a:cubicBezTo>
                <a:cubicBezTo>
                  <a:pt x="3365305" y="352843"/>
                  <a:pt x="3367314" y="364008"/>
                  <a:pt x="3367314" y="467396"/>
                </a:cubicBezTo>
                <a:lnTo>
                  <a:pt x="3367314" y="467396"/>
                </a:lnTo>
                <a:cubicBezTo>
                  <a:pt x="2284032" y="347025"/>
                  <a:pt x="3292711" y="454017"/>
                  <a:pt x="362857" y="467396"/>
                </a:cubicBezTo>
                <a:lnTo>
                  <a:pt x="58057" y="467396"/>
                </a:lnTo>
                <a:lnTo>
                  <a:pt x="58057" y="467396"/>
                </a:lnTo>
                <a:cubicBezTo>
                  <a:pt x="62895" y="419015"/>
                  <a:pt x="61638" y="369630"/>
                  <a:pt x="72571" y="322253"/>
                </a:cubicBezTo>
                <a:cubicBezTo>
                  <a:pt x="76493" y="305256"/>
                  <a:pt x="94515" y="294651"/>
                  <a:pt x="101600" y="278710"/>
                </a:cubicBezTo>
                <a:cubicBezTo>
                  <a:pt x="101605" y="278698"/>
                  <a:pt x="137884" y="169859"/>
                  <a:pt x="145143" y="148081"/>
                </a:cubicBezTo>
                <a:cubicBezTo>
                  <a:pt x="149981" y="133567"/>
                  <a:pt x="159657" y="119838"/>
                  <a:pt x="159657" y="104539"/>
                </a:cubicBezTo>
                <a:lnTo>
                  <a:pt x="159657" y="31967"/>
                </a:lnTo>
                <a:lnTo>
                  <a:pt x="159657" y="31967"/>
                </a:lnTo>
                <a:lnTo>
                  <a:pt x="232229" y="17453"/>
                </a:ln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80FF8E8-972E-4931-B179-710BCCB62685}"/>
              </a:ext>
            </a:extLst>
          </p:cNvPr>
          <p:cNvCxnSpPr>
            <a:cxnSpLocks/>
          </p:cNvCxnSpPr>
          <p:nvPr/>
        </p:nvCxnSpPr>
        <p:spPr>
          <a:xfrm>
            <a:off x="2454822" y="1764958"/>
            <a:ext cx="3012000" cy="296523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E19D72-38A5-4FFE-BEC7-C650EEEACE6D}"/>
              </a:ext>
            </a:extLst>
          </p:cNvPr>
          <p:cNvCxnSpPr>
            <a:cxnSpLocks/>
          </p:cNvCxnSpPr>
          <p:nvPr/>
        </p:nvCxnSpPr>
        <p:spPr>
          <a:xfrm flipV="1">
            <a:off x="5464628" y="1671303"/>
            <a:ext cx="3526972" cy="305888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2AF5B8-4237-4CCC-990A-2B300C75AF80}"/>
              </a:ext>
            </a:extLst>
          </p:cNvPr>
          <p:cNvSpPr txBox="1"/>
          <p:nvPr/>
        </p:nvSpPr>
        <p:spPr>
          <a:xfrm>
            <a:off x="753210" y="3229649"/>
            <a:ext cx="2066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</a:t>
            </a:r>
            <a:r>
              <a:rPr kumimoji="0" lang="as-I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্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রথম মাধ্যম বা বায়ু মাধ্যম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4B9DA-206C-4CAF-9A3A-37AED65D137B}"/>
              </a:ext>
            </a:extLst>
          </p:cNvPr>
          <p:cNvSpPr txBox="1"/>
          <p:nvPr/>
        </p:nvSpPr>
        <p:spPr>
          <a:xfrm>
            <a:off x="6341304" y="5216032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দ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ত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ী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মাধ্যম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বা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কঠিন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মাধ্যম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4213F6-CCE3-4CEA-B195-F475398AB14B}"/>
              </a:ext>
            </a:extLst>
          </p:cNvPr>
          <p:cNvSpPr/>
          <p:nvPr/>
        </p:nvSpPr>
        <p:spPr>
          <a:xfrm>
            <a:off x="8894675" y="2652197"/>
            <a:ext cx="17908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প</a:t>
            </a:r>
            <a:r>
              <a:rPr kumimoji="0" lang="as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্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রথম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মাধ্যম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lpurush" panose="02000600000000000000" pitchFamily="2" charset="0"/>
              <a:ea typeface="+mn-ea"/>
              <a:cs typeface="Kalpurush" panose="020006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বায়ু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মাধ্যম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ea typeface="+mn-ea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C51C7A-E687-4A5C-85B2-71A37790F631}"/>
              </a:ext>
            </a:extLst>
          </p:cNvPr>
          <p:cNvSpPr txBox="1"/>
          <p:nvPr/>
        </p:nvSpPr>
        <p:spPr>
          <a:xfrm>
            <a:off x="383458" y="5846781"/>
            <a:ext cx="508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শ্মি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এসে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বিভেদ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তলে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ূ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্বের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ফিরে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যাছে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3DD60C-AFC9-4A9C-9697-0D0305347192}"/>
              </a:ext>
            </a:extLst>
          </p:cNvPr>
          <p:cNvSpPr txBox="1"/>
          <p:nvPr/>
        </p:nvSpPr>
        <p:spPr>
          <a:xfrm>
            <a:off x="5464628" y="6214726"/>
            <a:ext cx="548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ফ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নিয়ম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মেনে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as-IN" sz="24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ঘটছে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404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/>
      <p:bldP spid="7" grpId="0"/>
      <p:bldP spid="13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1369</TotalTime>
  <Words>1034</Words>
  <Application>Microsoft Office PowerPoint</Application>
  <PresentationFormat>Widescreen</PresentationFormat>
  <Paragraphs>105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NikoshBAN</vt:lpstr>
      <vt:lpstr>Trebuchet MS</vt:lpstr>
      <vt:lpstr>Wingdings 3</vt:lpstr>
      <vt:lpstr>Facet</vt:lpstr>
      <vt:lpstr>Office Theme</vt:lpstr>
      <vt:lpstr>স্বাগতম </vt:lpstr>
      <vt:lpstr>PowerPoint Presentation</vt:lpstr>
      <vt:lpstr> চিত্রটি লক্ষ্য করো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একক কাজ </vt:lpstr>
      <vt:lpstr>PowerPoint Presentation</vt:lpstr>
      <vt:lpstr>মূল্যায়ণ </vt:lpstr>
      <vt:lpstr>বাড়ির কাজ</vt:lpstr>
      <vt:lpstr>সবাইকে শুভেচ্ছা জানিয়ে আজকের ক্লাস সমাপ্তি ঘোষণা করছি।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 Computer</dc:creator>
  <cp:lastModifiedBy>Atik Shahriar</cp:lastModifiedBy>
  <cp:revision>134</cp:revision>
  <dcterms:created xsi:type="dcterms:W3CDTF">2019-11-04T11:14:25Z</dcterms:created>
  <dcterms:modified xsi:type="dcterms:W3CDTF">2020-04-27T11:36:29Z</dcterms:modified>
</cp:coreProperties>
</file>